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43" r:id="rId2"/>
  </p:sldMasterIdLst>
  <p:sldIdLst>
    <p:sldId id="256" r:id="rId3"/>
    <p:sldId id="267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0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1F9BC-0738-46F2-B263-104AFC15948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56E5465F-B1F2-4FF1-8839-17B5ADDE249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ЛЕКЦІЯ</a:t>
          </a:r>
          <a:endParaRPr lang="ru-RU" sz="20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E5D27F-CC05-4C70-B1BE-7B095582413D}" type="parTrans" cxnId="{46D89C0A-0592-4A3D-BFD5-55544A36F348}">
      <dgm:prSet/>
      <dgm:spPr/>
      <dgm:t>
        <a:bodyPr/>
        <a:lstStyle/>
        <a:p>
          <a:endParaRPr lang="ru-RU"/>
        </a:p>
      </dgm:t>
    </dgm:pt>
    <dgm:pt modelId="{ACA298D3-2641-4752-AB2B-FB057D43DFDB}" type="sibTrans" cxnId="{46D89C0A-0592-4A3D-BFD5-55544A36F348}">
      <dgm:prSet/>
      <dgm:spPr/>
      <dgm:t>
        <a:bodyPr/>
        <a:lstStyle/>
        <a:p>
          <a:endParaRPr lang="ru-RU"/>
        </a:p>
      </dgm:t>
    </dgm:pt>
    <dgm:pt modelId="{742A94AE-CE12-4B99-8F12-1AE47D159CA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КОНСУЛЬТАЦІЯ</a:t>
          </a:r>
          <a:endParaRPr lang="ru-RU" sz="20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459A2D-DE2D-4AA4-BF78-F5E087FBCC55}" type="parTrans" cxnId="{BC1315D5-166C-439A-BAFF-CD11733C7C54}">
      <dgm:prSet/>
      <dgm:spPr/>
      <dgm:t>
        <a:bodyPr/>
        <a:lstStyle/>
        <a:p>
          <a:endParaRPr lang="ru-RU"/>
        </a:p>
      </dgm:t>
    </dgm:pt>
    <dgm:pt modelId="{68EFE234-BCDC-4EA5-BEDE-7BB25072DF3C}" type="sibTrans" cxnId="{BC1315D5-166C-439A-BAFF-CD11733C7C54}">
      <dgm:prSet/>
      <dgm:spPr/>
      <dgm:t>
        <a:bodyPr/>
        <a:lstStyle/>
        <a:p>
          <a:endParaRPr lang="ru-RU"/>
        </a:p>
      </dgm:t>
    </dgm:pt>
    <dgm:pt modelId="{F3EA39E0-7AFA-4E2E-9413-4C88C340A256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СЕМІНАРСЬКЕ</a:t>
          </a:r>
          <a:r>
            <a:rPr lang="uk-UA" sz="2000" b="1" i="1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ЗАНЯТТЯ</a:t>
          </a:r>
          <a:endParaRPr lang="ru-RU" sz="20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42006B6-57C4-415B-B1F5-22F27E3DBD52}" type="parTrans" cxnId="{11D18B99-F44E-43D5-959E-233C0556860B}">
      <dgm:prSet/>
      <dgm:spPr/>
      <dgm:t>
        <a:bodyPr/>
        <a:lstStyle/>
        <a:p>
          <a:endParaRPr lang="ru-RU"/>
        </a:p>
      </dgm:t>
    </dgm:pt>
    <dgm:pt modelId="{6C757560-3E39-42F5-A615-EF64AE5F41CC}" type="sibTrans" cxnId="{11D18B99-F44E-43D5-959E-233C0556860B}">
      <dgm:prSet/>
      <dgm:spPr/>
      <dgm:t>
        <a:bodyPr/>
        <a:lstStyle/>
        <a:p>
          <a:endParaRPr lang="ru-RU"/>
        </a:p>
      </dgm:t>
    </dgm:pt>
    <dgm:pt modelId="{199B235D-1EFD-454F-9F53-49DB8D86546F}">
      <dgm:prSet custT="1"/>
      <dgm:spPr/>
      <dgm:t>
        <a:bodyPr/>
        <a:lstStyle/>
        <a:p>
          <a:pPr algn="ctr"/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059EF846-2A17-49A7-A3AE-7B0BA8374519}" type="parTrans" cxnId="{3A08C144-8DA4-4006-99A2-85CEAD2FB4CC}">
      <dgm:prSet/>
      <dgm:spPr/>
      <dgm:t>
        <a:bodyPr/>
        <a:lstStyle/>
        <a:p>
          <a:endParaRPr lang="ru-RU"/>
        </a:p>
      </dgm:t>
    </dgm:pt>
    <dgm:pt modelId="{BA682818-9561-43F1-98DD-8509430A366F}" type="sibTrans" cxnId="{3A08C144-8DA4-4006-99A2-85CEAD2FB4CC}">
      <dgm:prSet/>
      <dgm:spPr/>
      <dgm:t>
        <a:bodyPr/>
        <a:lstStyle/>
        <a:p>
          <a:endParaRPr lang="ru-RU"/>
        </a:p>
      </dgm:t>
    </dgm:pt>
    <dgm:pt modelId="{9C4CD58E-4142-4447-A4B9-966E30B1DE12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latin typeface="Arial" pitchFamily="34" charset="0"/>
              <a:cs typeface="Arial" pitchFamily="34" charset="0"/>
            </a:rPr>
            <a:t>самостійна робота</a:t>
          </a: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285750" indent="0" defTabSz="2889250">
            <a:lnSpc>
              <a:spcPct val="90000"/>
            </a:lnSpc>
            <a:buNone/>
          </a:pP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420C07F-AAF2-4652-A4F8-4416935AD16F}" type="parTrans" cxnId="{E1552DFF-8CBA-44F5-A2E8-DED3C99C6FE9}">
      <dgm:prSet/>
      <dgm:spPr/>
      <dgm:t>
        <a:bodyPr/>
        <a:lstStyle/>
        <a:p>
          <a:endParaRPr lang="ru-RU"/>
        </a:p>
      </dgm:t>
    </dgm:pt>
    <dgm:pt modelId="{ED35E6E3-2C60-4871-B9E6-B6C81533CB43}" type="sibTrans" cxnId="{E1552DFF-8CBA-44F5-A2E8-DED3C99C6FE9}">
      <dgm:prSet/>
      <dgm:spPr/>
      <dgm:t>
        <a:bodyPr/>
        <a:lstStyle/>
        <a:p>
          <a:endParaRPr lang="ru-RU"/>
        </a:p>
      </dgm:t>
    </dgm:pt>
    <dgm:pt modelId="{64EE5DCA-0DB9-4FAF-A91F-4B8A85B34E28}">
      <dgm:prSet custT="1"/>
      <dgm:spPr/>
      <dgm:t>
        <a:bodyPr/>
        <a:lstStyle/>
        <a:p>
          <a:r>
            <a:rPr lang="uk-UA" sz="2000" b="1" dirty="0" smtClean="0">
              <a:latin typeface="Arial" pitchFamily="34" charset="0"/>
              <a:cs typeface="Arial" pitchFamily="34" charset="0"/>
            </a:rPr>
            <a:t>самостійна робота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859AE39-2EAC-471C-8223-46F24BB8220E}" type="parTrans" cxnId="{42BB8049-3CF2-4EC5-A227-0D72D240DA62}">
      <dgm:prSet/>
      <dgm:spPr/>
      <dgm:t>
        <a:bodyPr/>
        <a:lstStyle/>
        <a:p>
          <a:endParaRPr lang="ru-RU"/>
        </a:p>
      </dgm:t>
    </dgm:pt>
    <dgm:pt modelId="{A868C07D-18F9-4506-AADF-C3345303AB22}" type="sibTrans" cxnId="{42BB8049-3CF2-4EC5-A227-0D72D240DA62}">
      <dgm:prSet/>
      <dgm:spPr/>
      <dgm:t>
        <a:bodyPr/>
        <a:lstStyle/>
        <a:p>
          <a:endParaRPr lang="ru-RU"/>
        </a:p>
      </dgm:t>
    </dgm:pt>
    <dgm:pt modelId="{F05FBDCD-6FBF-49B9-B838-CEB0E78E1E67}" type="pres">
      <dgm:prSet presAssocID="{7871F9BC-0738-46F2-B263-104AFC159485}" presName="Name0" presStyleCnt="0">
        <dgm:presLayoutVars>
          <dgm:dir/>
          <dgm:animLvl val="lvl"/>
          <dgm:resizeHandles val="exact"/>
        </dgm:presLayoutVars>
      </dgm:prSet>
      <dgm:spPr/>
    </dgm:pt>
    <dgm:pt modelId="{137FC0D3-2FC0-411F-BD21-571521A10B26}" type="pres">
      <dgm:prSet presAssocID="{7871F9BC-0738-46F2-B263-104AFC159485}" presName="tSp" presStyleCnt="0"/>
      <dgm:spPr/>
    </dgm:pt>
    <dgm:pt modelId="{DFA90D11-6082-42F9-A050-129A25056D0E}" type="pres">
      <dgm:prSet presAssocID="{7871F9BC-0738-46F2-B263-104AFC159485}" presName="bSp" presStyleCnt="0"/>
      <dgm:spPr/>
    </dgm:pt>
    <dgm:pt modelId="{502E8B62-E49C-49BC-AF63-9431996217C4}" type="pres">
      <dgm:prSet presAssocID="{7871F9BC-0738-46F2-B263-104AFC159485}" presName="process" presStyleCnt="0"/>
      <dgm:spPr/>
    </dgm:pt>
    <dgm:pt modelId="{F6626DBE-D871-44D6-B481-6D6A4C045421}" type="pres">
      <dgm:prSet presAssocID="{56E5465F-B1F2-4FF1-8839-17B5ADDE2490}" presName="composite1" presStyleCnt="0"/>
      <dgm:spPr/>
    </dgm:pt>
    <dgm:pt modelId="{3C27F1B7-0A4F-4E4C-880F-48EA59A2BF25}" type="pres">
      <dgm:prSet presAssocID="{56E5465F-B1F2-4FF1-8839-17B5ADDE2490}" presName="dummyNode1" presStyleLbl="node1" presStyleIdx="0" presStyleCnt="3"/>
      <dgm:spPr/>
    </dgm:pt>
    <dgm:pt modelId="{AC17E4A3-049B-4900-AEDF-AAA7101BD9EA}" type="pres">
      <dgm:prSet presAssocID="{56E5465F-B1F2-4FF1-8839-17B5ADDE2490}" presName="childNode1" presStyleLbl="bgAcc1" presStyleIdx="0" presStyleCnt="3" custLinFactNeighborX="-199" custLinFactNeighborY="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E3BB5-4C02-4090-BA7B-9DCB233FD00C}" type="pres">
      <dgm:prSet presAssocID="{56E5465F-B1F2-4FF1-8839-17B5ADDE24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B37DF-AB72-482C-B92E-38A4D3A6AEF8}" type="pres">
      <dgm:prSet presAssocID="{56E5465F-B1F2-4FF1-8839-17B5ADDE249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AAFA9-84DB-479C-A97D-2070FCB6A86C}" type="pres">
      <dgm:prSet presAssocID="{56E5465F-B1F2-4FF1-8839-17B5ADDE2490}" presName="connSite1" presStyleCnt="0"/>
      <dgm:spPr/>
    </dgm:pt>
    <dgm:pt modelId="{D825C77D-F441-4508-81D5-4A8BFA8E80C6}" type="pres">
      <dgm:prSet presAssocID="{ACA298D3-2641-4752-AB2B-FB057D43DFDB}" presName="Name9" presStyleLbl="sibTrans2D1" presStyleIdx="0" presStyleCnt="2"/>
      <dgm:spPr/>
      <dgm:t>
        <a:bodyPr/>
        <a:lstStyle/>
        <a:p>
          <a:endParaRPr lang="ru-RU"/>
        </a:p>
      </dgm:t>
    </dgm:pt>
    <dgm:pt modelId="{869C642E-6598-4651-B8A2-D5902C4460DC}" type="pres">
      <dgm:prSet presAssocID="{742A94AE-CE12-4B99-8F12-1AE47D159CA9}" presName="composite2" presStyleCnt="0"/>
      <dgm:spPr/>
    </dgm:pt>
    <dgm:pt modelId="{4FCFEFFF-5798-4FF3-81B4-C09C1BDE48C6}" type="pres">
      <dgm:prSet presAssocID="{742A94AE-CE12-4B99-8F12-1AE47D159CA9}" presName="dummyNode2" presStyleLbl="node1" presStyleIdx="0" presStyleCnt="3"/>
      <dgm:spPr/>
    </dgm:pt>
    <dgm:pt modelId="{3EA7F586-1C5C-4602-90B1-F07166508407}" type="pres">
      <dgm:prSet presAssocID="{742A94AE-CE12-4B99-8F12-1AE47D159CA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BEC32E-6EA5-448D-9A0E-4FCE0F18A4A0}" type="pres">
      <dgm:prSet presAssocID="{742A94AE-CE12-4B99-8F12-1AE47D159CA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BBF82-6B22-4459-9565-1FE453A50249}" type="pres">
      <dgm:prSet presAssocID="{742A94AE-CE12-4B99-8F12-1AE47D159CA9}" presName="parentNode2" presStyleLbl="node1" presStyleIdx="1" presStyleCnt="3" custScaleX="114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6D285-2E79-4679-BAD8-542793E0424F}" type="pres">
      <dgm:prSet presAssocID="{742A94AE-CE12-4B99-8F12-1AE47D159CA9}" presName="connSite2" presStyleCnt="0"/>
      <dgm:spPr/>
    </dgm:pt>
    <dgm:pt modelId="{A08CCD50-BB28-4E09-B27E-8DC87FDABE56}" type="pres">
      <dgm:prSet presAssocID="{68EFE234-BCDC-4EA5-BEDE-7BB25072DF3C}" presName="Name18" presStyleLbl="sibTrans2D1" presStyleIdx="1" presStyleCnt="2"/>
      <dgm:spPr/>
      <dgm:t>
        <a:bodyPr/>
        <a:lstStyle/>
        <a:p>
          <a:endParaRPr lang="ru-RU"/>
        </a:p>
      </dgm:t>
    </dgm:pt>
    <dgm:pt modelId="{31337DD8-3FCF-4236-B192-11BBB9B3087F}" type="pres">
      <dgm:prSet presAssocID="{F3EA39E0-7AFA-4E2E-9413-4C88C340A256}" presName="composite1" presStyleCnt="0"/>
      <dgm:spPr/>
    </dgm:pt>
    <dgm:pt modelId="{795AA7F1-8F41-4E18-95C9-FB8CDF461BE9}" type="pres">
      <dgm:prSet presAssocID="{F3EA39E0-7AFA-4E2E-9413-4C88C340A256}" presName="dummyNode1" presStyleLbl="node1" presStyleIdx="1" presStyleCnt="3"/>
      <dgm:spPr/>
    </dgm:pt>
    <dgm:pt modelId="{1BB1B946-B84C-486B-B396-41F1D516E167}" type="pres">
      <dgm:prSet presAssocID="{F3EA39E0-7AFA-4E2E-9413-4C88C340A25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F0709F-0041-423C-94F5-980275FC2A06}" type="pres">
      <dgm:prSet presAssocID="{F3EA39E0-7AFA-4E2E-9413-4C88C340A25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6C0E0E-BE0A-4163-A8D4-7E7507851B57}" type="pres">
      <dgm:prSet presAssocID="{F3EA39E0-7AFA-4E2E-9413-4C88C340A256}" presName="parentNode1" presStyleLbl="node1" presStyleIdx="2" presStyleCnt="3" custScaleX="1099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D7A6F-C80B-424B-9375-294DB9AF2212}" type="pres">
      <dgm:prSet presAssocID="{F3EA39E0-7AFA-4E2E-9413-4C88C340A256}" presName="connSite1" presStyleCnt="0"/>
      <dgm:spPr/>
    </dgm:pt>
  </dgm:ptLst>
  <dgm:cxnLst>
    <dgm:cxn modelId="{BC1315D5-166C-439A-BAFF-CD11733C7C54}" srcId="{7871F9BC-0738-46F2-B263-104AFC159485}" destId="{742A94AE-CE12-4B99-8F12-1AE47D159CA9}" srcOrd="1" destOrd="0" parTransId="{18459A2D-DE2D-4AA4-BF78-F5E087FBCC55}" sibTransId="{68EFE234-BCDC-4EA5-BEDE-7BB25072DF3C}"/>
    <dgm:cxn modelId="{4FEA98DD-B7D5-4227-BCCD-581A6FC5FC38}" type="presOf" srcId="{742A94AE-CE12-4B99-8F12-1AE47D159CA9}" destId="{162BBF82-6B22-4459-9565-1FE453A50249}" srcOrd="0" destOrd="0" presId="urn:microsoft.com/office/officeart/2005/8/layout/hProcess4"/>
    <dgm:cxn modelId="{11D18B99-F44E-43D5-959E-233C0556860B}" srcId="{7871F9BC-0738-46F2-B263-104AFC159485}" destId="{F3EA39E0-7AFA-4E2E-9413-4C88C340A256}" srcOrd="2" destOrd="0" parTransId="{142006B6-57C4-415B-B1F5-22F27E3DBD52}" sibTransId="{6C757560-3E39-42F5-A615-EF64AE5F41CC}"/>
    <dgm:cxn modelId="{2F595D79-589D-403C-B5B4-B89AAA74D822}" type="presOf" srcId="{56E5465F-B1F2-4FF1-8839-17B5ADDE2490}" destId="{CFBB37DF-AB72-482C-B92E-38A4D3A6AEF8}" srcOrd="0" destOrd="0" presId="urn:microsoft.com/office/officeart/2005/8/layout/hProcess4"/>
    <dgm:cxn modelId="{6880DD38-3559-457C-A898-2470B11501BA}" type="presOf" srcId="{64EE5DCA-0DB9-4FAF-A91F-4B8A85B34E28}" destId="{1BB1B946-B84C-486B-B396-41F1D516E167}" srcOrd="0" destOrd="0" presId="urn:microsoft.com/office/officeart/2005/8/layout/hProcess4"/>
    <dgm:cxn modelId="{1A8AB345-6DBC-4CA7-B82C-960128ECD9F4}" type="presOf" srcId="{9C4CD58E-4142-4447-A4B9-966E30B1DE12}" destId="{79BEC32E-6EA5-448D-9A0E-4FCE0F18A4A0}" srcOrd="1" destOrd="0" presId="urn:microsoft.com/office/officeart/2005/8/layout/hProcess4"/>
    <dgm:cxn modelId="{AB523CC6-220C-498E-8C9C-AF0E46562F4E}" type="presOf" srcId="{7871F9BC-0738-46F2-B263-104AFC159485}" destId="{F05FBDCD-6FBF-49B9-B838-CEB0E78E1E67}" srcOrd="0" destOrd="0" presId="urn:microsoft.com/office/officeart/2005/8/layout/hProcess4"/>
    <dgm:cxn modelId="{E1552DFF-8CBA-44F5-A2E8-DED3C99C6FE9}" srcId="{742A94AE-CE12-4B99-8F12-1AE47D159CA9}" destId="{9C4CD58E-4142-4447-A4B9-966E30B1DE12}" srcOrd="0" destOrd="0" parTransId="{9420C07F-AAF2-4652-A4F8-4416935AD16F}" sibTransId="{ED35E6E3-2C60-4871-B9E6-B6C81533CB43}"/>
    <dgm:cxn modelId="{0A271F72-91E9-4FCF-AAA2-D0C39A7D185F}" type="presOf" srcId="{F3EA39E0-7AFA-4E2E-9413-4C88C340A256}" destId="{A06C0E0E-BE0A-4163-A8D4-7E7507851B57}" srcOrd="0" destOrd="0" presId="urn:microsoft.com/office/officeart/2005/8/layout/hProcess4"/>
    <dgm:cxn modelId="{32C35ADB-4AF0-40C2-9808-E24AF938EA62}" type="presOf" srcId="{199B235D-1EFD-454F-9F53-49DB8D86546F}" destId="{AC17E4A3-049B-4900-AEDF-AAA7101BD9EA}" srcOrd="0" destOrd="0" presId="urn:microsoft.com/office/officeart/2005/8/layout/hProcess4"/>
    <dgm:cxn modelId="{46D89C0A-0592-4A3D-BFD5-55544A36F348}" srcId="{7871F9BC-0738-46F2-B263-104AFC159485}" destId="{56E5465F-B1F2-4FF1-8839-17B5ADDE2490}" srcOrd="0" destOrd="0" parTransId="{44E5D27F-CC05-4C70-B1BE-7B095582413D}" sibTransId="{ACA298D3-2641-4752-AB2B-FB057D43DFDB}"/>
    <dgm:cxn modelId="{0F351815-9D58-4F54-A579-B76C05308CDB}" type="presOf" srcId="{9C4CD58E-4142-4447-A4B9-966E30B1DE12}" destId="{3EA7F586-1C5C-4602-90B1-F07166508407}" srcOrd="0" destOrd="0" presId="urn:microsoft.com/office/officeart/2005/8/layout/hProcess4"/>
    <dgm:cxn modelId="{382F8AB8-57B7-45FC-A639-84BFC4B12799}" type="presOf" srcId="{64EE5DCA-0DB9-4FAF-A91F-4B8A85B34E28}" destId="{DEF0709F-0041-423C-94F5-980275FC2A06}" srcOrd="1" destOrd="0" presId="urn:microsoft.com/office/officeart/2005/8/layout/hProcess4"/>
    <dgm:cxn modelId="{E84EF0B4-6D87-45C9-B1BC-60C59EF0FAF4}" type="presOf" srcId="{68EFE234-BCDC-4EA5-BEDE-7BB25072DF3C}" destId="{A08CCD50-BB28-4E09-B27E-8DC87FDABE56}" srcOrd="0" destOrd="0" presId="urn:microsoft.com/office/officeart/2005/8/layout/hProcess4"/>
    <dgm:cxn modelId="{A659F92F-A497-4F20-94C2-BD3C5F7B754C}" type="presOf" srcId="{ACA298D3-2641-4752-AB2B-FB057D43DFDB}" destId="{D825C77D-F441-4508-81D5-4A8BFA8E80C6}" srcOrd="0" destOrd="0" presId="urn:microsoft.com/office/officeart/2005/8/layout/hProcess4"/>
    <dgm:cxn modelId="{42BB8049-3CF2-4EC5-A227-0D72D240DA62}" srcId="{F3EA39E0-7AFA-4E2E-9413-4C88C340A256}" destId="{64EE5DCA-0DB9-4FAF-A91F-4B8A85B34E28}" srcOrd="0" destOrd="0" parTransId="{8859AE39-2EAC-471C-8223-46F24BB8220E}" sibTransId="{A868C07D-18F9-4506-AADF-C3345303AB22}"/>
    <dgm:cxn modelId="{3A08C144-8DA4-4006-99A2-85CEAD2FB4CC}" srcId="{56E5465F-B1F2-4FF1-8839-17B5ADDE2490}" destId="{199B235D-1EFD-454F-9F53-49DB8D86546F}" srcOrd="0" destOrd="0" parTransId="{059EF846-2A17-49A7-A3AE-7B0BA8374519}" sibTransId="{BA682818-9561-43F1-98DD-8509430A366F}"/>
    <dgm:cxn modelId="{DEDEC8A4-321E-4D05-8F10-480F1F54C65E}" type="presOf" srcId="{199B235D-1EFD-454F-9F53-49DB8D86546F}" destId="{248E3BB5-4C02-4090-BA7B-9DCB233FD00C}" srcOrd="1" destOrd="0" presId="urn:microsoft.com/office/officeart/2005/8/layout/hProcess4"/>
    <dgm:cxn modelId="{780AB6D1-674C-4E4A-8C74-956CD50DA41C}" type="presParOf" srcId="{F05FBDCD-6FBF-49B9-B838-CEB0E78E1E67}" destId="{137FC0D3-2FC0-411F-BD21-571521A10B26}" srcOrd="0" destOrd="0" presId="urn:microsoft.com/office/officeart/2005/8/layout/hProcess4"/>
    <dgm:cxn modelId="{708DA863-86A3-43C1-B41D-EF3B8DD877D6}" type="presParOf" srcId="{F05FBDCD-6FBF-49B9-B838-CEB0E78E1E67}" destId="{DFA90D11-6082-42F9-A050-129A25056D0E}" srcOrd="1" destOrd="0" presId="urn:microsoft.com/office/officeart/2005/8/layout/hProcess4"/>
    <dgm:cxn modelId="{8D80333E-2126-4BB3-8531-1B95BFE9D590}" type="presParOf" srcId="{F05FBDCD-6FBF-49B9-B838-CEB0E78E1E67}" destId="{502E8B62-E49C-49BC-AF63-9431996217C4}" srcOrd="2" destOrd="0" presId="urn:microsoft.com/office/officeart/2005/8/layout/hProcess4"/>
    <dgm:cxn modelId="{345EFB02-5DDD-405F-8381-CA301A7B866B}" type="presParOf" srcId="{502E8B62-E49C-49BC-AF63-9431996217C4}" destId="{F6626DBE-D871-44D6-B481-6D6A4C045421}" srcOrd="0" destOrd="0" presId="urn:microsoft.com/office/officeart/2005/8/layout/hProcess4"/>
    <dgm:cxn modelId="{8C1EB7D9-178D-446A-9F34-C9C1608C25A4}" type="presParOf" srcId="{F6626DBE-D871-44D6-B481-6D6A4C045421}" destId="{3C27F1B7-0A4F-4E4C-880F-48EA59A2BF25}" srcOrd="0" destOrd="0" presId="urn:microsoft.com/office/officeart/2005/8/layout/hProcess4"/>
    <dgm:cxn modelId="{911966C3-57DD-4A0E-A180-71AC7E684097}" type="presParOf" srcId="{F6626DBE-D871-44D6-B481-6D6A4C045421}" destId="{AC17E4A3-049B-4900-AEDF-AAA7101BD9EA}" srcOrd="1" destOrd="0" presId="urn:microsoft.com/office/officeart/2005/8/layout/hProcess4"/>
    <dgm:cxn modelId="{013AF672-7753-45B6-8DAB-08A0B0370D53}" type="presParOf" srcId="{F6626DBE-D871-44D6-B481-6D6A4C045421}" destId="{248E3BB5-4C02-4090-BA7B-9DCB233FD00C}" srcOrd="2" destOrd="0" presId="urn:microsoft.com/office/officeart/2005/8/layout/hProcess4"/>
    <dgm:cxn modelId="{7278A011-0B5E-442E-A82A-C30CD94CB1AF}" type="presParOf" srcId="{F6626DBE-D871-44D6-B481-6D6A4C045421}" destId="{CFBB37DF-AB72-482C-B92E-38A4D3A6AEF8}" srcOrd="3" destOrd="0" presId="urn:microsoft.com/office/officeart/2005/8/layout/hProcess4"/>
    <dgm:cxn modelId="{408626F6-9926-4CC9-9765-0FA0B4C8CC88}" type="presParOf" srcId="{F6626DBE-D871-44D6-B481-6D6A4C045421}" destId="{587AAFA9-84DB-479C-A97D-2070FCB6A86C}" srcOrd="4" destOrd="0" presId="urn:microsoft.com/office/officeart/2005/8/layout/hProcess4"/>
    <dgm:cxn modelId="{A8A0A01F-27C7-46DE-9E53-F7D17435EF95}" type="presParOf" srcId="{502E8B62-E49C-49BC-AF63-9431996217C4}" destId="{D825C77D-F441-4508-81D5-4A8BFA8E80C6}" srcOrd="1" destOrd="0" presId="urn:microsoft.com/office/officeart/2005/8/layout/hProcess4"/>
    <dgm:cxn modelId="{9267B7DD-ECF8-4AC5-AC46-ED59CBA57723}" type="presParOf" srcId="{502E8B62-E49C-49BC-AF63-9431996217C4}" destId="{869C642E-6598-4651-B8A2-D5902C4460DC}" srcOrd="2" destOrd="0" presId="urn:microsoft.com/office/officeart/2005/8/layout/hProcess4"/>
    <dgm:cxn modelId="{7F8015C2-4F2F-406A-8C43-8784A85CB062}" type="presParOf" srcId="{869C642E-6598-4651-B8A2-D5902C4460DC}" destId="{4FCFEFFF-5798-4FF3-81B4-C09C1BDE48C6}" srcOrd="0" destOrd="0" presId="urn:microsoft.com/office/officeart/2005/8/layout/hProcess4"/>
    <dgm:cxn modelId="{397E0630-EE36-472A-92E0-648B1B130B06}" type="presParOf" srcId="{869C642E-6598-4651-B8A2-D5902C4460DC}" destId="{3EA7F586-1C5C-4602-90B1-F07166508407}" srcOrd="1" destOrd="0" presId="urn:microsoft.com/office/officeart/2005/8/layout/hProcess4"/>
    <dgm:cxn modelId="{EC736015-A187-4515-A555-AAE5BCAC9F6C}" type="presParOf" srcId="{869C642E-6598-4651-B8A2-D5902C4460DC}" destId="{79BEC32E-6EA5-448D-9A0E-4FCE0F18A4A0}" srcOrd="2" destOrd="0" presId="urn:microsoft.com/office/officeart/2005/8/layout/hProcess4"/>
    <dgm:cxn modelId="{5ECAAFC4-206E-48FB-B71F-4AD684F8B327}" type="presParOf" srcId="{869C642E-6598-4651-B8A2-D5902C4460DC}" destId="{162BBF82-6B22-4459-9565-1FE453A50249}" srcOrd="3" destOrd="0" presId="urn:microsoft.com/office/officeart/2005/8/layout/hProcess4"/>
    <dgm:cxn modelId="{05696C76-C83E-4BBF-8797-F60C3952CF47}" type="presParOf" srcId="{869C642E-6598-4651-B8A2-D5902C4460DC}" destId="{3DE6D285-2E79-4679-BAD8-542793E0424F}" srcOrd="4" destOrd="0" presId="urn:microsoft.com/office/officeart/2005/8/layout/hProcess4"/>
    <dgm:cxn modelId="{80117516-22CF-45FD-ABB3-53B67A0DA136}" type="presParOf" srcId="{502E8B62-E49C-49BC-AF63-9431996217C4}" destId="{A08CCD50-BB28-4E09-B27E-8DC87FDABE56}" srcOrd="3" destOrd="0" presId="urn:microsoft.com/office/officeart/2005/8/layout/hProcess4"/>
    <dgm:cxn modelId="{986C8352-96AD-426F-B980-8954618CA08B}" type="presParOf" srcId="{502E8B62-E49C-49BC-AF63-9431996217C4}" destId="{31337DD8-3FCF-4236-B192-11BBB9B3087F}" srcOrd="4" destOrd="0" presId="urn:microsoft.com/office/officeart/2005/8/layout/hProcess4"/>
    <dgm:cxn modelId="{ECA02B1F-D506-42B7-AFCF-D9404617ABA2}" type="presParOf" srcId="{31337DD8-3FCF-4236-B192-11BBB9B3087F}" destId="{795AA7F1-8F41-4E18-95C9-FB8CDF461BE9}" srcOrd="0" destOrd="0" presId="urn:microsoft.com/office/officeart/2005/8/layout/hProcess4"/>
    <dgm:cxn modelId="{6DCC1F79-D511-4674-AE6B-3EC03CE953CB}" type="presParOf" srcId="{31337DD8-3FCF-4236-B192-11BBB9B3087F}" destId="{1BB1B946-B84C-486B-B396-41F1D516E167}" srcOrd="1" destOrd="0" presId="urn:microsoft.com/office/officeart/2005/8/layout/hProcess4"/>
    <dgm:cxn modelId="{80528DC5-C7CC-4C38-9E4C-D68793145B37}" type="presParOf" srcId="{31337DD8-3FCF-4236-B192-11BBB9B3087F}" destId="{DEF0709F-0041-423C-94F5-980275FC2A06}" srcOrd="2" destOrd="0" presId="urn:microsoft.com/office/officeart/2005/8/layout/hProcess4"/>
    <dgm:cxn modelId="{88F4143B-22DB-45D1-92D5-F8D82C8A0C73}" type="presParOf" srcId="{31337DD8-3FCF-4236-B192-11BBB9B3087F}" destId="{A06C0E0E-BE0A-4163-A8D4-7E7507851B57}" srcOrd="3" destOrd="0" presId="urn:microsoft.com/office/officeart/2005/8/layout/hProcess4"/>
    <dgm:cxn modelId="{09BC98E3-DE8C-4B97-B2B0-E2E291A78CBE}" type="presParOf" srcId="{31337DD8-3FCF-4236-B192-11BBB9B3087F}" destId="{B8BD7A6F-C80B-424B-9375-294DB9AF221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1F785-7797-4FBF-AF89-BFFE8C7DBDF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D9DE5-A3F7-478D-A789-A864BE13C64D}">
      <dgm:prSet phldrT="[Текст]" custT="1"/>
      <dgm:spPr/>
      <dgm:t>
        <a:bodyPr/>
        <a:lstStyle/>
        <a:p>
          <a:r>
            <a:rPr lang="uk-UA" sz="3600" b="1" i="1" cap="small" baseline="0" dirty="0">
              <a:latin typeface="Arial" pitchFamily="34" charset="0"/>
              <a:cs typeface="Arial" pitchFamily="34" charset="0"/>
            </a:rPr>
            <a:t>Семінар</a:t>
          </a:r>
          <a:endParaRPr lang="ru-RU" sz="3600" b="1" i="1" cap="small" baseline="0" dirty="0">
            <a:latin typeface="Arial" pitchFamily="34" charset="0"/>
            <a:cs typeface="Arial" pitchFamily="34" charset="0"/>
          </a:endParaRPr>
        </a:p>
      </dgm:t>
    </dgm:pt>
    <dgm:pt modelId="{CA81DA19-3DCA-4B2A-88FE-5F35FCD49F9D}" type="parTrans" cxnId="{51FC019C-0D4D-4580-BEFB-91CEC18137E6}">
      <dgm:prSet/>
      <dgm:spPr/>
      <dgm:t>
        <a:bodyPr/>
        <a:lstStyle/>
        <a:p>
          <a:endParaRPr lang="ru-RU"/>
        </a:p>
      </dgm:t>
    </dgm:pt>
    <dgm:pt modelId="{DD827EF4-5D9C-4DB9-8B63-08A0789F3AC0}" type="sibTrans" cxnId="{51FC019C-0D4D-4580-BEFB-91CEC18137E6}">
      <dgm:prSet/>
      <dgm:spPr/>
      <dgm:t>
        <a:bodyPr/>
        <a:lstStyle/>
        <a:p>
          <a:endParaRPr lang="ru-RU"/>
        </a:p>
      </dgm:t>
    </dgm:pt>
    <dgm:pt modelId="{538098BE-9F07-40B5-B9D4-C55FF02DACB8}">
      <dgm:prSet phldrT="[Текст]" custT="1"/>
      <dgm:spPr/>
      <dgm:t>
        <a:bodyPr/>
        <a:lstStyle/>
        <a:p>
          <a:r>
            <a:rPr lang="uk-UA" sz="2200" b="1" i="1" dirty="0">
              <a:latin typeface="Arial" pitchFamily="34" charset="0"/>
              <a:cs typeface="Arial" pitchFamily="34" charset="0"/>
            </a:rPr>
            <a:t>підготовче</a:t>
          </a:r>
          <a:r>
            <a:rPr lang="uk-UA" sz="2200" i="1" dirty="0">
              <a:latin typeface="Arial" pitchFamily="34" charset="0"/>
              <a:cs typeface="Arial" pitchFamily="34" charset="0"/>
            </a:rPr>
            <a:t> (</a:t>
          </a:r>
          <a:r>
            <a:rPr lang="uk-UA" sz="2200" i="1" dirty="0" err="1">
              <a:latin typeface="Arial" pitchFamily="34" charset="0"/>
              <a:cs typeface="Arial" pitchFamily="34" charset="0"/>
            </a:rPr>
            <a:t>просемінар-ське</a:t>
          </a:r>
          <a:r>
            <a:rPr lang="uk-UA" sz="2200" i="1" dirty="0">
              <a:latin typeface="Arial" pitchFamily="34" charset="0"/>
              <a:cs typeface="Arial" pitchFamily="34" charset="0"/>
            </a:rPr>
            <a:t> заняття)</a:t>
          </a:r>
          <a:endParaRPr lang="ru-RU" sz="2200" i="1" dirty="0">
            <a:latin typeface="Arial" pitchFamily="34" charset="0"/>
            <a:cs typeface="Arial" pitchFamily="34" charset="0"/>
          </a:endParaRPr>
        </a:p>
      </dgm:t>
    </dgm:pt>
    <dgm:pt modelId="{0BCFF970-3301-4FD0-92F1-F304800048DC}" type="parTrans" cxnId="{60882EF9-EC19-4842-A4DC-53C95119BE03}">
      <dgm:prSet/>
      <dgm:spPr/>
      <dgm:t>
        <a:bodyPr/>
        <a:lstStyle/>
        <a:p>
          <a:endParaRPr lang="ru-RU"/>
        </a:p>
      </dgm:t>
    </dgm:pt>
    <dgm:pt modelId="{39DC32C6-D568-464E-B95C-444B42714AF1}" type="sibTrans" cxnId="{60882EF9-EC19-4842-A4DC-53C95119BE03}">
      <dgm:prSet/>
      <dgm:spPr/>
      <dgm:t>
        <a:bodyPr/>
        <a:lstStyle/>
        <a:p>
          <a:endParaRPr lang="ru-RU"/>
        </a:p>
      </dgm:t>
    </dgm:pt>
    <dgm:pt modelId="{2E42A6E2-E88F-4810-87F6-3187663B7060}">
      <dgm:prSet phldrT="[Текст]" custT="1"/>
      <dgm:spPr/>
      <dgm:t>
        <a:bodyPr/>
        <a:lstStyle/>
        <a:p>
          <a:r>
            <a:rPr lang="uk-UA" sz="2200" b="1" i="1" dirty="0">
              <a:latin typeface="Arial" pitchFamily="34" charset="0"/>
              <a:cs typeface="Arial" pitchFamily="34" charset="0"/>
            </a:rPr>
            <a:t>семінарське заняття</a:t>
          </a:r>
          <a:endParaRPr lang="ru-RU" sz="2200" b="1" i="1" dirty="0">
            <a:latin typeface="Arial" pitchFamily="34" charset="0"/>
            <a:cs typeface="Arial" pitchFamily="34" charset="0"/>
          </a:endParaRPr>
        </a:p>
      </dgm:t>
    </dgm:pt>
    <dgm:pt modelId="{52D6C2CA-8B9B-430A-967E-7219ECEC90DA}" type="parTrans" cxnId="{4BF2C213-FC49-45D8-8D9E-B3EEAAB9C213}">
      <dgm:prSet/>
      <dgm:spPr/>
      <dgm:t>
        <a:bodyPr/>
        <a:lstStyle/>
        <a:p>
          <a:endParaRPr lang="ru-RU"/>
        </a:p>
      </dgm:t>
    </dgm:pt>
    <dgm:pt modelId="{8F3CB507-4ECF-430A-B3DD-2448FC9A4B77}" type="sibTrans" cxnId="{4BF2C213-FC49-45D8-8D9E-B3EEAAB9C213}">
      <dgm:prSet/>
      <dgm:spPr/>
      <dgm:t>
        <a:bodyPr/>
        <a:lstStyle/>
        <a:p>
          <a:endParaRPr lang="ru-RU"/>
        </a:p>
      </dgm:t>
    </dgm:pt>
    <dgm:pt modelId="{9A90CBA7-0DBA-4599-8A3F-92669D6D4081}">
      <dgm:prSet custT="1"/>
      <dgm:spPr/>
      <dgm:t>
        <a:bodyPr/>
        <a:lstStyle/>
        <a:p>
          <a:r>
            <a:rPr lang="uk-UA" sz="2200" b="1" i="1" dirty="0">
              <a:latin typeface="Arial" pitchFamily="34" charset="0"/>
              <a:cs typeface="Arial" pitchFamily="34" charset="0"/>
            </a:rPr>
            <a:t>між-предметний семінар</a:t>
          </a:r>
          <a:endParaRPr lang="ru-RU" sz="2200" b="1" i="1" dirty="0">
            <a:latin typeface="Arial" pitchFamily="34" charset="0"/>
            <a:cs typeface="Arial" pitchFamily="34" charset="0"/>
          </a:endParaRPr>
        </a:p>
      </dgm:t>
    </dgm:pt>
    <dgm:pt modelId="{3C99A170-B489-4E54-AE26-0E75878DA991}" type="parTrans" cxnId="{463346C0-18B4-4423-972A-C1C65295687B}">
      <dgm:prSet/>
      <dgm:spPr/>
      <dgm:t>
        <a:bodyPr/>
        <a:lstStyle/>
        <a:p>
          <a:endParaRPr lang="ru-RU"/>
        </a:p>
      </dgm:t>
    </dgm:pt>
    <dgm:pt modelId="{7670F57B-348B-4E89-A5B4-6971896A9D93}" type="sibTrans" cxnId="{463346C0-18B4-4423-972A-C1C65295687B}">
      <dgm:prSet/>
      <dgm:spPr/>
      <dgm:t>
        <a:bodyPr/>
        <a:lstStyle/>
        <a:p>
          <a:endParaRPr lang="ru-RU"/>
        </a:p>
      </dgm:t>
    </dgm:pt>
    <dgm:pt modelId="{01F95347-1FD0-4FD0-9925-D3CAD3DBC178}" type="pres">
      <dgm:prSet presAssocID="{87D1F785-7797-4FBF-AF89-BFFE8C7DBD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599A16-F339-4D52-8154-963EE987A98E}" type="pres">
      <dgm:prSet presAssocID="{18FD9DE5-A3F7-478D-A789-A864BE13C64D}" presName="hierRoot1" presStyleCnt="0"/>
      <dgm:spPr/>
    </dgm:pt>
    <dgm:pt modelId="{B6D779FD-2834-4C87-90E0-B843B042B4D6}" type="pres">
      <dgm:prSet presAssocID="{18FD9DE5-A3F7-478D-A789-A864BE13C64D}" presName="composite" presStyleCnt="0"/>
      <dgm:spPr/>
    </dgm:pt>
    <dgm:pt modelId="{0615D712-F9B0-47E2-A5C4-50A2186C5065}" type="pres">
      <dgm:prSet presAssocID="{18FD9DE5-A3F7-478D-A789-A864BE13C64D}" presName="background" presStyleLbl="node0" presStyleIdx="0" presStyleCnt="1"/>
      <dgm:spPr/>
    </dgm:pt>
    <dgm:pt modelId="{18586185-EA85-45D7-90CF-B6FD33DE7C8C}" type="pres">
      <dgm:prSet presAssocID="{18FD9DE5-A3F7-478D-A789-A864BE13C6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2E9ED-1B4B-45BF-A5FA-50DDB36CCC62}" type="pres">
      <dgm:prSet presAssocID="{18FD9DE5-A3F7-478D-A789-A864BE13C64D}" presName="hierChild2" presStyleCnt="0"/>
      <dgm:spPr/>
    </dgm:pt>
    <dgm:pt modelId="{DE22FC21-C91E-429C-8DB4-7532208EE404}" type="pres">
      <dgm:prSet presAssocID="{0BCFF970-3301-4FD0-92F1-F304800048D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D682F1-4B8C-42BB-A8DF-664A1F15EED7}" type="pres">
      <dgm:prSet presAssocID="{538098BE-9F07-40B5-B9D4-C55FF02DACB8}" presName="hierRoot2" presStyleCnt="0"/>
      <dgm:spPr/>
    </dgm:pt>
    <dgm:pt modelId="{03652CD9-4C72-4F75-B44B-AD5DE8B6F66D}" type="pres">
      <dgm:prSet presAssocID="{538098BE-9F07-40B5-B9D4-C55FF02DACB8}" presName="composite2" presStyleCnt="0"/>
      <dgm:spPr/>
    </dgm:pt>
    <dgm:pt modelId="{56A645C2-AC64-4B3C-AC4C-34ABD6E17554}" type="pres">
      <dgm:prSet presAssocID="{538098BE-9F07-40B5-B9D4-C55FF02DACB8}" presName="background2" presStyleLbl="node2" presStyleIdx="0" presStyleCnt="3"/>
      <dgm:spPr/>
    </dgm:pt>
    <dgm:pt modelId="{43F3727E-C9F4-4948-B502-D2EA6542CEC1}" type="pres">
      <dgm:prSet presAssocID="{538098BE-9F07-40B5-B9D4-C55FF02DACB8}" presName="text2" presStyleLbl="fgAcc2" presStyleIdx="0" presStyleCnt="3" custLinFactNeighborX="-515" custLinFactNeighborY="3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2035CD-6E18-4250-BFD5-932A675F466A}" type="pres">
      <dgm:prSet presAssocID="{538098BE-9F07-40B5-B9D4-C55FF02DACB8}" presName="hierChild3" presStyleCnt="0"/>
      <dgm:spPr/>
    </dgm:pt>
    <dgm:pt modelId="{F755C494-9EC8-4269-A32B-7E4911DEFD05}" type="pres">
      <dgm:prSet presAssocID="{52D6C2CA-8B9B-430A-967E-7219ECEC90D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2B6E0B-5F3E-4C86-880C-CB9C116EC437}" type="pres">
      <dgm:prSet presAssocID="{2E42A6E2-E88F-4810-87F6-3187663B7060}" presName="hierRoot2" presStyleCnt="0"/>
      <dgm:spPr/>
    </dgm:pt>
    <dgm:pt modelId="{CA34725C-3A91-4219-9758-7943C5242F0D}" type="pres">
      <dgm:prSet presAssocID="{2E42A6E2-E88F-4810-87F6-3187663B7060}" presName="composite2" presStyleCnt="0"/>
      <dgm:spPr/>
    </dgm:pt>
    <dgm:pt modelId="{C85650F3-C38F-401D-B559-6D1E899D2236}" type="pres">
      <dgm:prSet presAssocID="{2E42A6E2-E88F-4810-87F6-3187663B7060}" presName="background2" presStyleLbl="node2" presStyleIdx="1" presStyleCnt="3"/>
      <dgm:spPr/>
    </dgm:pt>
    <dgm:pt modelId="{94767CDB-35C6-48A8-B626-0E44F9197720}" type="pres">
      <dgm:prSet presAssocID="{2E42A6E2-E88F-4810-87F6-3187663B706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7BA45-3273-4332-9D3D-4FC68EED8615}" type="pres">
      <dgm:prSet presAssocID="{2E42A6E2-E88F-4810-87F6-3187663B7060}" presName="hierChild3" presStyleCnt="0"/>
      <dgm:spPr/>
    </dgm:pt>
    <dgm:pt modelId="{E72FE6B5-61A9-4829-913A-FA23237381F1}" type="pres">
      <dgm:prSet presAssocID="{3C99A170-B489-4E54-AE26-0E75878DA99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9B1FC04-A256-457C-AB4B-5FC170B0A018}" type="pres">
      <dgm:prSet presAssocID="{9A90CBA7-0DBA-4599-8A3F-92669D6D4081}" presName="hierRoot2" presStyleCnt="0"/>
      <dgm:spPr/>
    </dgm:pt>
    <dgm:pt modelId="{A860DA1D-158A-4962-96D6-0844BF7FD683}" type="pres">
      <dgm:prSet presAssocID="{9A90CBA7-0DBA-4599-8A3F-92669D6D4081}" presName="composite2" presStyleCnt="0"/>
      <dgm:spPr/>
    </dgm:pt>
    <dgm:pt modelId="{3E8DD011-9A5E-42BC-875B-39A3DACA0353}" type="pres">
      <dgm:prSet presAssocID="{9A90CBA7-0DBA-4599-8A3F-92669D6D4081}" presName="background2" presStyleLbl="node2" presStyleIdx="2" presStyleCnt="3"/>
      <dgm:spPr/>
    </dgm:pt>
    <dgm:pt modelId="{3C4BD496-39A5-4ADA-B866-A1723654B3DB}" type="pres">
      <dgm:prSet presAssocID="{9A90CBA7-0DBA-4599-8A3F-92669D6D408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18D74-05A8-4733-B239-76F17950C4C2}" type="pres">
      <dgm:prSet presAssocID="{9A90CBA7-0DBA-4599-8A3F-92669D6D4081}" presName="hierChild3" presStyleCnt="0"/>
      <dgm:spPr/>
    </dgm:pt>
  </dgm:ptLst>
  <dgm:cxnLst>
    <dgm:cxn modelId="{51FC019C-0D4D-4580-BEFB-91CEC18137E6}" srcId="{87D1F785-7797-4FBF-AF89-BFFE8C7DBDFA}" destId="{18FD9DE5-A3F7-478D-A789-A864BE13C64D}" srcOrd="0" destOrd="0" parTransId="{CA81DA19-3DCA-4B2A-88FE-5F35FCD49F9D}" sibTransId="{DD827EF4-5D9C-4DB9-8B63-08A0789F3AC0}"/>
    <dgm:cxn modelId="{4BF2C213-FC49-45D8-8D9E-B3EEAAB9C213}" srcId="{18FD9DE5-A3F7-478D-A789-A864BE13C64D}" destId="{2E42A6E2-E88F-4810-87F6-3187663B7060}" srcOrd="1" destOrd="0" parTransId="{52D6C2CA-8B9B-430A-967E-7219ECEC90DA}" sibTransId="{8F3CB507-4ECF-430A-B3DD-2448FC9A4B77}"/>
    <dgm:cxn modelId="{C33DF8CD-F13D-44E2-A8FC-8AAA0A7445EB}" type="presOf" srcId="{2E42A6E2-E88F-4810-87F6-3187663B7060}" destId="{94767CDB-35C6-48A8-B626-0E44F9197720}" srcOrd="0" destOrd="0" presId="urn:microsoft.com/office/officeart/2005/8/layout/hierarchy1"/>
    <dgm:cxn modelId="{777147F7-2E74-40AE-8BAE-2C9C3B7A7A36}" type="presOf" srcId="{9A90CBA7-0DBA-4599-8A3F-92669D6D4081}" destId="{3C4BD496-39A5-4ADA-B866-A1723654B3DB}" srcOrd="0" destOrd="0" presId="urn:microsoft.com/office/officeart/2005/8/layout/hierarchy1"/>
    <dgm:cxn modelId="{8A01DBEB-B5AD-40ED-9211-C6EFB3402639}" type="presOf" srcId="{87D1F785-7797-4FBF-AF89-BFFE8C7DBDFA}" destId="{01F95347-1FD0-4FD0-9925-D3CAD3DBC178}" srcOrd="0" destOrd="0" presId="urn:microsoft.com/office/officeart/2005/8/layout/hierarchy1"/>
    <dgm:cxn modelId="{463346C0-18B4-4423-972A-C1C65295687B}" srcId="{18FD9DE5-A3F7-478D-A789-A864BE13C64D}" destId="{9A90CBA7-0DBA-4599-8A3F-92669D6D4081}" srcOrd="2" destOrd="0" parTransId="{3C99A170-B489-4E54-AE26-0E75878DA991}" sibTransId="{7670F57B-348B-4E89-A5B4-6971896A9D93}"/>
    <dgm:cxn modelId="{60882EF9-EC19-4842-A4DC-53C95119BE03}" srcId="{18FD9DE5-A3F7-478D-A789-A864BE13C64D}" destId="{538098BE-9F07-40B5-B9D4-C55FF02DACB8}" srcOrd="0" destOrd="0" parTransId="{0BCFF970-3301-4FD0-92F1-F304800048DC}" sibTransId="{39DC32C6-D568-464E-B95C-444B42714AF1}"/>
    <dgm:cxn modelId="{1ABA54AB-06C6-4A80-AA5C-9AA1B624EBD4}" type="presOf" srcId="{0BCFF970-3301-4FD0-92F1-F304800048DC}" destId="{DE22FC21-C91E-429C-8DB4-7532208EE404}" srcOrd="0" destOrd="0" presId="urn:microsoft.com/office/officeart/2005/8/layout/hierarchy1"/>
    <dgm:cxn modelId="{4BA1C308-A3F1-469E-BBBF-95EB45698D76}" type="presOf" srcId="{52D6C2CA-8B9B-430A-967E-7219ECEC90DA}" destId="{F755C494-9EC8-4269-A32B-7E4911DEFD05}" srcOrd="0" destOrd="0" presId="urn:microsoft.com/office/officeart/2005/8/layout/hierarchy1"/>
    <dgm:cxn modelId="{36DE169C-50D0-40F5-AB1D-C53EAF3122D4}" type="presOf" srcId="{3C99A170-B489-4E54-AE26-0E75878DA991}" destId="{E72FE6B5-61A9-4829-913A-FA23237381F1}" srcOrd="0" destOrd="0" presId="urn:microsoft.com/office/officeart/2005/8/layout/hierarchy1"/>
    <dgm:cxn modelId="{8639DBA4-1701-4957-A5E4-2D8927E25B93}" type="presOf" srcId="{18FD9DE5-A3F7-478D-A789-A864BE13C64D}" destId="{18586185-EA85-45D7-90CF-B6FD33DE7C8C}" srcOrd="0" destOrd="0" presId="urn:microsoft.com/office/officeart/2005/8/layout/hierarchy1"/>
    <dgm:cxn modelId="{45FA546D-B1CA-44A5-910E-C1D691817686}" type="presOf" srcId="{538098BE-9F07-40B5-B9D4-C55FF02DACB8}" destId="{43F3727E-C9F4-4948-B502-D2EA6542CEC1}" srcOrd="0" destOrd="0" presId="urn:microsoft.com/office/officeart/2005/8/layout/hierarchy1"/>
    <dgm:cxn modelId="{BB5D5469-F330-489E-AA35-25DCA400C12A}" type="presParOf" srcId="{01F95347-1FD0-4FD0-9925-D3CAD3DBC178}" destId="{B7599A16-F339-4D52-8154-963EE987A98E}" srcOrd="0" destOrd="0" presId="urn:microsoft.com/office/officeart/2005/8/layout/hierarchy1"/>
    <dgm:cxn modelId="{60C366D5-2D9A-45B6-9557-F233C47FAD7C}" type="presParOf" srcId="{B7599A16-F339-4D52-8154-963EE987A98E}" destId="{B6D779FD-2834-4C87-90E0-B843B042B4D6}" srcOrd="0" destOrd="0" presId="urn:microsoft.com/office/officeart/2005/8/layout/hierarchy1"/>
    <dgm:cxn modelId="{743DC42C-873A-4428-887F-94E0753D7CE2}" type="presParOf" srcId="{B6D779FD-2834-4C87-90E0-B843B042B4D6}" destId="{0615D712-F9B0-47E2-A5C4-50A2186C5065}" srcOrd="0" destOrd="0" presId="urn:microsoft.com/office/officeart/2005/8/layout/hierarchy1"/>
    <dgm:cxn modelId="{5CC4ABF9-0E3B-4CE4-A193-FD578DB96BBF}" type="presParOf" srcId="{B6D779FD-2834-4C87-90E0-B843B042B4D6}" destId="{18586185-EA85-45D7-90CF-B6FD33DE7C8C}" srcOrd="1" destOrd="0" presId="urn:microsoft.com/office/officeart/2005/8/layout/hierarchy1"/>
    <dgm:cxn modelId="{EF8FAC96-62BF-482A-80F3-E1A5785B7E6E}" type="presParOf" srcId="{B7599A16-F339-4D52-8154-963EE987A98E}" destId="{43D2E9ED-1B4B-45BF-A5FA-50DDB36CCC62}" srcOrd="1" destOrd="0" presId="urn:microsoft.com/office/officeart/2005/8/layout/hierarchy1"/>
    <dgm:cxn modelId="{2B123B63-6EBE-424C-9F31-23434AEF2011}" type="presParOf" srcId="{43D2E9ED-1B4B-45BF-A5FA-50DDB36CCC62}" destId="{DE22FC21-C91E-429C-8DB4-7532208EE404}" srcOrd="0" destOrd="0" presId="urn:microsoft.com/office/officeart/2005/8/layout/hierarchy1"/>
    <dgm:cxn modelId="{77B8A5FA-44D5-413C-8030-344A71E08333}" type="presParOf" srcId="{43D2E9ED-1B4B-45BF-A5FA-50DDB36CCC62}" destId="{43D682F1-4B8C-42BB-A8DF-664A1F15EED7}" srcOrd="1" destOrd="0" presId="urn:microsoft.com/office/officeart/2005/8/layout/hierarchy1"/>
    <dgm:cxn modelId="{5E20B8F4-96B8-4693-AAE0-32276F4850B3}" type="presParOf" srcId="{43D682F1-4B8C-42BB-A8DF-664A1F15EED7}" destId="{03652CD9-4C72-4F75-B44B-AD5DE8B6F66D}" srcOrd="0" destOrd="0" presId="urn:microsoft.com/office/officeart/2005/8/layout/hierarchy1"/>
    <dgm:cxn modelId="{79EA4805-2176-4C4C-B2F9-93C2C3C1A264}" type="presParOf" srcId="{03652CD9-4C72-4F75-B44B-AD5DE8B6F66D}" destId="{56A645C2-AC64-4B3C-AC4C-34ABD6E17554}" srcOrd="0" destOrd="0" presId="urn:microsoft.com/office/officeart/2005/8/layout/hierarchy1"/>
    <dgm:cxn modelId="{10B24CA0-0920-4E44-95E1-5355A94F4E7A}" type="presParOf" srcId="{03652CD9-4C72-4F75-B44B-AD5DE8B6F66D}" destId="{43F3727E-C9F4-4948-B502-D2EA6542CEC1}" srcOrd="1" destOrd="0" presId="urn:microsoft.com/office/officeart/2005/8/layout/hierarchy1"/>
    <dgm:cxn modelId="{A7DCB5E4-33B0-48C4-A19F-DB0201BAA60D}" type="presParOf" srcId="{43D682F1-4B8C-42BB-A8DF-664A1F15EED7}" destId="{6A2035CD-6E18-4250-BFD5-932A675F466A}" srcOrd="1" destOrd="0" presId="urn:microsoft.com/office/officeart/2005/8/layout/hierarchy1"/>
    <dgm:cxn modelId="{46F493A5-B71D-49E9-A96C-DC50F5C598E8}" type="presParOf" srcId="{43D2E9ED-1B4B-45BF-A5FA-50DDB36CCC62}" destId="{F755C494-9EC8-4269-A32B-7E4911DEFD05}" srcOrd="2" destOrd="0" presId="urn:microsoft.com/office/officeart/2005/8/layout/hierarchy1"/>
    <dgm:cxn modelId="{29D83101-05B6-4CC5-B0CE-C8DA4EF02D51}" type="presParOf" srcId="{43D2E9ED-1B4B-45BF-A5FA-50DDB36CCC62}" destId="{E82B6E0B-5F3E-4C86-880C-CB9C116EC437}" srcOrd="3" destOrd="0" presId="urn:microsoft.com/office/officeart/2005/8/layout/hierarchy1"/>
    <dgm:cxn modelId="{0F1A9C6E-11A5-42CA-BE77-B75931E680EA}" type="presParOf" srcId="{E82B6E0B-5F3E-4C86-880C-CB9C116EC437}" destId="{CA34725C-3A91-4219-9758-7943C5242F0D}" srcOrd="0" destOrd="0" presId="urn:microsoft.com/office/officeart/2005/8/layout/hierarchy1"/>
    <dgm:cxn modelId="{C3B834F1-50BD-4A2D-87E1-B52E962E9A7E}" type="presParOf" srcId="{CA34725C-3A91-4219-9758-7943C5242F0D}" destId="{C85650F3-C38F-401D-B559-6D1E899D2236}" srcOrd="0" destOrd="0" presId="urn:microsoft.com/office/officeart/2005/8/layout/hierarchy1"/>
    <dgm:cxn modelId="{33E290F1-AF03-4471-B3C1-7508F9C61081}" type="presParOf" srcId="{CA34725C-3A91-4219-9758-7943C5242F0D}" destId="{94767CDB-35C6-48A8-B626-0E44F9197720}" srcOrd="1" destOrd="0" presId="urn:microsoft.com/office/officeart/2005/8/layout/hierarchy1"/>
    <dgm:cxn modelId="{1177C620-B30C-409F-A075-FF8A8A9A5693}" type="presParOf" srcId="{E82B6E0B-5F3E-4C86-880C-CB9C116EC437}" destId="{9D97BA45-3273-4332-9D3D-4FC68EED8615}" srcOrd="1" destOrd="0" presId="urn:microsoft.com/office/officeart/2005/8/layout/hierarchy1"/>
    <dgm:cxn modelId="{E80F76CD-FA29-40C7-A471-6CCA73D74B39}" type="presParOf" srcId="{43D2E9ED-1B4B-45BF-A5FA-50DDB36CCC62}" destId="{E72FE6B5-61A9-4829-913A-FA23237381F1}" srcOrd="4" destOrd="0" presId="urn:microsoft.com/office/officeart/2005/8/layout/hierarchy1"/>
    <dgm:cxn modelId="{7772ACEA-6C30-4B41-A972-3DD1B3249645}" type="presParOf" srcId="{43D2E9ED-1B4B-45BF-A5FA-50DDB36CCC62}" destId="{29B1FC04-A256-457C-AB4B-5FC170B0A018}" srcOrd="5" destOrd="0" presId="urn:microsoft.com/office/officeart/2005/8/layout/hierarchy1"/>
    <dgm:cxn modelId="{DA56761F-2A1E-4313-8DE4-CBC9F4DFCB55}" type="presParOf" srcId="{29B1FC04-A256-457C-AB4B-5FC170B0A018}" destId="{A860DA1D-158A-4962-96D6-0844BF7FD683}" srcOrd="0" destOrd="0" presId="urn:microsoft.com/office/officeart/2005/8/layout/hierarchy1"/>
    <dgm:cxn modelId="{AF92D1B2-BC84-4433-88C7-69858465710B}" type="presParOf" srcId="{A860DA1D-158A-4962-96D6-0844BF7FD683}" destId="{3E8DD011-9A5E-42BC-875B-39A3DACA0353}" srcOrd="0" destOrd="0" presId="urn:microsoft.com/office/officeart/2005/8/layout/hierarchy1"/>
    <dgm:cxn modelId="{82642B8D-A868-47F7-B960-A9B071A2AC56}" type="presParOf" srcId="{A860DA1D-158A-4962-96D6-0844BF7FD683}" destId="{3C4BD496-39A5-4ADA-B866-A1723654B3DB}" srcOrd="1" destOrd="0" presId="urn:microsoft.com/office/officeart/2005/8/layout/hierarchy1"/>
    <dgm:cxn modelId="{BCCF46B9-B7D6-45FF-BAF6-059A7FF01C4D}" type="presParOf" srcId="{29B1FC04-A256-457C-AB4B-5FC170B0A018}" destId="{7D118D74-05A8-4733-B239-76F17950C4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5AA47-1C8E-4D94-A3A0-429B1E21A923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103EE-CED4-4CC9-ABD3-778EAD09458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baseline="0" smtClean="0">
              <a:latin typeface="Arial" pitchFamily="34" charset="0"/>
              <a:cs typeface="Arial" pitchFamily="34" charset="0"/>
            </a:rPr>
            <a:t>За дидактичною метою</a:t>
          </a:r>
          <a:endParaRPr lang="ru-RU" sz="2200" baseline="0" smtClean="0">
            <a:latin typeface="Arial" pitchFamily="34" charset="0"/>
            <a:cs typeface="Arial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7E160026-6636-4FFD-AA7A-13843112F3B1}" type="parTrans" cxnId="{61706860-8C77-4C5F-8F1F-4138C6255C33}">
      <dgm:prSet/>
      <dgm:spPr/>
      <dgm:t>
        <a:bodyPr/>
        <a:lstStyle/>
        <a:p>
          <a:endParaRPr lang="ru-RU"/>
        </a:p>
      </dgm:t>
    </dgm:pt>
    <dgm:pt modelId="{538B066B-44AE-451B-861A-D01EFF9D4A30}" type="sibTrans" cxnId="{61706860-8C77-4C5F-8F1F-4138C6255C33}">
      <dgm:prSet/>
      <dgm:spPr/>
      <dgm:t>
        <a:bodyPr/>
        <a:lstStyle/>
        <a:p>
          <a:endParaRPr lang="ru-RU"/>
        </a:p>
      </dgm:t>
    </dgm:pt>
    <dgm:pt modelId="{17ABEBE3-1D3A-4682-AFE1-AA13C610CC96}">
      <dgm:prSet phldrT="[Текст]" phldr="1"/>
      <dgm:spPr/>
      <dgm:t>
        <a:bodyPr/>
        <a:lstStyle/>
        <a:p>
          <a:endParaRPr lang="ru-RU" dirty="0"/>
        </a:p>
      </dgm:t>
    </dgm:pt>
    <dgm:pt modelId="{6971CB66-73D0-46C8-9A65-2792A2324333}" type="sibTrans" cxnId="{009F57A6-6D88-4126-BF2D-4492AAB56E9E}">
      <dgm:prSet/>
      <dgm:spPr/>
      <dgm:t>
        <a:bodyPr/>
        <a:lstStyle/>
        <a:p>
          <a:endParaRPr lang="ru-RU"/>
        </a:p>
      </dgm:t>
    </dgm:pt>
    <dgm:pt modelId="{FFBAF1DD-910C-45D4-A741-73A5DA4A557A}" type="parTrans" cxnId="{009F57A6-6D88-4126-BF2D-4492AAB56E9E}">
      <dgm:prSet/>
      <dgm:spPr/>
      <dgm:t>
        <a:bodyPr/>
        <a:lstStyle/>
        <a:p>
          <a:endParaRPr lang="ru-RU"/>
        </a:p>
      </dgm:t>
    </dgm:pt>
    <dgm:pt modelId="{A5A47D51-3482-4B58-BB37-37DC00EA797D}">
      <dgm:prSet/>
      <dgm:spPr/>
      <dgm:t>
        <a:bodyPr/>
        <a:lstStyle/>
        <a:p>
          <a:r>
            <a:rPr lang="uk-UA" b="1" i="1" baseline="0" smtClean="0">
              <a:latin typeface="Arial" pitchFamily="34" charset="0"/>
              <a:cs typeface="Arial" pitchFamily="34" charset="0"/>
            </a:rPr>
            <a:t>СЕМІНАРСЬКЕ ЗАНЯТТЯ</a:t>
          </a:r>
          <a:endParaRPr lang="ru-RU" b="1" baseline="0" dirty="0">
            <a:latin typeface="Arial" pitchFamily="34" charset="0"/>
            <a:cs typeface="Arial" pitchFamily="34" charset="0"/>
          </a:endParaRPr>
        </a:p>
      </dgm:t>
    </dgm:pt>
    <dgm:pt modelId="{28BB0852-2EC8-44BF-81D4-B7B488533F7A}" type="parTrans" cxnId="{9A7E8A95-258B-43C6-BF25-D28AAE8EAD8B}">
      <dgm:prSet/>
      <dgm:spPr/>
      <dgm:t>
        <a:bodyPr/>
        <a:lstStyle/>
        <a:p>
          <a:endParaRPr lang="ru-RU"/>
        </a:p>
      </dgm:t>
    </dgm:pt>
    <dgm:pt modelId="{FDD9A180-462E-4723-82A5-2885CA3B6598}" type="sibTrans" cxnId="{9A7E8A95-258B-43C6-BF25-D28AAE8EAD8B}">
      <dgm:prSet/>
      <dgm:spPr/>
      <dgm:t>
        <a:bodyPr/>
        <a:lstStyle/>
        <a:p>
          <a:endParaRPr lang="ru-RU"/>
        </a:p>
      </dgm:t>
    </dgm:pt>
    <dgm:pt modelId="{283DB507-B7F9-42FE-A696-080C47B61DB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baseline="0" dirty="0" smtClean="0">
              <a:latin typeface="Arial" pitchFamily="34" charset="0"/>
              <a:cs typeface="Arial" pitchFamily="34" charset="0"/>
            </a:rPr>
            <a:t>За характером навчального матеріалу, джерел, за якими працюють учні</a:t>
          </a:r>
          <a:endParaRPr lang="ru-RU" sz="2200" baseline="0" dirty="0" smtClean="0">
            <a:latin typeface="Arial" pitchFamily="34" charset="0"/>
            <a:cs typeface="Arial" pitchFamily="34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84BB5C00-C4CF-4D92-8806-96798E3154AB}" type="parTrans" cxnId="{5F236ED9-EBE8-4A22-9B20-4BDEC6612CC8}">
      <dgm:prSet/>
      <dgm:spPr/>
      <dgm:t>
        <a:bodyPr/>
        <a:lstStyle/>
        <a:p>
          <a:endParaRPr lang="ru-RU"/>
        </a:p>
      </dgm:t>
    </dgm:pt>
    <dgm:pt modelId="{18500DCB-B5E8-44E1-A840-1BF5094CFF2A}" type="sibTrans" cxnId="{5F236ED9-EBE8-4A22-9B20-4BDEC6612CC8}">
      <dgm:prSet/>
      <dgm:spPr/>
      <dgm:t>
        <a:bodyPr/>
        <a:lstStyle/>
        <a:p>
          <a:endParaRPr lang="ru-RU"/>
        </a:p>
      </dgm:t>
    </dgm:pt>
    <dgm:pt modelId="{63A0A22D-B3DD-4661-A9C2-30DA5B4323DA}">
      <dgm:prSet custT="1"/>
      <dgm:spPr/>
      <dgm:t>
        <a:bodyPr/>
        <a:lstStyle/>
        <a:p>
          <a:r>
            <a:rPr lang="uk-UA" sz="2200" i="1" baseline="0" smtClean="0">
              <a:latin typeface="Arial" pitchFamily="34" charset="0"/>
              <a:cs typeface="Arial" pitchFamily="34" charset="0"/>
            </a:rPr>
            <a:t>За способом проведення</a:t>
          </a:r>
          <a:endParaRPr lang="ru-RU" sz="2200" baseline="0" dirty="0">
            <a:latin typeface="Arial" pitchFamily="34" charset="0"/>
            <a:cs typeface="Arial" pitchFamily="34" charset="0"/>
          </a:endParaRPr>
        </a:p>
      </dgm:t>
    </dgm:pt>
    <dgm:pt modelId="{42AEC3E1-B9A9-471E-B4B9-34BB526E7888}" type="parTrans" cxnId="{C593E23D-006B-420D-82F1-D0F042AC0070}">
      <dgm:prSet/>
      <dgm:spPr/>
      <dgm:t>
        <a:bodyPr/>
        <a:lstStyle/>
        <a:p>
          <a:endParaRPr lang="ru-RU"/>
        </a:p>
      </dgm:t>
    </dgm:pt>
    <dgm:pt modelId="{9B5D719B-7848-42FB-8682-4C184085E51D}" type="sibTrans" cxnId="{C593E23D-006B-420D-82F1-D0F042AC0070}">
      <dgm:prSet/>
      <dgm:spPr/>
      <dgm:t>
        <a:bodyPr/>
        <a:lstStyle/>
        <a:p>
          <a:endParaRPr lang="ru-RU"/>
        </a:p>
      </dgm:t>
    </dgm:pt>
    <dgm:pt modelId="{EAE26D52-2D7D-47F7-A800-64F13BF04AF3}" type="pres">
      <dgm:prSet presAssocID="{8B55AA47-1C8E-4D94-A3A0-429B1E21A9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A56014-E5F5-44B4-B3CB-508459C42BED}" type="pres">
      <dgm:prSet presAssocID="{17ABEBE3-1D3A-4682-AFE1-AA13C610CC96}" presName="root1" presStyleCnt="0"/>
      <dgm:spPr/>
      <dgm:t>
        <a:bodyPr/>
        <a:lstStyle/>
        <a:p>
          <a:endParaRPr lang="ru-RU"/>
        </a:p>
      </dgm:t>
    </dgm:pt>
    <dgm:pt modelId="{E42C48F2-EBDF-484E-A7BE-C6A3D52AECF5}" type="pres">
      <dgm:prSet presAssocID="{17ABEBE3-1D3A-4682-AFE1-AA13C610CC96}" presName="LevelOneTextNode" presStyleLbl="node0" presStyleIdx="0" presStyleCnt="2" custLinFactNeighborX="-31349" custLinFactNeighborY="-2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B9EB7-36ED-44AD-A902-E09BB1A31E25}" type="pres">
      <dgm:prSet presAssocID="{17ABEBE3-1D3A-4682-AFE1-AA13C610CC96}" presName="level2hierChild" presStyleCnt="0"/>
      <dgm:spPr/>
      <dgm:t>
        <a:bodyPr/>
        <a:lstStyle/>
        <a:p>
          <a:endParaRPr lang="ru-RU"/>
        </a:p>
      </dgm:t>
    </dgm:pt>
    <dgm:pt modelId="{4B449D17-3D39-45F1-8651-672C892F9320}" type="pres">
      <dgm:prSet presAssocID="{7E160026-6636-4FFD-AA7A-13843112F3B1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811F3060-D952-4858-9287-434B33C24219}" type="pres">
      <dgm:prSet presAssocID="{7E160026-6636-4FFD-AA7A-13843112F3B1}" presName="connTx" presStyleLbl="parChTrans1D2" presStyleIdx="0" presStyleCnt="3"/>
      <dgm:spPr/>
      <dgm:t>
        <a:bodyPr/>
        <a:lstStyle/>
        <a:p>
          <a:endParaRPr lang="uk-UA"/>
        </a:p>
      </dgm:t>
    </dgm:pt>
    <dgm:pt modelId="{D6AA5A86-811E-40BA-B75F-0A17C81CED0B}" type="pres">
      <dgm:prSet presAssocID="{0FD103EE-CED4-4CC9-ABD3-778EAD094581}" presName="root2" presStyleCnt="0"/>
      <dgm:spPr/>
      <dgm:t>
        <a:bodyPr/>
        <a:lstStyle/>
        <a:p>
          <a:endParaRPr lang="ru-RU"/>
        </a:p>
      </dgm:t>
    </dgm:pt>
    <dgm:pt modelId="{E3C283BB-E2DB-46A6-9F66-81A31109A8AE}" type="pres">
      <dgm:prSet presAssocID="{0FD103EE-CED4-4CC9-ABD3-778EAD094581}" presName="LevelTwoTextNode" presStyleLbl="node2" presStyleIdx="0" presStyleCnt="3" custScaleX="133312" custLinFactNeighborX="-43485" custLinFactNeighborY="28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FFC27D-A5A0-47D7-8C37-A7EBFF93F98F}" type="pres">
      <dgm:prSet presAssocID="{0FD103EE-CED4-4CC9-ABD3-778EAD094581}" presName="level3hierChild" presStyleCnt="0"/>
      <dgm:spPr/>
      <dgm:t>
        <a:bodyPr/>
        <a:lstStyle/>
        <a:p>
          <a:endParaRPr lang="ru-RU"/>
        </a:p>
      </dgm:t>
    </dgm:pt>
    <dgm:pt modelId="{CC6CE6DC-0AA4-40DA-9002-90B202CFEA98}" type="pres">
      <dgm:prSet presAssocID="{84BB5C00-C4CF-4D92-8806-96798E3154AB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98D9CC78-BEF1-4553-B8B0-D2A971C60ACC}" type="pres">
      <dgm:prSet presAssocID="{84BB5C00-C4CF-4D92-8806-96798E3154AB}" presName="connTx" presStyleLbl="parChTrans1D2" presStyleIdx="1" presStyleCnt="3"/>
      <dgm:spPr/>
      <dgm:t>
        <a:bodyPr/>
        <a:lstStyle/>
        <a:p>
          <a:endParaRPr lang="uk-UA"/>
        </a:p>
      </dgm:t>
    </dgm:pt>
    <dgm:pt modelId="{354B0595-05D8-4446-B27E-D7B9B4B50795}" type="pres">
      <dgm:prSet presAssocID="{283DB507-B7F9-42FE-A696-080C47B61DB7}" presName="root2" presStyleCnt="0"/>
      <dgm:spPr/>
      <dgm:t>
        <a:bodyPr/>
        <a:lstStyle/>
        <a:p>
          <a:endParaRPr lang="ru-RU"/>
        </a:p>
      </dgm:t>
    </dgm:pt>
    <dgm:pt modelId="{B8966147-2F97-47B0-B197-E3AB8E9B396E}" type="pres">
      <dgm:prSet presAssocID="{283DB507-B7F9-42FE-A696-080C47B61DB7}" presName="LevelTwoTextNode" presStyleLbl="node2" presStyleIdx="1" presStyleCnt="3" custScaleX="221069" custScaleY="2091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B74107-B145-477D-8322-1BD1EA7D7570}" type="pres">
      <dgm:prSet presAssocID="{283DB507-B7F9-42FE-A696-080C47B61DB7}" presName="level3hierChild" presStyleCnt="0"/>
      <dgm:spPr/>
      <dgm:t>
        <a:bodyPr/>
        <a:lstStyle/>
        <a:p>
          <a:endParaRPr lang="ru-RU"/>
        </a:p>
      </dgm:t>
    </dgm:pt>
    <dgm:pt modelId="{66EF3427-083E-4360-9772-4A80EE9E5FD7}" type="pres">
      <dgm:prSet presAssocID="{42AEC3E1-B9A9-471E-B4B9-34BB526E7888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67C88D22-FFE2-4BCF-96DA-CEB27E60E05F}" type="pres">
      <dgm:prSet presAssocID="{42AEC3E1-B9A9-471E-B4B9-34BB526E7888}" presName="connTx" presStyleLbl="parChTrans1D2" presStyleIdx="2" presStyleCnt="3"/>
      <dgm:spPr/>
      <dgm:t>
        <a:bodyPr/>
        <a:lstStyle/>
        <a:p>
          <a:endParaRPr lang="uk-UA"/>
        </a:p>
      </dgm:t>
    </dgm:pt>
    <dgm:pt modelId="{BC419EC7-C0DE-48F8-8E9C-191A7910D3F9}" type="pres">
      <dgm:prSet presAssocID="{63A0A22D-B3DD-4661-A9C2-30DA5B4323DA}" presName="root2" presStyleCnt="0"/>
      <dgm:spPr/>
      <dgm:t>
        <a:bodyPr/>
        <a:lstStyle/>
        <a:p>
          <a:endParaRPr lang="ru-RU"/>
        </a:p>
      </dgm:t>
    </dgm:pt>
    <dgm:pt modelId="{D3B2554C-A641-4FEC-A94A-F81B4ABF8FC8}" type="pres">
      <dgm:prSet presAssocID="{63A0A22D-B3DD-4661-A9C2-30DA5B4323DA}" presName="LevelTwoTextNode" presStyleLbl="node2" presStyleIdx="2" presStyleCnt="3" custLinFactNeighborX="-40876" custLinFactNeighborY="-277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3057C7-CB00-4E34-959C-DD3FAE34B476}" type="pres">
      <dgm:prSet presAssocID="{63A0A22D-B3DD-4661-A9C2-30DA5B4323DA}" presName="level3hierChild" presStyleCnt="0"/>
      <dgm:spPr/>
      <dgm:t>
        <a:bodyPr/>
        <a:lstStyle/>
        <a:p>
          <a:endParaRPr lang="ru-RU"/>
        </a:p>
      </dgm:t>
    </dgm:pt>
    <dgm:pt modelId="{D51B8A11-5605-414E-B4E0-38ED24B875B3}" type="pres">
      <dgm:prSet presAssocID="{A5A47D51-3482-4B58-BB37-37DC00EA797D}" presName="root1" presStyleCnt="0"/>
      <dgm:spPr/>
      <dgm:t>
        <a:bodyPr/>
        <a:lstStyle/>
        <a:p>
          <a:endParaRPr lang="ru-RU"/>
        </a:p>
      </dgm:t>
    </dgm:pt>
    <dgm:pt modelId="{B72EB79A-8916-4678-B0EF-26C1DA6A71E4}" type="pres">
      <dgm:prSet presAssocID="{A5A47D51-3482-4B58-BB37-37DC00EA797D}" presName="LevelOneTextNode" presStyleLbl="node0" presStyleIdx="1" presStyleCnt="2" custLinFactY="-17595" custLinFactNeighborX="-33958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39AC78-E40D-47C6-BD0E-6681383B047D}" type="pres">
      <dgm:prSet presAssocID="{A5A47D51-3482-4B58-BB37-37DC00EA797D}" presName="level2hierChild" presStyleCnt="0"/>
      <dgm:spPr/>
      <dgm:t>
        <a:bodyPr/>
        <a:lstStyle/>
        <a:p>
          <a:endParaRPr lang="ru-RU"/>
        </a:p>
      </dgm:t>
    </dgm:pt>
  </dgm:ptLst>
  <dgm:cxnLst>
    <dgm:cxn modelId="{C593E23D-006B-420D-82F1-D0F042AC0070}" srcId="{17ABEBE3-1D3A-4682-AFE1-AA13C610CC96}" destId="{63A0A22D-B3DD-4661-A9C2-30DA5B4323DA}" srcOrd="2" destOrd="0" parTransId="{42AEC3E1-B9A9-471E-B4B9-34BB526E7888}" sibTransId="{9B5D719B-7848-42FB-8682-4C184085E51D}"/>
    <dgm:cxn modelId="{86D1C928-B49C-4449-95C0-7FF05C1238C0}" type="presOf" srcId="{84BB5C00-C4CF-4D92-8806-96798E3154AB}" destId="{98D9CC78-BEF1-4553-B8B0-D2A971C60ACC}" srcOrd="1" destOrd="0" presId="urn:microsoft.com/office/officeart/2005/8/layout/hierarchy2"/>
    <dgm:cxn modelId="{6F7A6D18-18E8-469A-807D-715800D2AF8E}" type="presOf" srcId="{7E160026-6636-4FFD-AA7A-13843112F3B1}" destId="{4B449D17-3D39-45F1-8651-672C892F9320}" srcOrd="0" destOrd="0" presId="urn:microsoft.com/office/officeart/2005/8/layout/hierarchy2"/>
    <dgm:cxn modelId="{009F57A6-6D88-4126-BF2D-4492AAB56E9E}" srcId="{8B55AA47-1C8E-4D94-A3A0-429B1E21A923}" destId="{17ABEBE3-1D3A-4682-AFE1-AA13C610CC96}" srcOrd="0" destOrd="0" parTransId="{FFBAF1DD-910C-45D4-A741-73A5DA4A557A}" sibTransId="{6971CB66-73D0-46C8-9A65-2792A2324333}"/>
    <dgm:cxn modelId="{D0E679DF-1FE0-450B-B57E-E03930993874}" type="presOf" srcId="{42AEC3E1-B9A9-471E-B4B9-34BB526E7888}" destId="{66EF3427-083E-4360-9772-4A80EE9E5FD7}" srcOrd="0" destOrd="0" presId="urn:microsoft.com/office/officeart/2005/8/layout/hierarchy2"/>
    <dgm:cxn modelId="{C04162EB-696D-4C7A-A791-8403E12FC8C7}" type="presOf" srcId="{63A0A22D-B3DD-4661-A9C2-30DA5B4323DA}" destId="{D3B2554C-A641-4FEC-A94A-F81B4ABF8FC8}" srcOrd="0" destOrd="0" presId="urn:microsoft.com/office/officeart/2005/8/layout/hierarchy2"/>
    <dgm:cxn modelId="{9373E284-4126-4F9E-8FB9-7B744F03B4CA}" type="presOf" srcId="{0FD103EE-CED4-4CC9-ABD3-778EAD094581}" destId="{E3C283BB-E2DB-46A6-9F66-81A31109A8AE}" srcOrd="0" destOrd="0" presId="urn:microsoft.com/office/officeart/2005/8/layout/hierarchy2"/>
    <dgm:cxn modelId="{FB3BC4E5-A49B-4B1D-80E4-24CE16F67AF3}" type="presOf" srcId="{17ABEBE3-1D3A-4682-AFE1-AA13C610CC96}" destId="{E42C48F2-EBDF-484E-A7BE-C6A3D52AECF5}" srcOrd="0" destOrd="0" presId="urn:microsoft.com/office/officeart/2005/8/layout/hierarchy2"/>
    <dgm:cxn modelId="{C3135107-E2A5-4F14-AB35-F9EF1E8DB3F2}" type="presOf" srcId="{42AEC3E1-B9A9-471E-B4B9-34BB526E7888}" destId="{67C88D22-FFE2-4BCF-96DA-CEB27E60E05F}" srcOrd="1" destOrd="0" presId="urn:microsoft.com/office/officeart/2005/8/layout/hierarchy2"/>
    <dgm:cxn modelId="{0FA5B950-11D3-4D2D-A7A0-852CA304F30E}" type="presOf" srcId="{283DB507-B7F9-42FE-A696-080C47B61DB7}" destId="{B8966147-2F97-47B0-B197-E3AB8E9B396E}" srcOrd="0" destOrd="0" presId="urn:microsoft.com/office/officeart/2005/8/layout/hierarchy2"/>
    <dgm:cxn modelId="{5F236ED9-EBE8-4A22-9B20-4BDEC6612CC8}" srcId="{17ABEBE3-1D3A-4682-AFE1-AA13C610CC96}" destId="{283DB507-B7F9-42FE-A696-080C47B61DB7}" srcOrd="1" destOrd="0" parTransId="{84BB5C00-C4CF-4D92-8806-96798E3154AB}" sibTransId="{18500DCB-B5E8-44E1-A840-1BF5094CFF2A}"/>
    <dgm:cxn modelId="{9A7E8A95-258B-43C6-BF25-D28AAE8EAD8B}" srcId="{8B55AA47-1C8E-4D94-A3A0-429B1E21A923}" destId="{A5A47D51-3482-4B58-BB37-37DC00EA797D}" srcOrd="1" destOrd="0" parTransId="{28BB0852-2EC8-44BF-81D4-B7B488533F7A}" sibTransId="{FDD9A180-462E-4723-82A5-2885CA3B6598}"/>
    <dgm:cxn modelId="{7357CBD3-70DD-4FB7-B683-4A9831067D9E}" type="presOf" srcId="{8B55AA47-1C8E-4D94-A3A0-429B1E21A923}" destId="{EAE26D52-2D7D-47F7-A800-64F13BF04AF3}" srcOrd="0" destOrd="0" presId="urn:microsoft.com/office/officeart/2005/8/layout/hierarchy2"/>
    <dgm:cxn modelId="{D0E2AC39-2784-4CC8-A281-B0F752399560}" type="presOf" srcId="{7E160026-6636-4FFD-AA7A-13843112F3B1}" destId="{811F3060-D952-4858-9287-434B33C24219}" srcOrd="1" destOrd="0" presId="urn:microsoft.com/office/officeart/2005/8/layout/hierarchy2"/>
    <dgm:cxn modelId="{61706860-8C77-4C5F-8F1F-4138C6255C33}" srcId="{17ABEBE3-1D3A-4682-AFE1-AA13C610CC96}" destId="{0FD103EE-CED4-4CC9-ABD3-778EAD094581}" srcOrd="0" destOrd="0" parTransId="{7E160026-6636-4FFD-AA7A-13843112F3B1}" sibTransId="{538B066B-44AE-451B-861A-D01EFF9D4A30}"/>
    <dgm:cxn modelId="{24018246-F0FE-4B78-A5B1-561BD82E0EEE}" type="presOf" srcId="{A5A47D51-3482-4B58-BB37-37DC00EA797D}" destId="{B72EB79A-8916-4678-B0EF-26C1DA6A71E4}" srcOrd="0" destOrd="0" presId="urn:microsoft.com/office/officeart/2005/8/layout/hierarchy2"/>
    <dgm:cxn modelId="{1A4E2FFA-6534-46F3-9D18-434A4F6DBFAD}" type="presOf" srcId="{84BB5C00-C4CF-4D92-8806-96798E3154AB}" destId="{CC6CE6DC-0AA4-40DA-9002-90B202CFEA98}" srcOrd="0" destOrd="0" presId="urn:microsoft.com/office/officeart/2005/8/layout/hierarchy2"/>
    <dgm:cxn modelId="{E8DA054F-810F-4A95-88B3-B4F58184303B}" type="presParOf" srcId="{EAE26D52-2D7D-47F7-A800-64F13BF04AF3}" destId="{68A56014-E5F5-44B4-B3CB-508459C42BED}" srcOrd="0" destOrd="0" presId="urn:microsoft.com/office/officeart/2005/8/layout/hierarchy2"/>
    <dgm:cxn modelId="{C6AA7539-AAE5-485A-AC6D-40D8AF529EF9}" type="presParOf" srcId="{68A56014-E5F5-44B4-B3CB-508459C42BED}" destId="{E42C48F2-EBDF-484E-A7BE-C6A3D52AECF5}" srcOrd="0" destOrd="0" presId="urn:microsoft.com/office/officeart/2005/8/layout/hierarchy2"/>
    <dgm:cxn modelId="{39E2410B-753B-49C1-9638-546A0AFF53EE}" type="presParOf" srcId="{68A56014-E5F5-44B4-B3CB-508459C42BED}" destId="{67AB9EB7-36ED-44AD-A902-E09BB1A31E25}" srcOrd="1" destOrd="0" presId="urn:microsoft.com/office/officeart/2005/8/layout/hierarchy2"/>
    <dgm:cxn modelId="{C6AEDA49-1BBC-4627-BA92-BFE6BDD2F7C5}" type="presParOf" srcId="{67AB9EB7-36ED-44AD-A902-E09BB1A31E25}" destId="{4B449D17-3D39-45F1-8651-672C892F9320}" srcOrd="0" destOrd="0" presId="urn:microsoft.com/office/officeart/2005/8/layout/hierarchy2"/>
    <dgm:cxn modelId="{C0FBB5AE-5C2F-46B0-B265-F8A8AFDC5C19}" type="presParOf" srcId="{4B449D17-3D39-45F1-8651-672C892F9320}" destId="{811F3060-D952-4858-9287-434B33C24219}" srcOrd="0" destOrd="0" presId="urn:microsoft.com/office/officeart/2005/8/layout/hierarchy2"/>
    <dgm:cxn modelId="{51D5B7CC-0BC3-452D-81F4-36FC132881C4}" type="presParOf" srcId="{67AB9EB7-36ED-44AD-A902-E09BB1A31E25}" destId="{D6AA5A86-811E-40BA-B75F-0A17C81CED0B}" srcOrd="1" destOrd="0" presId="urn:microsoft.com/office/officeart/2005/8/layout/hierarchy2"/>
    <dgm:cxn modelId="{094A551A-78D1-47BD-902E-EF69B134626B}" type="presParOf" srcId="{D6AA5A86-811E-40BA-B75F-0A17C81CED0B}" destId="{E3C283BB-E2DB-46A6-9F66-81A31109A8AE}" srcOrd="0" destOrd="0" presId="urn:microsoft.com/office/officeart/2005/8/layout/hierarchy2"/>
    <dgm:cxn modelId="{509E645A-765C-413F-B001-4EC1B5DF0EF2}" type="presParOf" srcId="{D6AA5A86-811E-40BA-B75F-0A17C81CED0B}" destId="{8CFFC27D-A5A0-47D7-8C37-A7EBFF93F98F}" srcOrd="1" destOrd="0" presId="urn:microsoft.com/office/officeart/2005/8/layout/hierarchy2"/>
    <dgm:cxn modelId="{6CB4099B-7C02-4261-98DD-600D287AB39D}" type="presParOf" srcId="{67AB9EB7-36ED-44AD-A902-E09BB1A31E25}" destId="{CC6CE6DC-0AA4-40DA-9002-90B202CFEA98}" srcOrd="2" destOrd="0" presId="urn:microsoft.com/office/officeart/2005/8/layout/hierarchy2"/>
    <dgm:cxn modelId="{9C094D0B-C46B-44A3-9A8C-149BF7945904}" type="presParOf" srcId="{CC6CE6DC-0AA4-40DA-9002-90B202CFEA98}" destId="{98D9CC78-BEF1-4553-B8B0-D2A971C60ACC}" srcOrd="0" destOrd="0" presId="urn:microsoft.com/office/officeart/2005/8/layout/hierarchy2"/>
    <dgm:cxn modelId="{737129FB-C4E3-44DA-81D5-81AC276107E6}" type="presParOf" srcId="{67AB9EB7-36ED-44AD-A902-E09BB1A31E25}" destId="{354B0595-05D8-4446-B27E-D7B9B4B50795}" srcOrd="3" destOrd="0" presId="urn:microsoft.com/office/officeart/2005/8/layout/hierarchy2"/>
    <dgm:cxn modelId="{A5C3F1BE-39E4-4139-A924-853B6546AD97}" type="presParOf" srcId="{354B0595-05D8-4446-B27E-D7B9B4B50795}" destId="{B8966147-2F97-47B0-B197-E3AB8E9B396E}" srcOrd="0" destOrd="0" presId="urn:microsoft.com/office/officeart/2005/8/layout/hierarchy2"/>
    <dgm:cxn modelId="{0C8E1E8C-43F0-4AA1-9F89-1BBCE504E529}" type="presParOf" srcId="{354B0595-05D8-4446-B27E-D7B9B4B50795}" destId="{15B74107-B145-477D-8322-1BD1EA7D7570}" srcOrd="1" destOrd="0" presId="urn:microsoft.com/office/officeart/2005/8/layout/hierarchy2"/>
    <dgm:cxn modelId="{642E13F2-7600-49CE-90A7-6F035FFA4AE1}" type="presParOf" srcId="{67AB9EB7-36ED-44AD-A902-E09BB1A31E25}" destId="{66EF3427-083E-4360-9772-4A80EE9E5FD7}" srcOrd="4" destOrd="0" presId="urn:microsoft.com/office/officeart/2005/8/layout/hierarchy2"/>
    <dgm:cxn modelId="{7726CA68-05E8-4B1A-A3BD-48C4AAD8B2AB}" type="presParOf" srcId="{66EF3427-083E-4360-9772-4A80EE9E5FD7}" destId="{67C88D22-FFE2-4BCF-96DA-CEB27E60E05F}" srcOrd="0" destOrd="0" presId="urn:microsoft.com/office/officeart/2005/8/layout/hierarchy2"/>
    <dgm:cxn modelId="{58C31C3F-FBBD-4CD1-8348-1F1BC2F51548}" type="presParOf" srcId="{67AB9EB7-36ED-44AD-A902-E09BB1A31E25}" destId="{BC419EC7-C0DE-48F8-8E9C-191A7910D3F9}" srcOrd="5" destOrd="0" presId="urn:microsoft.com/office/officeart/2005/8/layout/hierarchy2"/>
    <dgm:cxn modelId="{AD16EB0F-04D8-467F-8E3C-49CBEB1FD102}" type="presParOf" srcId="{BC419EC7-C0DE-48F8-8E9C-191A7910D3F9}" destId="{D3B2554C-A641-4FEC-A94A-F81B4ABF8FC8}" srcOrd="0" destOrd="0" presId="urn:microsoft.com/office/officeart/2005/8/layout/hierarchy2"/>
    <dgm:cxn modelId="{2932DF81-5C4F-4929-B4E4-11E714589C6C}" type="presParOf" srcId="{BC419EC7-C0DE-48F8-8E9C-191A7910D3F9}" destId="{913057C7-CB00-4E34-959C-DD3FAE34B476}" srcOrd="1" destOrd="0" presId="urn:microsoft.com/office/officeart/2005/8/layout/hierarchy2"/>
    <dgm:cxn modelId="{DDD40397-BE16-43E7-A7CC-331B7FB4A28A}" type="presParOf" srcId="{EAE26D52-2D7D-47F7-A800-64F13BF04AF3}" destId="{D51B8A11-5605-414E-B4E0-38ED24B875B3}" srcOrd="1" destOrd="0" presId="urn:microsoft.com/office/officeart/2005/8/layout/hierarchy2"/>
    <dgm:cxn modelId="{919D64FD-10BD-4861-BDE9-4C16904DE5D6}" type="presParOf" srcId="{D51B8A11-5605-414E-B4E0-38ED24B875B3}" destId="{B72EB79A-8916-4678-B0EF-26C1DA6A71E4}" srcOrd="0" destOrd="0" presId="urn:microsoft.com/office/officeart/2005/8/layout/hierarchy2"/>
    <dgm:cxn modelId="{C4B7BBAE-0FEC-4A5F-AA54-AF21FB5F253E}" type="presParOf" srcId="{D51B8A11-5605-414E-B4E0-38ED24B875B3}" destId="{A839AC78-E40D-47C6-BD0E-6681383B04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F17606-FEF5-4610-953C-96B0DE5FDF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53937E-26BA-4E04-AC0C-F4ABCD1DA1BA}">
      <dgm:prSet phldrT="[Текст]" custT="1"/>
      <dgm:spPr/>
      <dgm:t>
        <a:bodyPr/>
        <a:lstStyle/>
        <a:p>
          <a:pPr algn="ctr"/>
          <a:r>
            <a:rPr lang="uk-UA" sz="18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Вступна частина</a:t>
          </a:r>
          <a:endParaRPr lang="ru-RU" sz="18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22321E-0278-4739-A8B2-C4B68F484805}" type="parTrans" cxnId="{FD3BAA01-53E4-4AF9-9775-75C9B3BFEF5C}">
      <dgm:prSet/>
      <dgm:spPr/>
      <dgm:t>
        <a:bodyPr/>
        <a:lstStyle/>
        <a:p>
          <a:endParaRPr lang="ru-RU"/>
        </a:p>
      </dgm:t>
    </dgm:pt>
    <dgm:pt modelId="{3D3281A5-F2B7-4604-BAA6-5C6C80CB091A}" type="sibTrans" cxnId="{FD3BAA01-53E4-4AF9-9775-75C9B3BFEF5C}">
      <dgm:prSet/>
      <dgm:spPr/>
      <dgm:t>
        <a:bodyPr/>
        <a:lstStyle/>
        <a:p>
          <a:endParaRPr lang="ru-RU"/>
        </a:p>
      </dgm:t>
    </dgm:pt>
    <dgm:pt modelId="{E23C63CB-6F63-4FCC-B76F-B8553717FA7C}">
      <dgm:prSet phldrT="[Текст]" custT="1"/>
      <dgm:spPr/>
      <dgm:t>
        <a:bodyPr/>
        <a:lstStyle/>
        <a:p>
          <a:r>
            <a:rPr lang="uk-UA" sz="2000" i="1" dirty="0" smtClean="0">
              <a:latin typeface="Arial" pitchFamily="34" charset="0"/>
              <a:cs typeface="Arial" pitchFamily="34" charset="0"/>
            </a:rPr>
            <a:t>Повідомлення теми, мети</a:t>
          </a:r>
          <a:endParaRPr lang="ru-RU" sz="2000" i="1" dirty="0">
            <a:latin typeface="Arial" pitchFamily="34" charset="0"/>
            <a:cs typeface="Arial" pitchFamily="34" charset="0"/>
          </a:endParaRPr>
        </a:p>
      </dgm:t>
    </dgm:pt>
    <dgm:pt modelId="{33C0F0FC-0DE1-4E4C-9912-FE11EC1056AF}" type="parTrans" cxnId="{5E044801-AED5-46F6-82E4-4DEC50A9E648}">
      <dgm:prSet/>
      <dgm:spPr/>
      <dgm:t>
        <a:bodyPr/>
        <a:lstStyle/>
        <a:p>
          <a:endParaRPr lang="ru-RU"/>
        </a:p>
      </dgm:t>
    </dgm:pt>
    <dgm:pt modelId="{22DB7890-B976-4883-B699-C5A6616A6A52}" type="sibTrans" cxnId="{5E044801-AED5-46F6-82E4-4DEC50A9E648}">
      <dgm:prSet/>
      <dgm:spPr/>
      <dgm:t>
        <a:bodyPr/>
        <a:lstStyle/>
        <a:p>
          <a:endParaRPr lang="ru-RU"/>
        </a:p>
      </dgm:t>
    </dgm:pt>
    <dgm:pt modelId="{59D3C3C8-97D2-4CFC-867D-81956DA52B4B}">
      <dgm:prSet phldrT="[Текст]" custT="1"/>
      <dgm:spPr/>
      <dgm:t>
        <a:bodyPr/>
        <a:lstStyle/>
        <a:p>
          <a:r>
            <a:rPr lang="uk-UA" sz="2000" i="1" dirty="0" smtClean="0">
              <a:latin typeface="Arial" pitchFamily="34" charset="0"/>
              <a:cs typeface="Arial" pitchFamily="34" charset="0"/>
            </a:rPr>
            <a:t>Повідомлення інформаційних джерел</a:t>
          </a:r>
          <a:endParaRPr lang="ru-RU" sz="2000" i="1" dirty="0">
            <a:latin typeface="Arial" pitchFamily="34" charset="0"/>
            <a:cs typeface="Arial" pitchFamily="34" charset="0"/>
          </a:endParaRPr>
        </a:p>
      </dgm:t>
    </dgm:pt>
    <dgm:pt modelId="{E8CB0E12-16CB-4534-B1CC-702A69C718A1}" type="parTrans" cxnId="{21F87CDE-A15F-4860-A82E-2A29ED168170}">
      <dgm:prSet/>
      <dgm:spPr/>
      <dgm:t>
        <a:bodyPr/>
        <a:lstStyle/>
        <a:p>
          <a:endParaRPr lang="ru-RU"/>
        </a:p>
      </dgm:t>
    </dgm:pt>
    <dgm:pt modelId="{DF333E46-F8EC-487B-A30B-4715807DDDD8}" type="sibTrans" cxnId="{21F87CDE-A15F-4860-A82E-2A29ED168170}">
      <dgm:prSet/>
      <dgm:spPr/>
      <dgm:t>
        <a:bodyPr/>
        <a:lstStyle/>
        <a:p>
          <a:endParaRPr lang="ru-RU"/>
        </a:p>
      </dgm:t>
    </dgm:pt>
    <dgm:pt modelId="{61A3E4E2-B9EA-41FD-BCA0-515B885E7E43}">
      <dgm:prSet phldrT="[Текст]" custT="1"/>
      <dgm:spPr/>
      <dgm:t>
        <a:bodyPr/>
        <a:lstStyle/>
        <a:p>
          <a:r>
            <a:rPr lang="uk-UA" sz="18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Навчаюча частина</a:t>
          </a:r>
          <a:endParaRPr lang="ru-RU" sz="18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C17D5A-659C-4DD1-9B7D-371ECF8919BD}" type="parTrans" cxnId="{ED99F963-ED14-4004-A211-BDC13923ABBE}">
      <dgm:prSet/>
      <dgm:spPr/>
      <dgm:t>
        <a:bodyPr/>
        <a:lstStyle/>
        <a:p>
          <a:endParaRPr lang="ru-RU"/>
        </a:p>
      </dgm:t>
    </dgm:pt>
    <dgm:pt modelId="{166590EF-AA91-4C47-A17C-6F951F158F71}" type="sibTrans" cxnId="{ED99F963-ED14-4004-A211-BDC13923ABBE}">
      <dgm:prSet/>
      <dgm:spPr/>
      <dgm:t>
        <a:bodyPr/>
        <a:lstStyle/>
        <a:p>
          <a:endParaRPr lang="ru-RU"/>
        </a:p>
      </dgm:t>
    </dgm:pt>
    <dgm:pt modelId="{11B63F70-1DF3-41C0-9229-616929EB8308}">
      <dgm:prSet phldrT="[Текст]" custT="1"/>
      <dgm:spPr/>
      <dgm:t>
        <a:bodyPr/>
        <a:lstStyle/>
        <a:p>
          <a:r>
            <a: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Фронтальне опрацювання «Опорних знань» або продовження роботи попереднього уроку</a:t>
          </a:r>
          <a:endParaRPr lang="ru-RU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697B0D-15C5-44A2-9049-78A51A1156FF}" type="parTrans" cxnId="{415553B0-4315-4991-AA3F-6F23CA8496CD}">
      <dgm:prSet/>
      <dgm:spPr/>
      <dgm:t>
        <a:bodyPr/>
        <a:lstStyle/>
        <a:p>
          <a:endParaRPr lang="ru-RU"/>
        </a:p>
      </dgm:t>
    </dgm:pt>
    <dgm:pt modelId="{ED2CBD3D-1D47-490A-B671-832A6797BFC2}" type="sibTrans" cxnId="{415553B0-4315-4991-AA3F-6F23CA8496CD}">
      <dgm:prSet/>
      <dgm:spPr/>
      <dgm:t>
        <a:bodyPr/>
        <a:lstStyle/>
        <a:p>
          <a:endParaRPr lang="ru-RU"/>
        </a:p>
      </dgm:t>
    </dgm:pt>
    <dgm:pt modelId="{DF79CFD7-39FF-415D-8EAD-EBC0EBF4B972}">
      <dgm:prSet phldrT="[Текст]" custT="1"/>
      <dgm:spPr/>
      <dgm:t>
        <a:bodyPr/>
        <a:lstStyle/>
        <a:p>
          <a:r>
            <a:rPr lang="uk-UA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Індивідуальне опрацювання матеріалу за диференційованими програмами</a:t>
          </a:r>
          <a:endParaRPr lang="ru-RU" sz="20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11BD0BB-6121-40EB-A94E-5A0C5097794A}" type="parTrans" cxnId="{7F5CF02F-F9E6-4FBA-8D2E-B3CEA80B02BB}">
      <dgm:prSet/>
      <dgm:spPr/>
      <dgm:t>
        <a:bodyPr/>
        <a:lstStyle/>
        <a:p>
          <a:endParaRPr lang="ru-RU"/>
        </a:p>
      </dgm:t>
    </dgm:pt>
    <dgm:pt modelId="{8B6C81A4-7FA0-4ED5-BE35-8634833DEA00}" type="sibTrans" cxnId="{7F5CF02F-F9E6-4FBA-8D2E-B3CEA80B02BB}">
      <dgm:prSet/>
      <dgm:spPr/>
      <dgm:t>
        <a:bodyPr/>
        <a:lstStyle/>
        <a:p>
          <a:endParaRPr lang="ru-RU"/>
        </a:p>
      </dgm:t>
    </dgm:pt>
    <dgm:pt modelId="{C4DD6E2F-FDD9-4076-842C-DE96BF7B3183}">
      <dgm:prSet phldrT="[Текст]" custT="1"/>
      <dgm:spPr/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Контролююча частина</a:t>
          </a:r>
          <a:endParaRPr lang="ru-RU" sz="2000" b="1" i="1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E3BBBE-AACE-474B-95F7-99C000D1E9C0}" type="parTrans" cxnId="{FD347EC5-48C1-410D-9696-ACA3BEFF13EB}">
      <dgm:prSet/>
      <dgm:spPr/>
      <dgm:t>
        <a:bodyPr/>
        <a:lstStyle/>
        <a:p>
          <a:endParaRPr lang="ru-RU"/>
        </a:p>
      </dgm:t>
    </dgm:pt>
    <dgm:pt modelId="{DA5BEF33-11F3-4C72-8E19-A45E5129D459}" type="sibTrans" cxnId="{FD347EC5-48C1-410D-9696-ACA3BEFF13EB}">
      <dgm:prSet/>
      <dgm:spPr/>
      <dgm:t>
        <a:bodyPr/>
        <a:lstStyle/>
        <a:p>
          <a:endParaRPr lang="ru-RU"/>
        </a:p>
      </dgm:t>
    </dgm:pt>
    <dgm:pt modelId="{ADC2E738-7F6C-4AFC-8A7D-84A00DA6A13F}">
      <dgm:prSet phldrT="[Текст]" custT="1"/>
      <dgm:spPr/>
      <dgm:t>
        <a:bodyPr/>
        <a:lstStyle/>
        <a:p>
          <a:r>
            <a:rPr lang="uk-UA" sz="2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Контрольна робота</a:t>
          </a:r>
          <a:endParaRPr lang="ru-RU" sz="2200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EBDBA2-7ECD-4D36-8885-B0A28772B680}" type="parTrans" cxnId="{CA684D7A-1A55-4EFD-942F-E02E519A0806}">
      <dgm:prSet/>
      <dgm:spPr/>
      <dgm:t>
        <a:bodyPr/>
        <a:lstStyle/>
        <a:p>
          <a:endParaRPr lang="ru-RU"/>
        </a:p>
      </dgm:t>
    </dgm:pt>
    <dgm:pt modelId="{6CAB4F4F-1C1F-412A-8AAD-6D4A0AAE24D8}" type="sibTrans" cxnId="{CA684D7A-1A55-4EFD-942F-E02E519A0806}">
      <dgm:prSet/>
      <dgm:spPr/>
      <dgm:t>
        <a:bodyPr/>
        <a:lstStyle/>
        <a:p>
          <a:endParaRPr lang="ru-RU"/>
        </a:p>
      </dgm:t>
    </dgm:pt>
    <dgm:pt modelId="{D75048CD-C076-46E2-B0B7-87CEAE7F5D8B}" type="pres">
      <dgm:prSet presAssocID="{B1F17606-FEF5-4610-953C-96B0DE5FDF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1FD25C4-55CE-4D3E-9982-5DEA5E2CE80A}" type="pres">
      <dgm:prSet presAssocID="{1153937E-26BA-4E04-AC0C-F4ABCD1DA1BA}" presName="composite" presStyleCnt="0"/>
      <dgm:spPr/>
    </dgm:pt>
    <dgm:pt modelId="{C94B5BF1-F616-4739-96E1-A17353BCB284}" type="pres">
      <dgm:prSet presAssocID="{1153937E-26BA-4E04-AC0C-F4ABCD1DA1BA}" presName="parentText" presStyleLbl="alignNode1" presStyleIdx="0" presStyleCnt="3" custScaleX="19421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E58D5A-D1D2-4669-A65E-9FD358B69182}" type="pres">
      <dgm:prSet presAssocID="{1153937E-26BA-4E04-AC0C-F4ABCD1DA1BA}" presName="descendantText" presStyleLbl="alignAcc1" presStyleIdx="0" presStyleCnt="3" custScaleX="79930" custLinFactNeighborX="-1685" custLinFactNeighborY="-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ED927-716A-46EF-8326-C798F0AC2638}" type="pres">
      <dgm:prSet presAssocID="{3D3281A5-F2B7-4604-BAA6-5C6C80CB091A}" presName="sp" presStyleCnt="0"/>
      <dgm:spPr/>
    </dgm:pt>
    <dgm:pt modelId="{2E5303E6-5107-4622-9522-9B58B310098F}" type="pres">
      <dgm:prSet presAssocID="{61A3E4E2-B9EA-41FD-BCA0-515B885E7E43}" presName="composite" presStyleCnt="0"/>
      <dgm:spPr/>
    </dgm:pt>
    <dgm:pt modelId="{84E50AD4-BAF0-4D92-B7E1-8B81E0387BAC}" type="pres">
      <dgm:prSet presAssocID="{61A3E4E2-B9EA-41FD-BCA0-515B885E7E43}" presName="parentText" presStyleLbl="alignNode1" presStyleIdx="1" presStyleCnt="3" custScaleX="198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1B057-B826-4A39-9943-8502376CF150}" type="pres">
      <dgm:prSet presAssocID="{61A3E4E2-B9EA-41FD-BCA0-515B885E7E43}" presName="descendantText" presStyleLbl="alignAcc1" presStyleIdx="1" presStyleCnt="3" custScaleX="86943" custScaleY="15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8F077-9D6C-430D-9411-A46603CB1718}" type="pres">
      <dgm:prSet presAssocID="{166590EF-AA91-4C47-A17C-6F951F158F71}" presName="sp" presStyleCnt="0"/>
      <dgm:spPr/>
    </dgm:pt>
    <dgm:pt modelId="{FF933025-1806-410E-82FF-F3111FB0F77B}" type="pres">
      <dgm:prSet presAssocID="{C4DD6E2F-FDD9-4076-842C-DE96BF7B3183}" presName="composite" presStyleCnt="0"/>
      <dgm:spPr/>
    </dgm:pt>
    <dgm:pt modelId="{5E549607-F162-4BE5-B882-E7C1BDCF68EC}" type="pres">
      <dgm:prSet presAssocID="{C4DD6E2F-FDD9-4076-842C-DE96BF7B3183}" presName="parentText" presStyleLbl="alignNode1" presStyleIdx="2" presStyleCnt="3" custScaleX="20350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2111EF-55C5-4020-B94E-547A8867B10D}" type="pres">
      <dgm:prSet presAssocID="{C4DD6E2F-FDD9-4076-842C-DE96BF7B3183}" presName="descendantText" presStyleLbl="alignAcc1" presStyleIdx="2" presStyleCnt="3" custScaleX="82353" custLinFactNeighborX="-324" custLinFactNeighborY="-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44801-AED5-46F6-82E4-4DEC50A9E648}" srcId="{1153937E-26BA-4E04-AC0C-F4ABCD1DA1BA}" destId="{E23C63CB-6F63-4FCC-B76F-B8553717FA7C}" srcOrd="0" destOrd="0" parTransId="{33C0F0FC-0DE1-4E4C-9912-FE11EC1056AF}" sibTransId="{22DB7890-B976-4883-B699-C5A6616A6A52}"/>
    <dgm:cxn modelId="{18213EA7-D701-49DD-B510-DD88074462AB}" type="presOf" srcId="{E23C63CB-6F63-4FCC-B76F-B8553717FA7C}" destId="{D7E58D5A-D1D2-4669-A65E-9FD358B69182}" srcOrd="0" destOrd="0" presId="urn:microsoft.com/office/officeart/2005/8/layout/chevron2"/>
    <dgm:cxn modelId="{492DBA8D-549C-45D1-8481-70CE54054D6E}" type="presOf" srcId="{59D3C3C8-97D2-4CFC-867D-81956DA52B4B}" destId="{D7E58D5A-D1D2-4669-A65E-9FD358B69182}" srcOrd="0" destOrd="1" presId="urn:microsoft.com/office/officeart/2005/8/layout/chevron2"/>
    <dgm:cxn modelId="{D577ED9F-69E6-4E08-9432-3FA90B49310C}" type="presOf" srcId="{ADC2E738-7F6C-4AFC-8A7D-84A00DA6A13F}" destId="{C72111EF-55C5-4020-B94E-547A8867B10D}" srcOrd="0" destOrd="0" presId="urn:microsoft.com/office/officeart/2005/8/layout/chevron2"/>
    <dgm:cxn modelId="{FD347EC5-48C1-410D-9696-ACA3BEFF13EB}" srcId="{B1F17606-FEF5-4610-953C-96B0DE5FDFA9}" destId="{C4DD6E2F-FDD9-4076-842C-DE96BF7B3183}" srcOrd="2" destOrd="0" parTransId="{CDE3BBBE-AACE-474B-95F7-99C000D1E9C0}" sibTransId="{DA5BEF33-11F3-4C72-8E19-A45E5129D459}"/>
    <dgm:cxn modelId="{FD3BAA01-53E4-4AF9-9775-75C9B3BFEF5C}" srcId="{B1F17606-FEF5-4610-953C-96B0DE5FDFA9}" destId="{1153937E-26BA-4E04-AC0C-F4ABCD1DA1BA}" srcOrd="0" destOrd="0" parTransId="{2B22321E-0278-4739-A8B2-C4B68F484805}" sibTransId="{3D3281A5-F2B7-4604-BAA6-5C6C80CB091A}"/>
    <dgm:cxn modelId="{1D7DBAE5-D620-4A50-AB13-B05D875970A9}" type="presOf" srcId="{61A3E4E2-B9EA-41FD-BCA0-515B885E7E43}" destId="{84E50AD4-BAF0-4D92-B7E1-8B81E0387BAC}" srcOrd="0" destOrd="0" presId="urn:microsoft.com/office/officeart/2005/8/layout/chevron2"/>
    <dgm:cxn modelId="{415553B0-4315-4991-AA3F-6F23CA8496CD}" srcId="{61A3E4E2-B9EA-41FD-BCA0-515B885E7E43}" destId="{11B63F70-1DF3-41C0-9229-616929EB8308}" srcOrd="0" destOrd="0" parTransId="{27697B0D-15C5-44A2-9049-78A51A1156FF}" sibTransId="{ED2CBD3D-1D47-490A-B671-832A6797BFC2}"/>
    <dgm:cxn modelId="{CA684D7A-1A55-4EFD-942F-E02E519A0806}" srcId="{C4DD6E2F-FDD9-4076-842C-DE96BF7B3183}" destId="{ADC2E738-7F6C-4AFC-8A7D-84A00DA6A13F}" srcOrd="0" destOrd="0" parTransId="{35EBDBA2-7ECD-4D36-8885-B0A28772B680}" sibTransId="{6CAB4F4F-1C1F-412A-8AAD-6D4A0AAE24D8}"/>
    <dgm:cxn modelId="{21F87CDE-A15F-4860-A82E-2A29ED168170}" srcId="{1153937E-26BA-4E04-AC0C-F4ABCD1DA1BA}" destId="{59D3C3C8-97D2-4CFC-867D-81956DA52B4B}" srcOrd="1" destOrd="0" parTransId="{E8CB0E12-16CB-4534-B1CC-702A69C718A1}" sibTransId="{DF333E46-F8EC-487B-A30B-4715807DDDD8}"/>
    <dgm:cxn modelId="{7D76E9A9-B55E-4530-9FC6-10CAADE9C55B}" type="presOf" srcId="{1153937E-26BA-4E04-AC0C-F4ABCD1DA1BA}" destId="{C94B5BF1-F616-4739-96E1-A17353BCB284}" srcOrd="0" destOrd="0" presId="urn:microsoft.com/office/officeart/2005/8/layout/chevron2"/>
    <dgm:cxn modelId="{7F5CF02F-F9E6-4FBA-8D2E-B3CEA80B02BB}" srcId="{61A3E4E2-B9EA-41FD-BCA0-515B885E7E43}" destId="{DF79CFD7-39FF-415D-8EAD-EBC0EBF4B972}" srcOrd="1" destOrd="0" parTransId="{B11BD0BB-6121-40EB-A94E-5A0C5097794A}" sibTransId="{8B6C81A4-7FA0-4ED5-BE35-8634833DEA00}"/>
    <dgm:cxn modelId="{596C4CF7-91B4-4376-9572-86DC79786898}" type="presOf" srcId="{DF79CFD7-39FF-415D-8EAD-EBC0EBF4B972}" destId="{1941B057-B826-4A39-9943-8502376CF150}" srcOrd="0" destOrd="1" presId="urn:microsoft.com/office/officeart/2005/8/layout/chevron2"/>
    <dgm:cxn modelId="{ED99F963-ED14-4004-A211-BDC13923ABBE}" srcId="{B1F17606-FEF5-4610-953C-96B0DE5FDFA9}" destId="{61A3E4E2-B9EA-41FD-BCA0-515B885E7E43}" srcOrd="1" destOrd="0" parTransId="{F3C17D5A-659C-4DD1-9B7D-371ECF8919BD}" sibTransId="{166590EF-AA91-4C47-A17C-6F951F158F71}"/>
    <dgm:cxn modelId="{779E2FBB-ECEF-4A6E-A8F3-3DB7F223C7F5}" type="presOf" srcId="{B1F17606-FEF5-4610-953C-96B0DE5FDFA9}" destId="{D75048CD-C076-46E2-B0B7-87CEAE7F5D8B}" srcOrd="0" destOrd="0" presId="urn:microsoft.com/office/officeart/2005/8/layout/chevron2"/>
    <dgm:cxn modelId="{74D46577-ACEE-4DFD-BE21-172ED6CDA549}" type="presOf" srcId="{11B63F70-1DF3-41C0-9229-616929EB8308}" destId="{1941B057-B826-4A39-9943-8502376CF150}" srcOrd="0" destOrd="0" presId="urn:microsoft.com/office/officeart/2005/8/layout/chevron2"/>
    <dgm:cxn modelId="{273922B5-49D6-4D7D-9EC7-EB2B7345E545}" type="presOf" srcId="{C4DD6E2F-FDD9-4076-842C-DE96BF7B3183}" destId="{5E549607-F162-4BE5-B882-E7C1BDCF68EC}" srcOrd="0" destOrd="0" presId="urn:microsoft.com/office/officeart/2005/8/layout/chevron2"/>
    <dgm:cxn modelId="{9890E580-82D6-42BC-A53A-BB3F1BFBEBDD}" type="presParOf" srcId="{D75048CD-C076-46E2-B0B7-87CEAE7F5D8B}" destId="{D1FD25C4-55CE-4D3E-9982-5DEA5E2CE80A}" srcOrd="0" destOrd="0" presId="urn:microsoft.com/office/officeart/2005/8/layout/chevron2"/>
    <dgm:cxn modelId="{F2A85324-A45A-42C0-AF7F-870489259EF5}" type="presParOf" srcId="{D1FD25C4-55CE-4D3E-9982-5DEA5E2CE80A}" destId="{C94B5BF1-F616-4739-96E1-A17353BCB284}" srcOrd="0" destOrd="0" presId="urn:microsoft.com/office/officeart/2005/8/layout/chevron2"/>
    <dgm:cxn modelId="{D5EE82F9-1CDB-4294-AB3F-6653C3D80DDF}" type="presParOf" srcId="{D1FD25C4-55CE-4D3E-9982-5DEA5E2CE80A}" destId="{D7E58D5A-D1D2-4669-A65E-9FD358B69182}" srcOrd="1" destOrd="0" presId="urn:microsoft.com/office/officeart/2005/8/layout/chevron2"/>
    <dgm:cxn modelId="{C3359635-6AAD-4B53-81F6-362F82527820}" type="presParOf" srcId="{D75048CD-C076-46E2-B0B7-87CEAE7F5D8B}" destId="{203ED927-716A-46EF-8326-C798F0AC2638}" srcOrd="1" destOrd="0" presId="urn:microsoft.com/office/officeart/2005/8/layout/chevron2"/>
    <dgm:cxn modelId="{60DE85A3-8D52-4A78-9057-CB38715121FD}" type="presParOf" srcId="{D75048CD-C076-46E2-B0B7-87CEAE7F5D8B}" destId="{2E5303E6-5107-4622-9522-9B58B310098F}" srcOrd="2" destOrd="0" presId="urn:microsoft.com/office/officeart/2005/8/layout/chevron2"/>
    <dgm:cxn modelId="{18396DF8-FFCA-4F04-8735-79C410E2DE12}" type="presParOf" srcId="{2E5303E6-5107-4622-9522-9B58B310098F}" destId="{84E50AD4-BAF0-4D92-B7E1-8B81E0387BAC}" srcOrd="0" destOrd="0" presId="urn:microsoft.com/office/officeart/2005/8/layout/chevron2"/>
    <dgm:cxn modelId="{DAB5177A-CBCD-41BD-AD46-36AD12504A78}" type="presParOf" srcId="{2E5303E6-5107-4622-9522-9B58B310098F}" destId="{1941B057-B826-4A39-9943-8502376CF150}" srcOrd="1" destOrd="0" presId="urn:microsoft.com/office/officeart/2005/8/layout/chevron2"/>
    <dgm:cxn modelId="{508FC57B-EB62-4E25-B879-7A5CE11BBA47}" type="presParOf" srcId="{D75048CD-C076-46E2-B0B7-87CEAE7F5D8B}" destId="{F058F077-9D6C-430D-9411-A46603CB1718}" srcOrd="3" destOrd="0" presId="urn:microsoft.com/office/officeart/2005/8/layout/chevron2"/>
    <dgm:cxn modelId="{2AB68F9E-DE69-432C-9613-9B388A11665D}" type="presParOf" srcId="{D75048CD-C076-46E2-B0B7-87CEAE7F5D8B}" destId="{FF933025-1806-410E-82FF-F3111FB0F77B}" srcOrd="4" destOrd="0" presId="urn:microsoft.com/office/officeart/2005/8/layout/chevron2"/>
    <dgm:cxn modelId="{95D7EE7D-9F54-436A-B207-E5289B9F7AE2}" type="presParOf" srcId="{FF933025-1806-410E-82FF-F3111FB0F77B}" destId="{5E549607-F162-4BE5-B882-E7C1BDCF68EC}" srcOrd="0" destOrd="0" presId="urn:microsoft.com/office/officeart/2005/8/layout/chevron2"/>
    <dgm:cxn modelId="{CBF6E2E3-A7BF-46B1-985A-1DA40BC81746}" type="presParOf" srcId="{FF933025-1806-410E-82FF-F3111FB0F77B}" destId="{C72111EF-55C5-4020-B94E-547A8867B1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87BB2-429C-4D8B-AE4C-E0E4C9B77DD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59F02-3674-415B-A2EF-F8C2A489AB39}">
      <dgm:prSet phldrT="[Текст]" custT="1"/>
      <dgm:spPr/>
      <dgm:t>
        <a:bodyPr/>
        <a:lstStyle/>
        <a:p>
          <a:r>
            <a:rPr lang="uk-UA" sz="1600" b="1" dirty="0" smtClean="0">
              <a:latin typeface="Arial" pitchFamily="34" charset="0"/>
              <a:cs typeface="Arial" pitchFamily="34" charset="0"/>
            </a:rPr>
            <a:t>КОРИГИРУЮЧИЙ КОНТРОЛЬ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625A7190-7D05-4FB7-ADCE-F28B4E119B1A}" type="parTrans" cxnId="{5D047EDB-3458-4D95-9A6D-4900B78A239F}">
      <dgm:prSet/>
      <dgm:spPr/>
      <dgm:t>
        <a:bodyPr/>
        <a:lstStyle/>
        <a:p>
          <a:endParaRPr lang="ru-RU"/>
        </a:p>
      </dgm:t>
    </dgm:pt>
    <dgm:pt modelId="{36EAE58E-E35B-45E9-8C1D-121CFCCE1FC7}" type="sibTrans" cxnId="{5D047EDB-3458-4D95-9A6D-4900B78A239F}">
      <dgm:prSet/>
      <dgm:spPr/>
      <dgm:t>
        <a:bodyPr/>
        <a:lstStyle/>
        <a:p>
          <a:endParaRPr lang="ru-RU"/>
        </a:p>
      </dgm:t>
    </dgm:pt>
    <dgm:pt modelId="{3A5E2A42-07AC-486E-BCCA-D6B75D12EAB1}">
      <dgm:prSet phldrT="[Текст]" custT="1"/>
      <dgm:spPr/>
      <dgm:t>
        <a:bodyPr/>
        <a:lstStyle/>
        <a:p>
          <a:r>
            <a:rPr lang="uk-UA" sz="1600" b="1" dirty="0" smtClean="0">
              <a:latin typeface="Arial" pitchFamily="34" charset="0"/>
              <a:cs typeface="Arial" pitchFamily="34" charset="0"/>
            </a:rPr>
            <a:t>КОНТРОЛЬНО-ПОПЕРЕДЖУВАЛЬНА ПЕРЕВІРКА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8433859-5AFD-43F8-9442-C13073292B14}" type="parTrans" cxnId="{AB07D726-F4B9-4C0D-88A2-F07883614635}">
      <dgm:prSet/>
      <dgm:spPr/>
      <dgm:t>
        <a:bodyPr/>
        <a:lstStyle/>
        <a:p>
          <a:endParaRPr lang="ru-RU"/>
        </a:p>
      </dgm:t>
    </dgm:pt>
    <dgm:pt modelId="{4AFAEF7E-0BED-4317-BB3D-7655AD7F374E}" type="sibTrans" cxnId="{AB07D726-F4B9-4C0D-88A2-F07883614635}">
      <dgm:prSet/>
      <dgm:spPr/>
      <dgm:t>
        <a:bodyPr/>
        <a:lstStyle/>
        <a:p>
          <a:endParaRPr lang="ru-RU"/>
        </a:p>
      </dgm:t>
    </dgm:pt>
    <dgm:pt modelId="{FB5A052A-17EF-4BF0-8489-6119FBA115DD}">
      <dgm:prSet phldrT="[Текст]" custT="1"/>
      <dgm:spPr/>
      <dgm:t>
        <a:bodyPr/>
        <a:lstStyle/>
        <a:p>
          <a:r>
            <a:rPr lang="uk-UA" sz="1600" b="1" dirty="0" smtClean="0">
              <a:latin typeface="Arial" pitchFamily="34" charset="0"/>
              <a:cs typeface="Arial" pitchFamily="34" charset="0"/>
            </a:rPr>
            <a:t>КОНТРОЛЬНО-КОРИГИРУЮЧА ПЕРЕВІРКА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5455F246-4185-42CC-A6BD-E2CB4EEF56CD}" type="parTrans" cxnId="{B1087E6F-1681-4776-96B9-18A90887F286}">
      <dgm:prSet/>
      <dgm:spPr/>
      <dgm:t>
        <a:bodyPr/>
        <a:lstStyle/>
        <a:p>
          <a:endParaRPr lang="ru-RU"/>
        </a:p>
      </dgm:t>
    </dgm:pt>
    <dgm:pt modelId="{36FF2752-F4C7-46DD-BF45-AF9C37EC2C22}" type="sibTrans" cxnId="{B1087E6F-1681-4776-96B9-18A90887F286}">
      <dgm:prSet/>
      <dgm:spPr/>
      <dgm:t>
        <a:bodyPr/>
        <a:lstStyle/>
        <a:p>
          <a:endParaRPr lang="ru-RU"/>
        </a:p>
      </dgm:t>
    </dgm:pt>
    <dgm:pt modelId="{74475ABE-F07A-4418-A8E0-75833501C20B}" type="pres">
      <dgm:prSet presAssocID="{83787BB2-429C-4D8B-AE4C-E0E4C9B77D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346BC-8BC3-4416-A07A-37C395537EA2}" type="pres">
      <dgm:prSet presAssocID="{DB259F02-3674-415B-A2EF-F8C2A489AB39}" presName="node" presStyleLbl="node1" presStyleIdx="0" presStyleCnt="3" custScaleX="148323" custRadScaleRad="91928" custRadScaleInc="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44DEE-D155-4954-9EBF-6A8100AB1F3E}" type="pres">
      <dgm:prSet presAssocID="{36EAE58E-E35B-45E9-8C1D-121CFCCE1FC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21F04E7-BDD6-4CE2-A3BF-C353B2820E3C}" type="pres">
      <dgm:prSet presAssocID="{36EAE58E-E35B-45E9-8C1D-121CFCCE1FC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838DF71-EE14-4D71-9E5B-BD756533C4BE}" type="pres">
      <dgm:prSet presAssocID="{3A5E2A42-07AC-486E-BCCA-D6B75D12EAB1}" presName="node" presStyleLbl="node1" presStyleIdx="1" presStyleCnt="3" custScaleX="148323" custRadScaleRad="106251" custRadScaleInc="-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4065-4536-43FF-BD05-2AFCB818B7F5}" type="pres">
      <dgm:prSet presAssocID="{4AFAEF7E-0BED-4317-BB3D-7655AD7F374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F04F6A-72A9-4C9F-99EF-A2DEB8362E07}" type="pres">
      <dgm:prSet presAssocID="{4AFAEF7E-0BED-4317-BB3D-7655AD7F374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24AA7E9-6B0F-4ACD-8561-8D9B71EBFC98}" type="pres">
      <dgm:prSet presAssocID="{FB5A052A-17EF-4BF0-8489-6119FBA115DD}" presName="node" presStyleLbl="node1" presStyleIdx="2" presStyleCnt="3" custScaleX="148323" custRadScaleRad="111461" custRadScaleInc="1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81D08-2691-4B2C-80F5-F0491739D45A}" type="pres">
      <dgm:prSet presAssocID="{36FF2752-F4C7-46DD-BF45-AF9C37EC2C2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5EB28B9-C4B7-412E-BD45-FC1F077EAACC}" type="pres">
      <dgm:prSet presAssocID="{36FF2752-F4C7-46DD-BF45-AF9C37EC2C2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B53747B-C70A-4BA1-B443-71E733A01DC0}" type="presOf" srcId="{36FF2752-F4C7-46DD-BF45-AF9C37EC2C22}" destId="{65EB28B9-C4B7-412E-BD45-FC1F077EAACC}" srcOrd="1" destOrd="0" presId="urn:microsoft.com/office/officeart/2005/8/layout/cycle7"/>
    <dgm:cxn modelId="{90D49F7A-9EBA-4D74-8C89-AD0325CF548D}" type="presOf" srcId="{36EAE58E-E35B-45E9-8C1D-121CFCCE1FC7}" destId="{E21F04E7-BDD6-4CE2-A3BF-C353B2820E3C}" srcOrd="1" destOrd="0" presId="urn:microsoft.com/office/officeart/2005/8/layout/cycle7"/>
    <dgm:cxn modelId="{B1087E6F-1681-4776-96B9-18A90887F286}" srcId="{83787BB2-429C-4D8B-AE4C-E0E4C9B77DD9}" destId="{FB5A052A-17EF-4BF0-8489-6119FBA115DD}" srcOrd="2" destOrd="0" parTransId="{5455F246-4185-42CC-A6BD-E2CB4EEF56CD}" sibTransId="{36FF2752-F4C7-46DD-BF45-AF9C37EC2C22}"/>
    <dgm:cxn modelId="{99D5B853-15F3-4DDB-9E53-73404F9F6364}" type="presOf" srcId="{DB259F02-3674-415B-A2EF-F8C2A489AB39}" destId="{E69346BC-8BC3-4416-A07A-37C395537EA2}" srcOrd="0" destOrd="0" presId="urn:microsoft.com/office/officeart/2005/8/layout/cycle7"/>
    <dgm:cxn modelId="{5D047EDB-3458-4D95-9A6D-4900B78A239F}" srcId="{83787BB2-429C-4D8B-AE4C-E0E4C9B77DD9}" destId="{DB259F02-3674-415B-A2EF-F8C2A489AB39}" srcOrd="0" destOrd="0" parTransId="{625A7190-7D05-4FB7-ADCE-F28B4E119B1A}" sibTransId="{36EAE58E-E35B-45E9-8C1D-121CFCCE1FC7}"/>
    <dgm:cxn modelId="{AB07D726-F4B9-4C0D-88A2-F07883614635}" srcId="{83787BB2-429C-4D8B-AE4C-E0E4C9B77DD9}" destId="{3A5E2A42-07AC-486E-BCCA-D6B75D12EAB1}" srcOrd="1" destOrd="0" parTransId="{88433859-5AFD-43F8-9442-C13073292B14}" sibTransId="{4AFAEF7E-0BED-4317-BB3D-7655AD7F374E}"/>
    <dgm:cxn modelId="{183CCE13-D973-4E8C-8B4A-846A50D39E1A}" type="presOf" srcId="{36FF2752-F4C7-46DD-BF45-AF9C37EC2C22}" destId="{C0281D08-2691-4B2C-80F5-F0491739D45A}" srcOrd="0" destOrd="0" presId="urn:microsoft.com/office/officeart/2005/8/layout/cycle7"/>
    <dgm:cxn modelId="{0F93C6EF-4031-4514-8652-06C321C739A4}" type="presOf" srcId="{4AFAEF7E-0BED-4317-BB3D-7655AD7F374E}" destId="{9F2D4065-4536-43FF-BD05-2AFCB818B7F5}" srcOrd="0" destOrd="0" presId="urn:microsoft.com/office/officeart/2005/8/layout/cycle7"/>
    <dgm:cxn modelId="{80F94DBB-1D9B-4E33-AC2F-84A11FA6194E}" type="presOf" srcId="{36EAE58E-E35B-45E9-8C1D-121CFCCE1FC7}" destId="{B6B44DEE-D155-4954-9EBF-6A8100AB1F3E}" srcOrd="0" destOrd="0" presId="urn:microsoft.com/office/officeart/2005/8/layout/cycle7"/>
    <dgm:cxn modelId="{5DCA771A-B61E-4E08-ADB2-076B7D3AC271}" type="presOf" srcId="{83787BB2-429C-4D8B-AE4C-E0E4C9B77DD9}" destId="{74475ABE-F07A-4418-A8E0-75833501C20B}" srcOrd="0" destOrd="0" presId="urn:microsoft.com/office/officeart/2005/8/layout/cycle7"/>
    <dgm:cxn modelId="{EE1ABDB2-2543-4851-A621-FAD1A6AB2F17}" type="presOf" srcId="{4AFAEF7E-0BED-4317-BB3D-7655AD7F374E}" destId="{6EF04F6A-72A9-4C9F-99EF-A2DEB8362E07}" srcOrd="1" destOrd="0" presId="urn:microsoft.com/office/officeart/2005/8/layout/cycle7"/>
    <dgm:cxn modelId="{20DD754B-C271-4314-8546-E5EF86DD8194}" type="presOf" srcId="{FB5A052A-17EF-4BF0-8489-6119FBA115DD}" destId="{324AA7E9-6B0F-4ACD-8561-8D9B71EBFC98}" srcOrd="0" destOrd="0" presId="urn:microsoft.com/office/officeart/2005/8/layout/cycle7"/>
    <dgm:cxn modelId="{BD3D33F4-34BA-4E19-8862-CAFF78028323}" type="presOf" srcId="{3A5E2A42-07AC-486E-BCCA-D6B75D12EAB1}" destId="{8838DF71-EE14-4D71-9E5B-BD756533C4BE}" srcOrd="0" destOrd="0" presId="urn:microsoft.com/office/officeart/2005/8/layout/cycle7"/>
    <dgm:cxn modelId="{48401156-FE9F-4936-8C44-AC4D8EB80426}" type="presParOf" srcId="{74475ABE-F07A-4418-A8E0-75833501C20B}" destId="{E69346BC-8BC3-4416-A07A-37C395537EA2}" srcOrd="0" destOrd="0" presId="urn:microsoft.com/office/officeart/2005/8/layout/cycle7"/>
    <dgm:cxn modelId="{C616FC06-86A4-419F-B004-539B958FCEB5}" type="presParOf" srcId="{74475ABE-F07A-4418-A8E0-75833501C20B}" destId="{B6B44DEE-D155-4954-9EBF-6A8100AB1F3E}" srcOrd="1" destOrd="0" presId="urn:microsoft.com/office/officeart/2005/8/layout/cycle7"/>
    <dgm:cxn modelId="{77554B05-CCE7-40F8-BFC6-1653F2163D48}" type="presParOf" srcId="{B6B44DEE-D155-4954-9EBF-6A8100AB1F3E}" destId="{E21F04E7-BDD6-4CE2-A3BF-C353B2820E3C}" srcOrd="0" destOrd="0" presId="urn:microsoft.com/office/officeart/2005/8/layout/cycle7"/>
    <dgm:cxn modelId="{AEBD12F1-E075-4FD3-BC5C-288D35933BDB}" type="presParOf" srcId="{74475ABE-F07A-4418-A8E0-75833501C20B}" destId="{8838DF71-EE14-4D71-9E5B-BD756533C4BE}" srcOrd="2" destOrd="0" presId="urn:microsoft.com/office/officeart/2005/8/layout/cycle7"/>
    <dgm:cxn modelId="{379092B6-26D2-4A09-9E8C-85A7746FCE7D}" type="presParOf" srcId="{74475ABE-F07A-4418-A8E0-75833501C20B}" destId="{9F2D4065-4536-43FF-BD05-2AFCB818B7F5}" srcOrd="3" destOrd="0" presId="urn:microsoft.com/office/officeart/2005/8/layout/cycle7"/>
    <dgm:cxn modelId="{42E512E4-9BE2-41F9-86C0-3D5304DD34AD}" type="presParOf" srcId="{9F2D4065-4536-43FF-BD05-2AFCB818B7F5}" destId="{6EF04F6A-72A9-4C9F-99EF-A2DEB8362E07}" srcOrd="0" destOrd="0" presId="urn:microsoft.com/office/officeart/2005/8/layout/cycle7"/>
    <dgm:cxn modelId="{2D094E71-C967-4B50-8B59-D1962BE2F642}" type="presParOf" srcId="{74475ABE-F07A-4418-A8E0-75833501C20B}" destId="{324AA7E9-6B0F-4ACD-8561-8D9B71EBFC98}" srcOrd="4" destOrd="0" presId="urn:microsoft.com/office/officeart/2005/8/layout/cycle7"/>
    <dgm:cxn modelId="{B0D7ED54-AD88-438F-B0D6-7C9BB5C59AF9}" type="presParOf" srcId="{74475ABE-F07A-4418-A8E0-75833501C20B}" destId="{C0281D08-2691-4B2C-80F5-F0491739D45A}" srcOrd="5" destOrd="0" presId="urn:microsoft.com/office/officeart/2005/8/layout/cycle7"/>
    <dgm:cxn modelId="{F7510583-949F-4199-B433-FD03FE474374}" type="presParOf" srcId="{C0281D08-2691-4B2C-80F5-F0491739D45A}" destId="{65EB28B9-C4B7-412E-BD45-FC1F077EAAC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8D0C28-B52E-46FD-AB73-E48E9A8838C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FB809E5-5301-48A5-8F6B-464D8DC9547D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ОЗНАЙОМЧІ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89E3154-6C4E-4CC0-96CF-E6FE4F3918E1}" type="parTrans" cxnId="{BF82D921-7F1F-405F-A21A-E67D470308B5}">
      <dgm:prSet/>
      <dgm:spPr/>
    </dgm:pt>
    <dgm:pt modelId="{9E7D3F51-964A-41FE-8964-4EA9E2DCD1F7}" type="sibTrans" cxnId="{BF82D921-7F1F-405F-A21A-E67D470308B5}">
      <dgm:prSet/>
      <dgm:spPr/>
    </dgm:pt>
    <dgm:pt modelId="{5A6B9BD3-7AEA-402A-A97B-744FC00D5A0B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ПІДТВЕРДЖУЮЧІ</a:t>
          </a:r>
          <a:r>
            <a:rPr lang="uk-UA" i="1" dirty="0" smtClean="0">
              <a:latin typeface="Arial" pitchFamily="34" charset="0"/>
              <a:cs typeface="Arial" pitchFamily="34" charset="0"/>
            </a:rPr>
            <a:t>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7CEBD4F-8619-46BB-B91A-AB5793EBE4B2}" type="parTrans" cxnId="{DA3695D2-2494-4C6A-AF48-FEAA50D568D6}">
      <dgm:prSet/>
      <dgm:spPr/>
    </dgm:pt>
    <dgm:pt modelId="{276C7815-DFAC-4B7E-8E09-D7BF528FF7BC}" type="sibTrans" cxnId="{DA3695D2-2494-4C6A-AF48-FEAA50D568D6}">
      <dgm:prSet/>
      <dgm:spPr/>
    </dgm:pt>
    <dgm:pt modelId="{9D6F784E-FD0F-4A49-AAA7-98569169ACA9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ЧАСТКОВО-ПОШУКОВІ </a:t>
          </a:r>
          <a:r>
            <a:rPr lang="uk-UA" dirty="0" smtClean="0">
              <a:latin typeface="Arial" pitchFamily="34" charset="0"/>
              <a:cs typeface="Arial" pitchFamily="34" charset="0"/>
            </a:rPr>
            <a:t>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5E5DDEF-EE79-4ECB-956B-A66DB522F7EB}" type="parTrans" cxnId="{8719F4AD-F65B-4F9F-9769-01ABA463BECD}">
      <dgm:prSet/>
      <dgm:spPr/>
    </dgm:pt>
    <dgm:pt modelId="{0594E476-3EB1-466B-9C99-D4877E767E95}" type="sibTrans" cxnId="{8719F4AD-F65B-4F9F-9769-01ABA463BECD}">
      <dgm:prSet/>
      <dgm:spPr/>
    </dgm:pt>
    <dgm:pt modelId="{CF58308D-8C47-4B45-9865-B3A95EFA3DB8}">
      <dgm:prSet phldrT="[Текст]"/>
      <dgm:spPr/>
      <dgm:t>
        <a:bodyPr/>
        <a:lstStyle/>
        <a:p>
          <a:r>
            <a:rPr lang="uk-UA" b="1" i="1" dirty="0" smtClean="0">
              <a:latin typeface="Arial" pitchFamily="34" charset="0"/>
              <a:cs typeface="Arial" pitchFamily="34" charset="0"/>
            </a:rPr>
            <a:t>ДОСЛІДНІ</a:t>
          </a:r>
          <a:r>
            <a:rPr lang="uk-UA" i="1" dirty="0" smtClean="0">
              <a:latin typeface="Arial" pitchFamily="34" charset="0"/>
              <a:cs typeface="Arial" pitchFamily="34" charset="0"/>
            </a:rPr>
            <a:t>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4B37E32-7A8D-40DC-B7EC-AD04F9BCE252}" type="parTrans" cxnId="{74BFE82D-ABE9-4762-94C9-6F76DAA63F83}">
      <dgm:prSet/>
      <dgm:spPr/>
    </dgm:pt>
    <dgm:pt modelId="{FBA9A370-661B-4057-B117-BC7F4E007D49}" type="sibTrans" cxnId="{74BFE82D-ABE9-4762-94C9-6F76DAA63F83}">
      <dgm:prSet/>
      <dgm:spPr/>
    </dgm:pt>
    <dgm:pt modelId="{0CDAB1FE-CF0F-42E1-9CEB-FDAC4D03A5D1}" type="pres">
      <dgm:prSet presAssocID="{0A8D0C28-B52E-46FD-AB73-E48E9A8838CD}" presName="compositeShape" presStyleCnt="0">
        <dgm:presLayoutVars>
          <dgm:dir/>
          <dgm:resizeHandles/>
        </dgm:presLayoutVars>
      </dgm:prSet>
      <dgm:spPr/>
    </dgm:pt>
    <dgm:pt modelId="{57122FFF-5B58-4C8D-92CE-AA7AF90A44B0}" type="pres">
      <dgm:prSet presAssocID="{0A8D0C28-B52E-46FD-AB73-E48E9A8838CD}" presName="pyramid" presStyleLbl="node1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E53A948F-6D5B-45D7-94DC-141A478B4C7A}" type="pres">
      <dgm:prSet presAssocID="{0A8D0C28-B52E-46FD-AB73-E48E9A8838CD}" presName="theList" presStyleCnt="0"/>
      <dgm:spPr/>
    </dgm:pt>
    <dgm:pt modelId="{EB8108B8-CE28-457E-9495-AB78ABD30F83}" type="pres">
      <dgm:prSet presAssocID="{CFB809E5-5301-48A5-8F6B-464D8DC9547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A2F06-0CC5-42E1-A159-A825EBA977D7}" type="pres">
      <dgm:prSet presAssocID="{CFB809E5-5301-48A5-8F6B-464D8DC9547D}" presName="aSpace" presStyleCnt="0"/>
      <dgm:spPr/>
    </dgm:pt>
    <dgm:pt modelId="{F8D4AB07-2A7E-4AAB-8F1E-EBD8ACFE356A}" type="pres">
      <dgm:prSet presAssocID="{5A6B9BD3-7AEA-402A-A97B-744FC00D5A0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8066B-2962-4262-962E-7A6806A27940}" type="pres">
      <dgm:prSet presAssocID="{5A6B9BD3-7AEA-402A-A97B-744FC00D5A0B}" presName="aSpace" presStyleCnt="0"/>
      <dgm:spPr/>
    </dgm:pt>
    <dgm:pt modelId="{66BFAC70-E878-4F95-A3E3-F15604362908}" type="pres">
      <dgm:prSet presAssocID="{9D6F784E-FD0F-4A49-AAA7-98569169ACA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029D3-F2A7-4F89-997B-54A41F868571}" type="pres">
      <dgm:prSet presAssocID="{9D6F784E-FD0F-4A49-AAA7-98569169ACA9}" presName="aSpace" presStyleCnt="0"/>
      <dgm:spPr/>
    </dgm:pt>
    <dgm:pt modelId="{6454945C-F937-4963-81F8-25A59F77F3F9}" type="pres">
      <dgm:prSet presAssocID="{CF58308D-8C47-4B45-9865-B3A95EFA3DB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72803-48FE-4383-A7DC-E46B02E22E36}" type="pres">
      <dgm:prSet presAssocID="{CF58308D-8C47-4B45-9865-B3A95EFA3DB8}" presName="aSpace" presStyleCnt="0"/>
      <dgm:spPr/>
    </dgm:pt>
  </dgm:ptLst>
  <dgm:cxnLst>
    <dgm:cxn modelId="{74BFE82D-ABE9-4762-94C9-6F76DAA63F83}" srcId="{0A8D0C28-B52E-46FD-AB73-E48E9A8838CD}" destId="{CF58308D-8C47-4B45-9865-B3A95EFA3DB8}" srcOrd="3" destOrd="0" parTransId="{64B37E32-7A8D-40DC-B7EC-AD04F9BCE252}" sibTransId="{FBA9A370-661B-4057-B117-BC7F4E007D49}"/>
    <dgm:cxn modelId="{3F00D61D-622D-46B0-A7C4-9C1E963FE063}" type="presOf" srcId="{0A8D0C28-B52E-46FD-AB73-E48E9A8838CD}" destId="{0CDAB1FE-CF0F-42E1-9CEB-FDAC4D03A5D1}" srcOrd="0" destOrd="0" presId="urn:microsoft.com/office/officeart/2005/8/layout/pyramid2"/>
    <dgm:cxn modelId="{35D25109-28B0-4EEE-8BD2-FA2E82735C3C}" type="presOf" srcId="{CFB809E5-5301-48A5-8F6B-464D8DC9547D}" destId="{EB8108B8-CE28-457E-9495-AB78ABD30F83}" srcOrd="0" destOrd="0" presId="urn:microsoft.com/office/officeart/2005/8/layout/pyramid2"/>
    <dgm:cxn modelId="{0BA028CA-C37B-44FA-A2CA-959AB69C25A3}" type="presOf" srcId="{5A6B9BD3-7AEA-402A-A97B-744FC00D5A0B}" destId="{F8D4AB07-2A7E-4AAB-8F1E-EBD8ACFE356A}" srcOrd="0" destOrd="0" presId="urn:microsoft.com/office/officeart/2005/8/layout/pyramid2"/>
    <dgm:cxn modelId="{C2625450-CBD4-4F4C-BC99-141C98895F5B}" type="presOf" srcId="{9D6F784E-FD0F-4A49-AAA7-98569169ACA9}" destId="{66BFAC70-E878-4F95-A3E3-F15604362908}" srcOrd="0" destOrd="0" presId="urn:microsoft.com/office/officeart/2005/8/layout/pyramid2"/>
    <dgm:cxn modelId="{8719F4AD-F65B-4F9F-9769-01ABA463BECD}" srcId="{0A8D0C28-B52E-46FD-AB73-E48E9A8838CD}" destId="{9D6F784E-FD0F-4A49-AAA7-98569169ACA9}" srcOrd="2" destOrd="0" parTransId="{45E5DDEF-EE79-4ECB-956B-A66DB522F7EB}" sibTransId="{0594E476-3EB1-466B-9C99-D4877E767E95}"/>
    <dgm:cxn modelId="{DA3695D2-2494-4C6A-AF48-FEAA50D568D6}" srcId="{0A8D0C28-B52E-46FD-AB73-E48E9A8838CD}" destId="{5A6B9BD3-7AEA-402A-A97B-744FC00D5A0B}" srcOrd="1" destOrd="0" parTransId="{C7CEBD4F-8619-46BB-B91A-AB5793EBE4B2}" sibTransId="{276C7815-DFAC-4B7E-8E09-D7BF528FF7BC}"/>
    <dgm:cxn modelId="{C4E40991-42A9-4EAD-897B-B8D18493B3D1}" type="presOf" srcId="{CF58308D-8C47-4B45-9865-B3A95EFA3DB8}" destId="{6454945C-F937-4963-81F8-25A59F77F3F9}" srcOrd="0" destOrd="0" presId="urn:microsoft.com/office/officeart/2005/8/layout/pyramid2"/>
    <dgm:cxn modelId="{BF82D921-7F1F-405F-A21A-E67D470308B5}" srcId="{0A8D0C28-B52E-46FD-AB73-E48E9A8838CD}" destId="{CFB809E5-5301-48A5-8F6B-464D8DC9547D}" srcOrd="0" destOrd="0" parTransId="{289E3154-6C4E-4CC0-96CF-E6FE4F3918E1}" sibTransId="{9E7D3F51-964A-41FE-8964-4EA9E2DCD1F7}"/>
    <dgm:cxn modelId="{C0477936-9E52-4AA2-A739-B20BC36CEAB7}" type="presParOf" srcId="{0CDAB1FE-CF0F-42E1-9CEB-FDAC4D03A5D1}" destId="{57122FFF-5B58-4C8D-92CE-AA7AF90A44B0}" srcOrd="0" destOrd="0" presId="urn:microsoft.com/office/officeart/2005/8/layout/pyramid2"/>
    <dgm:cxn modelId="{6DE13823-250C-49E3-820F-AA2FC4623649}" type="presParOf" srcId="{0CDAB1FE-CF0F-42E1-9CEB-FDAC4D03A5D1}" destId="{E53A948F-6D5B-45D7-94DC-141A478B4C7A}" srcOrd="1" destOrd="0" presId="urn:microsoft.com/office/officeart/2005/8/layout/pyramid2"/>
    <dgm:cxn modelId="{0A1F3C63-A57A-49CB-825C-226F05D79BF0}" type="presParOf" srcId="{E53A948F-6D5B-45D7-94DC-141A478B4C7A}" destId="{EB8108B8-CE28-457E-9495-AB78ABD30F83}" srcOrd="0" destOrd="0" presId="urn:microsoft.com/office/officeart/2005/8/layout/pyramid2"/>
    <dgm:cxn modelId="{54A69735-B225-4B78-9414-E0E46BE55038}" type="presParOf" srcId="{E53A948F-6D5B-45D7-94DC-141A478B4C7A}" destId="{83FA2F06-0CC5-42E1-A159-A825EBA977D7}" srcOrd="1" destOrd="0" presId="urn:microsoft.com/office/officeart/2005/8/layout/pyramid2"/>
    <dgm:cxn modelId="{CF44329A-9AB8-4069-9B16-480747599CC4}" type="presParOf" srcId="{E53A948F-6D5B-45D7-94DC-141A478B4C7A}" destId="{F8D4AB07-2A7E-4AAB-8F1E-EBD8ACFE356A}" srcOrd="2" destOrd="0" presId="urn:microsoft.com/office/officeart/2005/8/layout/pyramid2"/>
    <dgm:cxn modelId="{7C48A1F6-802F-4F92-976C-42BFE38DEB4D}" type="presParOf" srcId="{E53A948F-6D5B-45D7-94DC-141A478B4C7A}" destId="{4C78066B-2962-4262-962E-7A6806A27940}" srcOrd="3" destOrd="0" presId="urn:microsoft.com/office/officeart/2005/8/layout/pyramid2"/>
    <dgm:cxn modelId="{4F93732C-3B9C-4F0B-BFBE-8CFCB1AEA95F}" type="presParOf" srcId="{E53A948F-6D5B-45D7-94DC-141A478B4C7A}" destId="{66BFAC70-E878-4F95-A3E3-F15604362908}" srcOrd="4" destOrd="0" presId="urn:microsoft.com/office/officeart/2005/8/layout/pyramid2"/>
    <dgm:cxn modelId="{2AA46C6D-57D5-4B1A-A1BA-58DDC41C1AED}" type="presParOf" srcId="{E53A948F-6D5B-45D7-94DC-141A478B4C7A}" destId="{8F5029D3-F2A7-4F89-997B-54A41F868571}" srcOrd="5" destOrd="0" presId="urn:microsoft.com/office/officeart/2005/8/layout/pyramid2"/>
    <dgm:cxn modelId="{7638633D-C32B-47E2-9C89-6BB4F8B8DF17}" type="presParOf" srcId="{E53A948F-6D5B-45D7-94DC-141A478B4C7A}" destId="{6454945C-F937-4963-81F8-25A59F77F3F9}" srcOrd="6" destOrd="0" presId="urn:microsoft.com/office/officeart/2005/8/layout/pyramid2"/>
    <dgm:cxn modelId="{44A9E338-19BC-402D-81FA-544CF0E1FE2D}" type="presParOf" srcId="{E53A948F-6D5B-45D7-94DC-141A478B4C7A}" destId="{DEA72803-48FE-4383-A7DC-E46B02E22E3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2FC26C-3A7E-4BD9-8E36-8EAF31CCEF1E}" type="doc">
      <dgm:prSet loTypeId="urn:microsoft.com/office/officeart/2005/8/layout/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5DD6A11-9343-4A89-9FC1-CAB4ACE682F2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Перевірка виконання студентом домашнього завдання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A7BC7D62-95C3-4563-AA9C-9CE9A78B3652}" type="parTrans" cxnId="{B6AFA918-952B-4210-8B3C-7B2266453093}">
      <dgm:prSet/>
      <dgm:spPr/>
      <dgm:t>
        <a:bodyPr/>
        <a:lstStyle/>
        <a:p>
          <a:endParaRPr lang="ru-RU"/>
        </a:p>
      </dgm:t>
    </dgm:pt>
    <dgm:pt modelId="{2B50AB37-60B8-46FE-AA6E-5CC6D044A675}" type="sibTrans" cxnId="{B6AFA918-952B-4210-8B3C-7B2266453093}">
      <dgm:prSet/>
      <dgm:spPr/>
      <dgm:t>
        <a:bodyPr/>
        <a:lstStyle/>
        <a:p>
          <a:endParaRPr lang="ru-RU"/>
        </a:p>
      </dgm:t>
    </dgm:pt>
    <dgm:pt modelId="{CFD306EA-041D-4E8C-BD50-86F82C1AA783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Перевірка теорії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6C0D6C8D-9CC2-4A67-A566-FE37FE6E5C34}" type="parTrans" cxnId="{15A7CCA6-9659-4D67-B424-EA1AB3AA759D}">
      <dgm:prSet/>
      <dgm:spPr/>
      <dgm:t>
        <a:bodyPr/>
        <a:lstStyle/>
        <a:p>
          <a:endParaRPr lang="ru-RU"/>
        </a:p>
      </dgm:t>
    </dgm:pt>
    <dgm:pt modelId="{4D7D8500-2C11-4A71-A959-141874BE2A98}" type="sibTrans" cxnId="{15A7CCA6-9659-4D67-B424-EA1AB3AA759D}">
      <dgm:prSet/>
      <dgm:spPr/>
      <dgm:t>
        <a:bodyPr/>
        <a:lstStyle/>
        <a:p>
          <a:endParaRPr lang="ru-RU"/>
        </a:p>
      </dgm:t>
    </dgm:pt>
    <dgm:pt modelId="{8330CEC8-31FE-462F-A897-E1F57748FA4C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Оголошення теми заняття, мети і значення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90E6AB82-93BA-4E8A-8645-96B87CB8E4B5}" type="parTrans" cxnId="{58BB267E-E2D1-43ED-9FEC-968FB40FBA0B}">
      <dgm:prSet/>
      <dgm:spPr/>
      <dgm:t>
        <a:bodyPr/>
        <a:lstStyle/>
        <a:p>
          <a:endParaRPr lang="ru-RU"/>
        </a:p>
      </dgm:t>
    </dgm:pt>
    <dgm:pt modelId="{DD9B5447-5A4E-48E6-B92E-34C66A8B7402}" type="sibTrans" cxnId="{58BB267E-E2D1-43ED-9FEC-968FB40FBA0B}">
      <dgm:prSet/>
      <dgm:spPr/>
      <dgm:t>
        <a:bodyPr/>
        <a:lstStyle/>
        <a:p>
          <a:endParaRPr lang="ru-RU"/>
        </a:p>
      </dgm:t>
    </dgm:pt>
    <dgm:pt modelId="{430EC8B6-5D89-4A5E-9E9C-044312F3FE07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Проведення контрольної роботи з вивченої теми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90F71187-3F50-43D2-8E33-EFF005798FF8}" type="parTrans" cxnId="{DFA5B51C-FC01-4E11-BA9E-D677D50BA365}">
      <dgm:prSet/>
      <dgm:spPr/>
      <dgm:t>
        <a:bodyPr/>
        <a:lstStyle/>
        <a:p>
          <a:endParaRPr lang="ru-RU"/>
        </a:p>
      </dgm:t>
    </dgm:pt>
    <dgm:pt modelId="{E8C05245-49D0-4E9F-88A2-40B6645A3DA2}" type="sibTrans" cxnId="{DFA5B51C-FC01-4E11-BA9E-D677D50BA365}">
      <dgm:prSet/>
      <dgm:spPr/>
      <dgm:t>
        <a:bodyPr/>
        <a:lstStyle/>
        <a:p>
          <a:endParaRPr lang="ru-RU"/>
        </a:p>
      </dgm:t>
    </dgm:pt>
    <dgm:pt modelId="{FA36CB85-E120-4981-AB0C-C28DE53552DA}">
      <dgm:prSet phldrT="[Текст]" custT="1"/>
      <dgm:spPr/>
      <dgm:t>
        <a:bodyPr/>
        <a:lstStyle/>
        <a:p>
          <a:r>
            <a:rPr lang="uk-UA" sz="1800" b="1" i="1" dirty="0" smtClean="0">
              <a:latin typeface="Arial" pitchFamily="34" charset="0"/>
              <a:cs typeface="Arial" pitchFamily="34" charset="0"/>
            </a:rPr>
            <a:t>Оголошення домашнього завдання</a:t>
          </a:r>
          <a:endParaRPr lang="ru-RU" sz="1800" b="1" i="1" dirty="0">
            <a:latin typeface="Arial" pitchFamily="34" charset="0"/>
            <a:cs typeface="Arial" pitchFamily="34" charset="0"/>
          </a:endParaRPr>
        </a:p>
      </dgm:t>
    </dgm:pt>
    <dgm:pt modelId="{23886523-4D76-4145-AB78-74E7A8AA8625}" type="parTrans" cxnId="{313C588E-75E2-41D7-ABD2-B4AA5F0F52DD}">
      <dgm:prSet/>
      <dgm:spPr/>
      <dgm:t>
        <a:bodyPr/>
        <a:lstStyle/>
        <a:p>
          <a:endParaRPr lang="ru-RU"/>
        </a:p>
      </dgm:t>
    </dgm:pt>
    <dgm:pt modelId="{30937554-B64C-4E23-8C20-541463232120}" type="sibTrans" cxnId="{313C588E-75E2-41D7-ABD2-B4AA5F0F52DD}">
      <dgm:prSet/>
      <dgm:spPr/>
      <dgm:t>
        <a:bodyPr/>
        <a:lstStyle/>
        <a:p>
          <a:endParaRPr lang="ru-RU"/>
        </a:p>
      </dgm:t>
    </dgm:pt>
    <dgm:pt modelId="{0B30E682-A84E-47FC-A156-2ED5CC4335E2}" type="pres">
      <dgm:prSet presAssocID="{302FC26C-3A7E-4BD9-8E36-8EAF31CCEF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79AF8-1B07-4086-BB64-C7545CE647E4}" type="pres">
      <dgm:prSet presAssocID="{F5DD6A11-9343-4A89-9FC1-CAB4ACE682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2FAE5-4B0A-4971-B75C-81B7273BC242}" type="pres">
      <dgm:prSet presAssocID="{2B50AB37-60B8-46FE-AA6E-5CC6D044A67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EA3D268-1C13-4064-AE41-16F8800F513B}" type="pres">
      <dgm:prSet presAssocID="{2B50AB37-60B8-46FE-AA6E-5CC6D044A67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10A024B-FCE4-4F03-86BC-F6B2E09F6E1A}" type="pres">
      <dgm:prSet presAssocID="{CFD306EA-041D-4E8C-BD50-86F82C1AA7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F9A88-E3CC-4950-BD42-E511A0C37B60}" type="pres">
      <dgm:prSet presAssocID="{4D7D8500-2C11-4A71-A959-141874BE2A9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E608C4B-A7B8-49D7-A8BE-14C50D1A213E}" type="pres">
      <dgm:prSet presAssocID="{4D7D8500-2C11-4A71-A959-141874BE2A9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D5C3724-30A9-48D1-AFAC-368F3F13101A}" type="pres">
      <dgm:prSet presAssocID="{8330CEC8-31FE-462F-A897-E1F57748FA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C661-FCDA-486D-B308-A24119D40765}" type="pres">
      <dgm:prSet presAssocID="{DD9B5447-5A4E-48E6-B92E-34C66A8B740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28A20C4-58E3-416C-8A34-E1E2396E78A9}" type="pres">
      <dgm:prSet presAssocID="{DD9B5447-5A4E-48E6-B92E-34C66A8B740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D7A51CE-2776-4A92-9346-8DB07D86ED35}" type="pres">
      <dgm:prSet presAssocID="{430EC8B6-5D89-4A5E-9E9C-044312F3FE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F0E76-3930-4898-BE2B-30735C765FB1}" type="pres">
      <dgm:prSet presAssocID="{E8C05245-49D0-4E9F-88A2-40B6645A3DA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1FEDA93-BD6B-44CF-93D4-F26C79C09BD1}" type="pres">
      <dgm:prSet presAssocID="{E8C05245-49D0-4E9F-88A2-40B6645A3DA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9E02584-B1D8-4454-B423-2793FF99D6AA}" type="pres">
      <dgm:prSet presAssocID="{FA36CB85-E120-4981-AB0C-C28DE53552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05ACE-C765-47B6-B2A3-6CF940E5E2F2}" type="presOf" srcId="{4D7D8500-2C11-4A71-A959-141874BE2A98}" destId="{C38F9A88-E3CC-4950-BD42-E511A0C37B60}" srcOrd="0" destOrd="0" presId="urn:microsoft.com/office/officeart/2005/8/layout/process5"/>
    <dgm:cxn modelId="{62FBD14A-EA0F-4073-810D-EE359B952284}" type="presOf" srcId="{4D7D8500-2C11-4A71-A959-141874BE2A98}" destId="{BE608C4B-A7B8-49D7-A8BE-14C50D1A213E}" srcOrd="1" destOrd="0" presId="urn:microsoft.com/office/officeart/2005/8/layout/process5"/>
    <dgm:cxn modelId="{E37BDCF8-63FB-4D3B-8C32-47C24417ACDB}" type="presOf" srcId="{302FC26C-3A7E-4BD9-8E36-8EAF31CCEF1E}" destId="{0B30E682-A84E-47FC-A156-2ED5CC4335E2}" srcOrd="0" destOrd="0" presId="urn:microsoft.com/office/officeart/2005/8/layout/process5"/>
    <dgm:cxn modelId="{DFA5B51C-FC01-4E11-BA9E-D677D50BA365}" srcId="{302FC26C-3A7E-4BD9-8E36-8EAF31CCEF1E}" destId="{430EC8B6-5D89-4A5E-9E9C-044312F3FE07}" srcOrd="3" destOrd="0" parTransId="{90F71187-3F50-43D2-8E33-EFF005798FF8}" sibTransId="{E8C05245-49D0-4E9F-88A2-40B6645A3DA2}"/>
    <dgm:cxn modelId="{15A7CCA6-9659-4D67-B424-EA1AB3AA759D}" srcId="{302FC26C-3A7E-4BD9-8E36-8EAF31CCEF1E}" destId="{CFD306EA-041D-4E8C-BD50-86F82C1AA783}" srcOrd="1" destOrd="0" parTransId="{6C0D6C8D-9CC2-4A67-A566-FE37FE6E5C34}" sibTransId="{4D7D8500-2C11-4A71-A959-141874BE2A98}"/>
    <dgm:cxn modelId="{313C588E-75E2-41D7-ABD2-B4AA5F0F52DD}" srcId="{302FC26C-3A7E-4BD9-8E36-8EAF31CCEF1E}" destId="{FA36CB85-E120-4981-AB0C-C28DE53552DA}" srcOrd="4" destOrd="0" parTransId="{23886523-4D76-4145-AB78-74E7A8AA8625}" sibTransId="{30937554-B64C-4E23-8C20-541463232120}"/>
    <dgm:cxn modelId="{EEBF40FD-F151-4DFA-A447-C543391BB79D}" type="presOf" srcId="{430EC8B6-5D89-4A5E-9E9C-044312F3FE07}" destId="{CD7A51CE-2776-4A92-9346-8DB07D86ED35}" srcOrd="0" destOrd="0" presId="urn:microsoft.com/office/officeart/2005/8/layout/process5"/>
    <dgm:cxn modelId="{309F2AC3-ADA3-410E-AF6E-FEA7053F6C85}" type="presOf" srcId="{2B50AB37-60B8-46FE-AA6E-5CC6D044A675}" destId="{42E2FAE5-4B0A-4971-B75C-81B7273BC242}" srcOrd="0" destOrd="0" presId="urn:microsoft.com/office/officeart/2005/8/layout/process5"/>
    <dgm:cxn modelId="{965884FD-C012-4B5E-A26E-3C196C5A520D}" type="presOf" srcId="{2B50AB37-60B8-46FE-AA6E-5CC6D044A675}" destId="{FEA3D268-1C13-4064-AE41-16F8800F513B}" srcOrd="1" destOrd="0" presId="urn:microsoft.com/office/officeart/2005/8/layout/process5"/>
    <dgm:cxn modelId="{F8AD08C9-C377-467E-A2D2-F0E9347669E7}" type="presOf" srcId="{DD9B5447-5A4E-48E6-B92E-34C66A8B7402}" destId="{E28A20C4-58E3-416C-8A34-E1E2396E78A9}" srcOrd="1" destOrd="0" presId="urn:microsoft.com/office/officeart/2005/8/layout/process5"/>
    <dgm:cxn modelId="{3F1DC7C4-CD1F-484A-B7CC-48C4B63D3153}" type="presOf" srcId="{E8C05245-49D0-4E9F-88A2-40B6645A3DA2}" destId="{61FEDA93-BD6B-44CF-93D4-F26C79C09BD1}" srcOrd="1" destOrd="0" presId="urn:microsoft.com/office/officeart/2005/8/layout/process5"/>
    <dgm:cxn modelId="{B6AFA918-952B-4210-8B3C-7B2266453093}" srcId="{302FC26C-3A7E-4BD9-8E36-8EAF31CCEF1E}" destId="{F5DD6A11-9343-4A89-9FC1-CAB4ACE682F2}" srcOrd="0" destOrd="0" parTransId="{A7BC7D62-95C3-4563-AA9C-9CE9A78B3652}" sibTransId="{2B50AB37-60B8-46FE-AA6E-5CC6D044A675}"/>
    <dgm:cxn modelId="{DBC3FB62-B34F-4FDE-930C-1D14C74586D6}" type="presOf" srcId="{8330CEC8-31FE-462F-A897-E1F57748FA4C}" destId="{AD5C3724-30A9-48D1-AFAC-368F3F13101A}" srcOrd="0" destOrd="0" presId="urn:microsoft.com/office/officeart/2005/8/layout/process5"/>
    <dgm:cxn modelId="{61F5CC3F-DF44-4B31-BBC4-4AEB8317C46F}" type="presOf" srcId="{CFD306EA-041D-4E8C-BD50-86F82C1AA783}" destId="{810A024B-FCE4-4F03-86BC-F6B2E09F6E1A}" srcOrd="0" destOrd="0" presId="urn:microsoft.com/office/officeart/2005/8/layout/process5"/>
    <dgm:cxn modelId="{0043DA08-A803-4DCF-9459-6446ED55A27F}" type="presOf" srcId="{E8C05245-49D0-4E9F-88A2-40B6645A3DA2}" destId="{C02F0E76-3930-4898-BE2B-30735C765FB1}" srcOrd="0" destOrd="0" presId="urn:microsoft.com/office/officeart/2005/8/layout/process5"/>
    <dgm:cxn modelId="{58BB267E-E2D1-43ED-9FEC-968FB40FBA0B}" srcId="{302FC26C-3A7E-4BD9-8E36-8EAF31CCEF1E}" destId="{8330CEC8-31FE-462F-A897-E1F57748FA4C}" srcOrd="2" destOrd="0" parTransId="{90E6AB82-93BA-4E8A-8645-96B87CB8E4B5}" sibTransId="{DD9B5447-5A4E-48E6-B92E-34C66A8B7402}"/>
    <dgm:cxn modelId="{F783C2E6-CD5B-45F2-98AC-044927919173}" type="presOf" srcId="{DD9B5447-5A4E-48E6-B92E-34C66A8B7402}" destId="{AD39C661-FCDA-486D-B308-A24119D40765}" srcOrd="0" destOrd="0" presId="urn:microsoft.com/office/officeart/2005/8/layout/process5"/>
    <dgm:cxn modelId="{7093848E-CF70-4630-9205-1490F54A9773}" type="presOf" srcId="{FA36CB85-E120-4981-AB0C-C28DE53552DA}" destId="{99E02584-B1D8-4454-B423-2793FF99D6AA}" srcOrd="0" destOrd="0" presId="urn:microsoft.com/office/officeart/2005/8/layout/process5"/>
    <dgm:cxn modelId="{E4697E7F-D3DA-4A0C-86F7-695A66A80772}" type="presOf" srcId="{F5DD6A11-9343-4A89-9FC1-CAB4ACE682F2}" destId="{EC879AF8-1B07-4086-BB64-C7545CE647E4}" srcOrd="0" destOrd="0" presId="urn:microsoft.com/office/officeart/2005/8/layout/process5"/>
    <dgm:cxn modelId="{342A413E-BBF0-42FB-A933-167B4A045128}" type="presParOf" srcId="{0B30E682-A84E-47FC-A156-2ED5CC4335E2}" destId="{EC879AF8-1B07-4086-BB64-C7545CE647E4}" srcOrd="0" destOrd="0" presId="urn:microsoft.com/office/officeart/2005/8/layout/process5"/>
    <dgm:cxn modelId="{D9E2DF0D-CD0F-4AF4-9D42-D21AF33166C8}" type="presParOf" srcId="{0B30E682-A84E-47FC-A156-2ED5CC4335E2}" destId="{42E2FAE5-4B0A-4971-B75C-81B7273BC242}" srcOrd="1" destOrd="0" presId="urn:microsoft.com/office/officeart/2005/8/layout/process5"/>
    <dgm:cxn modelId="{5DDC42D6-55AC-4202-8E6A-ABF8DA0E792A}" type="presParOf" srcId="{42E2FAE5-4B0A-4971-B75C-81B7273BC242}" destId="{FEA3D268-1C13-4064-AE41-16F8800F513B}" srcOrd="0" destOrd="0" presId="urn:microsoft.com/office/officeart/2005/8/layout/process5"/>
    <dgm:cxn modelId="{F27D8922-D5FF-4F30-8C2E-449FD8E3A3E9}" type="presParOf" srcId="{0B30E682-A84E-47FC-A156-2ED5CC4335E2}" destId="{810A024B-FCE4-4F03-86BC-F6B2E09F6E1A}" srcOrd="2" destOrd="0" presId="urn:microsoft.com/office/officeart/2005/8/layout/process5"/>
    <dgm:cxn modelId="{8B0A7636-6F5C-473C-895E-F04521ABFEE1}" type="presParOf" srcId="{0B30E682-A84E-47FC-A156-2ED5CC4335E2}" destId="{C38F9A88-E3CC-4950-BD42-E511A0C37B60}" srcOrd="3" destOrd="0" presId="urn:microsoft.com/office/officeart/2005/8/layout/process5"/>
    <dgm:cxn modelId="{68C5AB6F-3856-4BCA-82A2-D341DE386107}" type="presParOf" srcId="{C38F9A88-E3CC-4950-BD42-E511A0C37B60}" destId="{BE608C4B-A7B8-49D7-A8BE-14C50D1A213E}" srcOrd="0" destOrd="0" presId="urn:microsoft.com/office/officeart/2005/8/layout/process5"/>
    <dgm:cxn modelId="{DCD4F7C7-736B-4C23-B9E9-8E89B8FB11AC}" type="presParOf" srcId="{0B30E682-A84E-47FC-A156-2ED5CC4335E2}" destId="{AD5C3724-30A9-48D1-AFAC-368F3F13101A}" srcOrd="4" destOrd="0" presId="urn:microsoft.com/office/officeart/2005/8/layout/process5"/>
    <dgm:cxn modelId="{55DF466D-4517-4C52-A538-90C95B9D0CAC}" type="presParOf" srcId="{0B30E682-A84E-47FC-A156-2ED5CC4335E2}" destId="{AD39C661-FCDA-486D-B308-A24119D40765}" srcOrd="5" destOrd="0" presId="urn:microsoft.com/office/officeart/2005/8/layout/process5"/>
    <dgm:cxn modelId="{18D103EA-7AA7-46A6-9F86-8408A6522B16}" type="presParOf" srcId="{AD39C661-FCDA-486D-B308-A24119D40765}" destId="{E28A20C4-58E3-416C-8A34-E1E2396E78A9}" srcOrd="0" destOrd="0" presId="urn:microsoft.com/office/officeart/2005/8/layout/process5"/>
    <dgm:cxn modelId="{D190D402-BB12-4E0F-945E-166E1573F116}" type="presParOf" srcId="{0B30E682-A84E-47FC-A156-2ED5CC4335E2}" destId="{CD7A51CE-2776-4A92-9346-8DB07D86ED35}" srcOrd="6" destOrd="0" presId="urn:microsoft.com/office/officeart/2005/8/layout/process5"/>
    <dgm:cxn modelId="{663372E9-C134-489E-99DE-C1277282FF3A}" type="presParOf" srcId="{0B30E682-A84E-47FC-A156-2ED5CC4335E2}" destId="{C02F0E76-3930-4898-BE2B-30735C765FB1}" srcOrd="7" destOrd="0" presId="urn:microsoft.com/office/officeart/2005/8/layout/process5"/>
    <dgm:cxn modelId="{22A2639F-3525-44C0-AF19-05116C3E393D}" type="presParOf" srcId="{C02F0E76-3930-4898-BE2B-30735C765FB1}" destId="{61FEDA93-BD6B-44CF-93D4-F26C79C09BD1}" srcOrd="0" destOrd="0" presId="urn:microsoft.com/office/officeart/2005/8/layout/process5"/>
    <dgm:cxn modelId="{3AF69F27-446C-4F57-8E42-C504E771D8E4}" type="presParOf" srcId="{0B30E682-A84E-47FC-A156-2ED5CC4335E2}" destId="{99E02584-B1D8-4454-B423-2793FF99D6A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672800-27D2-4CA5-B562-2A22F0A038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B522AE-62A2-4EE8-ACE9-656607CF239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i="1" dirty="0" err="1" smtClean="0">
              <a:latin typeface="Arial" pitchFamily="34" charset="0"/>
              <a:cs typeface="Arial" pitchFamily="34" charset="0"/>
            </a:rPr>
            <a:t>Просе-мінари</a:t>
          </a:r>
          <a:endParaRPr lang="ru-RU" sz="2200" b="1" dirty="0" smtClean="0">
            <a:latin typeface="Arial" pitchFamily="34" charset="0"/>
            <a:cs typeface="Arial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/>
        </a:p>
      </dgm:t>
    </dgm:pt>
    <dgm:pt modelId="{8F39FB09-4FA8-40A8-819B-E2DB4A4CBE45}" type="parTrans" cxnId="{06647D37-0740-49FA-A6DC-6C5040471E05}">
      <dgm:prSet/>
      <dgm:spPr/>
      <dgm:t>
        <a:bodyPr/>
        <a:lstStyle/>
        <a:p>
          <a:endParaRPr lang="ru-RU"/>
        </a:p>
      </dgm:t>
    </dgm:pt>
    <dgm:pt modelId="{D88E4D04-2498-4CC7-9201-36C19DDA9094}" type="sibTrans" cxnId="{06647D37-0740-49FA-A6DC-6C5040471E05}">
      <dgm:prSet/>
      <dgm:spPr/>
      <dgm:t>
        <a:bodyPr/>
        <a:lstStyle/>
        <a:p>
          <a:endParaRPr lang="ru-RU"/>
        </a:p>
      </dgm:t>
    </dgm:pt>
    <dgm:pt modelId="{C7E5B0CB-0FB9-4BAE-BB14-80211E166DCE}">
      <dgm:prSet custT="1"/>
      <dgm:spPr/>
      <dgm:t>
        <a:bodyPr/>
        <a:lstStyle/>
        <a:p>
          <a:r>
            <a:rPr lang="uk-UA" sz="2200" b="1" i="1" dirty="0" smtClean="0">
              <a:latin typeface="Arial" pitchFamily="34" charset="0"/>
              <a:cs typeface="Arial" pitchFamily="34" charset="0"/>
            </a:rPr>
            <a:t>Семінарські заняття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305F93C2-475D-40C0-B32E-940CD0F15FF5}" type="parTrans" cxnId="{3CAC8927-47CC-4A52-84C2-61066EC2C4DC}">
      <dgm:prSet/>
      <dgm:spPr/>
      <dgm:t>
        <a:bodyPr/>
        <a:lstStyle/>
        <a:p>
          <a:endParaRPr lang="ru-RU"/>
        </a:p>
      </dgm:t>
    </dgm:pt>
    <dgm:pt modelId="{07FEFCED-049C-4533-8AA5-BE975BF9AF1E}" type="sibTrans" cxnId="{3CAC8927-47CC-4A52-84C2-61066EC2C4DC}">
      <dgm:prSet/>
      <dgm:spPr/>
      <dgm:t>
        <a:bodyPr/>
        <a:lstStyle/>
        <a:p>
          <a:endParaRPr lang="ru-RU"/>
        </a:p>
      </dgm:t>
    </dgm:pt>
    <dgm:pt modelId="{3BD4F918-AA2B-4F38-AE53-C30EA1F2BF0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i="1" dirty="0" smtClean="0">
              <a:latin typeface="Arial" pitchFamily="34" charset="0"/>
              <a:cs typeface="Arial" pitchFamily="34" charset="0"/>
            </a:rPr>
            <a:t>Семінари</a:t>
          </a:r>
          <a:endParaRPr lang="ru-RU" sz="2200" b="1" dirty="0" smtClean="0">
            <a:latin typeface="Arial" pitchFamily="34" charset="0"/>
            <a:cs typeface="Arial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dirty="0"/>
        </a:p>
      </dgm:t>
    </dgm:pt>
    <dgm:pt modelId="{4456FACC-5A03-469E-83D6-627F1E144431}" type="parTrans" cxnId="{C98CC494-95E1-4A9C-9703-792A158F8A0A}">
      <dgm:prSet/>
      <dgm:spPr/>
      <dgm:t>
        <a:bodyPr/>
        <a:lstStyle/>
        <a:p>
          <a:endParaRPr lang="ru-RU"/>
        </a:p>
      </dgm:t>
    </dgm:pt>
    <dgm:pt modelId="{F63D9A32-84FA-4A0D-9C96-A0D0B8AC01A9}" type="sibTrans" cxnId="{C98CC494-95E1-4A9C-9703-792A158F8A0A}">
      <dgm:prSet/>
      <dgm:spPr/>
      <dgm:t>
        <a:bodyPr/>
        <a:lstStyle/>
        <a:p>
          <a:endParaRPr lang="ru-RU"/>
        </a:p>
      </dgm:t>
    </dgm:pt>
    <dgm:pt modelId="{C61CB49F-780A-4709-85D7-CB99A53B54A9}">
      <dgm:prSet custT="1"/>
      <dgm:spPr/>
      <dgm:t>
        <a:bodyPr/>
        <a:lstStyle/>
        <a:p>
          <a:r>
            <a:rPr lang="uk-UA" sz="2200" b="1" i="1" dirty="0" err="1" smtClean="0">
              <a:latin typeface="Arial" pitchFamily="34" charset="0"/>
              <a:cs typeface="Arial" pitchFamily="34" charset="0"/>
            </a:rPr>
            <a:t>Спец-семінари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556012BC-2C38-48F6-B6AF-FB9BF00F09DB}" type="parTrans" cxnId="{3E8EBFBD-060E-4F20-9BD6-586AD3B30370}">
      <dgm:prSet/>
      <dgm:spPr/>
      <dgm:t>
        <a:bodyPr/>
        <a:lstStyle/>
        <a:p>
          <a:endParaRPr lang="ru-RU"/>
        </a:p>
      </dgm:t>
    </dgm:pt>
    <dgm:pt modelId="{790E6491-9B61-4978-9006-074F4B91EE01}" type="sibTrans" cxnId="{3E8EBFBD-060E-4F20-9BD6-586AD3B30370}">
      <dgm:prSet/>
      <dgm:spPr/>
      <dgm:t>
        <a:bodyPr/>
        <a:lstStyle/>
        <a:p>
          <a:endParaRPr lang="ru-RU"/>
        </a:p>
      </dgm:t>
    </dgm:pt>
    <dgm:pt modelId="{157DC81C-2809-45DF-A919-A2FDFB3120EF}">
      <dgm:prSet custT="1"/>
      <dgm:spPr/>
      <dgm:t>
        <a:bodyPr/>
        <a:lstStyle/>
        <a:p>
          <a:r>
            <a:rPr lang="uk-UA" sz="2200" b="1" i="1" dirty="0" smtClean="0">
              <a:latin typeface="Arial" pitchFamily="34" charset="0"/>
              <a:cs typeface="Arial" pitchFamily="34" charset="0"/>
            </a:rPr>
            <a:t>Наукові студентські семінари за спеціалізацією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FE749E1A-D37B-4992-8230-1AEE6583252C}" type="parTrans" cxnId="{32CE4E5D-37B0-4CFA-A63D-F677C92CCC3B}">
      <dgm:prSet/>
      <dgm:spPr/>
      <dgm:t>
        <a:bodyPr/>
        <a:lstStyle/>
        <a:p>
          <a:endParaRPr lang="ru-RU"/>
        </a:p>
      </dgm:t>
    </dgm:pt>
    <dgm:pt modelId="{101DE8AC-57A2-4314-B02F-28CB42622968}" type="sibTrans" cxnId="{32CE4E5D-37B0-4CFA-A63D-F677C92CCC3B}">
      <dgm:prSet/>
      <dgm:spPr/>
      <dgm:t>
        <a:bodyPr/>
        <a:lstStyle/>
        <a:p>
          <a:endParaRPr lang="ru-RU"/>
        </a:p>
      </dgm:t>
    </dgm:pt>
    <dgm:pt modelId="{C159A33D-84D7-474E-A3F9-9397A0174D7A}">
      <dgm:prSet phldrT="[Текст]" phldr="1"/>
      <dgm:spPr/>
      <dgm:t>
        <a:bodyPr/>
        <a:lstStyle/>
        <a:p>
          <a:endParaRPr lang="ru-RU" dirty="0"/>
        </a:p>
      </dgm:t>
    </dgm:pt>
    <dgm:pt modelId="{8FDD58C9-9A46-41C5-9576-9B113851C18A}" type="sibTrans" cxnId="{46319D41-D816-4871-9A9A-63034B02B974}">
      <dgm:prSet/>
      <dgm:spPr/>
      <dgm:t>
        <a:bodyPr/>
        <a:lstStyle/>
        <a:p>
          <a:endParaRPr lang="ru-RU"/>
        </a:p>
      </dgm:t>
    </dgm:pt>
    <dgm:pt modelId="{1307FE98-FBAE-4A0B-9D6A-3CDB3EF47BAB}" type="parTrans" cxnId="{46319D41-D816-4871-9A9A-63034B02B974}">
      <dgm:prSet/>
      <dgm:spPr/>
      <dgm:t>
        <a:bodyPr/>
        <a:lstStyle/>
        <a:p>
          <a:endParaRPr lang="ru-RU"/>
        </a:p>
      </dgm:t>
    </dgm:pt>
    <dgm:pt modelId="{644E2E20-7C47-4D5E-AD8D-3ADEAAA8607A}" type="pres">
      <dgm:prSet presAssocID="{E6672800-27D2-4CA5-B562-2A22F0A038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7D16FA8-8FD5-4040-8FA8-5F72E43B90FF}" type="pres">
      <dgm:prSet presAssocID="{C159A33D-84D7-474E-A3F9-9397A0174D7A}" presName="hierRoot1" presStyleCnt="0"/>
      <dgm:spPr/>
    </dgm:pt>
    <dgm:pt modelId="{F9D58756-65D8-410B-AD77-ECA5FA244B31}" type="pres">
      <dgm:prSet presAssocID="{C159A33D-84D7-474E-A3F9-9397A0174D7A}" presName="composite" presStyleCnt="0"/>
      <dgm:spPr/>
    </dgm:pt>
    <dgm:pt modelId="{F56138F1-771E-4636-BA24-2A91DAC6F955}" type="pres">
      <dgm:prSet presAssocID="{C159A33D-84D7-474E-A3F9-9397A0174D7A}" presName="background" presStyleLbl="node0" presStyleIdx="0" presStyleCnt="2"/>
      <dgm:spPr/>
    </dgm:pt>
    <dgm:pt modelId="{63A3981B-427F-4C11-B111-23FC114C071B}" type="pres">
      <dgm:prSet presAssocID="{C159A33D-84D7-474E-A3F9-9397A0174D7A}" presName="text" presStyleLbl="fgAcc0" presStyleIdx="0" presStyleCnt="2" custLinFactNeighborX="-2133" custLinFactNeighborY="-47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C6E7F-8804-48BD-A235-79E8B36D0F01}" type="pres">
      <dgm:prSet presAssocID="{C159A33D-84D7-474E-A3F9-9397A0174D7A}" presName="hierChild2" presStyleCnt="0"/>
      <dgm:spPr/>
    </dgm:pt>
    <dgm:pt modelId="{02D60AA0-CE9D-4186-BD21-8266A3E62AB4}" type="pres">
      <dgm:prSet presAssocID="{8F39FB09-4FA8-40A8-819B-E2DB4A4CBE45}" presName="Name10" presStyleLbl="parChTrans1D2" presStyleIdx="0" presStyleCnt="4"/>
      <dgm:spPr/>
      <dgm:t>
        <a:bodyPr/>
        <a:lstStyle/>
        <a:p>
          <a:endParaRPr lang="uk-UA"/>
        </a:p>
      </dgm:t>
    </dgm:pt>
    <dgm:pt modelId="{4E6A6015-E5BD-4584-A1E9-72BB897010AC}" type="pres">
      <dgm:prSet presAssocID="{16B522AE-62A2-4EE8-ACE9-656607CF2393}" presName="hierRoot2" presStyleCnt="0"/>
      <dgm:spPr/>
    </dgm:pt>
    <dgm:pt modelId="{BE63A9C4-1CE9-4E64-A828-1ED81D51FF2F}" type="pres">
      <dgm:prSet presAssocID="{16B522AE-62A2-4EE8-ACE9-656607CF2393}" presName="composite2" presStyleCnt="0"/>
      <dgm:spPr/>
    </dgm:pt>
    <dgm:pt modelId="{585BF710-F83C-40F3-8296-C01B1E3C210C}" type="pres">
      <dgm:prSet presAssocID="{16B522AE-62A2-4EE8-ACE9-656607CF2393}" presName="background2" presStyleLbl="node2" presStyleIdx="0" presStyleCnt="4"/>
      <dgm:spPr/>
    </dgm:pt>
    <dgm:pt modelId="{0BB5B36E-EAF2-458D-90E8-75F74693B58F}" type="pres">
      <dgm:prSet presAssocID="{16B522AE-62A2-4EE8-ACE9-656607CF2393}" presName="text2" presStyleLbl="fgAcc2" presStyleIdx="0" presStyleCnt="4" custScaleX="92734" custScaleY="110000" custLinFactNeighborX="8357" custLinFactNeighborY="-5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07CDD1-E484-4B06-975C-A873AE18363B}" type="pres">
      <dgm:prSet presAssocID="{16B522AE-62A2-4EE8-ACE9-656607CF2393}" presName="hierChild3" presStyleCnt="0"/>
      <dgm:spPr/>
    </dgm:pt>
    <dgm:pt modelId="{8E4397D7-9809-4C34-A3CD-F4A29ABD0C8C}" type="pres">
      <dgm:prSet presAssocID="{4456FACC-5A03-469E-83D6-627F1E144431}" presName="Name10" presStyleLbl="parChTrans1D2" presStyleIdx="1" presStyleCnt="4"/>
      <dgm:spPr/>
      <dgm:t>
        <a:bodyPr/>
        <a:lstStyle/>
        <a:p>
          <a:endParaRPr lang="uk-UA"/>
        </a:p>
      </dgm:t>
    </dgm:pt>
    <dgm:pt modelId="{C3AC3656-98B6-44E9-857F-69D9DA30E52C}" type="pres">
      <dgm:prSet presAssocID="{3BD4F918-AA2B-4F38-AE53-C30EA1F2BF0E}" presName="hierRoot2" presStyleCnt="0"/>
      <dgm:spPr/>
    </dgm:pt>
    <dgm:pt modelId="{271055C1-9686-4975-ADA2-E65613BC0348}" type="pres">
      <dgm:prSet presAssocID="{3BD4F918-AA2B-4F38-AE53-C30EA1F2BF0E}" presName="composite2" presStyleCnt="0"/>
      <dgm:spPr/>
    </dgm:pt>
    <dgm:pt modelId="{BB2DD661-4606-4A7E-93B9-5D179FDDAD8C}" type="pres">
      <dgm:prSet presAssocID="{3BD4F918-AA2B-4F38-AE53-C30EA1F2BF0E}" presName="background2" presStyleLbl="node2" presStyleIdx="1" presStyleCnt="4"/>
      <dgm:spPr/>
    </dgm:pt>
    <dgm:pt modelId="{9CBF46C4-0257-45F4-AE7E-2EFA748A213A}" type="pres">
      <dgm:prSet presAssocID="{3BD4F918-AA2B-4F38-AE53-C30EA1F2BF0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B4E7C4E-80C1-44C8-BA2E-786A194612C5}" type="pres">
      <dgm:prSet presAssocID="{3BD4F918-AA2B-4F38-AE53-C30EA1F2BF0E}" presName="hierChild3" presStyleCnt="0"/>
      <dgm:spPr/>
    </dgm:pt>
    <dgm:pt modelId="{4139F806-A429-43AC-A86F-4B121EDFCE1D}" type="pres">
      <dgm:prSet presAssocID="{556012BC-2C38-48F6-B6AF-FB9BF00F09DB}" presName="Name10" presStyleLbl="parChTrans1D2" presStyleIdx="2" presStyleCnt="4"/>
      <dgm:spPr/>
      <dgm:t>
        <a:bodyPr/>
        <a:lstStyle/>
        <a:p>
          <a:endParaRPr lang="uk-UA"/>
        </a:p>
      </dgm:t>
    </dgm:pt>
    <dgm:pt modelId="{18E97575-18C9-4627-9C78-D2378DAE9989}" type="pres">
      <dgm:prSet presAssocID="{C61CB49F-780A-4709-85D7-CB99A53B54A9}" presName="hierRoot2" presStyleCnt="0"/>
      <dgm:spPr/>
    </dgm:pt>
    <dgm:pt modelId="{CD74157D-3D43-4F50-AAE8-5AB1A732AC25}" type="pres">
      <dgm:prSet presAssocID="{C61CB49F-780A-4709-85D7-CB99A53B54A9}" presName="composite2" presStyleCnt="0"/>
      <dgm:spPr/>
    </dgm:pt>
    <dgm:pt modelId="{94812CC3-913F-416C-827D-8A8CFCA58C1D}" type="pres">
      <dgm:prSet presAssocID="{C61CB49F-780A-4709-85D7-CB99A53B54A9}" presName="background2" presStyleLbl="node2" presStyleIdx="2" presStyleCnt="4"/>
      <dgm:spPr/>
    </dgm:pt>
    <dgm:pt modelId="{D8C9E226-AF95-4ECB-8875-CAE1A2865C07}" type="pres">
      <dgm:prSet presAssocID="{C61CB49F-780A-4709-85D7-CB99A53B54A9}" presName="text2" presStyleLbl="fgAcc2" presStyleIdx="2" presStyleCnt="4" custLinFactNeighborX="-4729" custLinFactNeighborY="-67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2D826B-CFA2-40FB-8D50-0D917DF92605}" type="pres">
      <dgm:prSet presAssocID="{C61CB49F-780A-4709-85D7-CB99A53B54A9}" presName="hierChild3" presStyleCnt="0"/>
      <dgm:spPr/>
    </dgm:pt>
    <dgm:pt modelId="{F6935667-7AF3-4A5F-8375-346125989BE4}" type="pres">
      <dgm:prSet presAssocID="{FE749E1A-D37B-4992-8230-1AEE6583252C}" presName="Name10" presStyleLbl="parChTrans1D2" presStyleIdx="3" presStyleCnt="4"/>
      <dgm:spPr/>
      <dgm:t>
        <a:bodyPr/>
        <a:lstStyle/>
        <a:p>
          <a:endParaRPr lang="uk-UA"/>
        </a:p>
      </dgm:t>
    </dgm:pt>
    <dgm:pt modelId="{3A2734E3-FC2A-491D-9FD6-E1E20FDF7BF3}" type="pres">
      <dgm:prSet presAssocID="{157DC81C-2809-45DF-A919-A2FDFB3120EF}" presName="hierRoot2" presStyleCnt="0"/>
      <dgm:spPr/>
    </dgm:pt>
    <dgm:pt modelId="{E6C6270C-6626-403F-9E46-BC7D9BE9F308}" type="pres">
      <dgm:prSet presAssocID="{157DC81C-2809-45DF-A919-A2FDFB3120EF}" presName="composite2" presStyleCnt="0"/>
      <dgm:spPr/>
    </dgm:pt>
    <dgm:pt modelId="{F71DF951-5033-4DDE-BBCF-DC5D81DD5D9B}" type="pres">
      <dgm:prSet presAssocID="{157DC81C-2809-45DF-A919-A2FDFB3120EF}" presName="background2" presStyleLbl="node2" presStyleIdx="3" presStyleCnt="4"/>
      <dgm:spPr/>
    </dgm:pt>
    <dgm:pt modelId="{58B4E45E-6649-4BF0-847F-D0FB7273DA22}" type="pres">
      <dgm:prSet presAssocID="{157DC81C-2809-45DF-A919-A2FDFB3120EF}" presName="text2" presStyleLbl="fgAcc2" presStyleIdx="3" presStyleCnt="4" custScaleX="164396" custScaleY="196173" custLinFactNeighborX="-7661" custLinFactNeighborY="68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E180ED1-AC85-4FCC-A6BD-651EF0E572CC}" type="pres">
      <dgm:prSet presAssocID="{157DC81C-2809-45DF-A919-A2FDFB3120EF}" presName="hierChild3" presStyleCnt="0"/>
      <dgm:spPr/>
    </dgm:pt>
    <dgm:pt modelId="{7CA075E7-7A10-4642-B705-84682CC4662B}" type="pres">
      <dgm:prSet presAssocID="{C7E5B0CB-0FB9-4BAE-BB14-80211E166DCE}" presName="hierRoot1" presStyleCnt="0"/>
      <dgm:spPr/>
    </dgm:pt>
    <dgm:pt modelId="{474C3FC5-BAB2-446C-A534-8ED283FACC61}" type="pres">
      <dgm:prSet presAssocID="{C7E5B0CB-0FB9-4BAE-BB14-80211E166DCE}" presName="composite" presStyleCnt="0"/>
      <dgm:spPr/>
    </dgm:pt>
    <dgm:pt modelId="{570C04E3-46B8-422B-923F-3A877B329F96}" type="pres">
      <dgm:prSet presAssocID="{C7E5B0CB-0FB9-4BAE-BB14-80211E166DCE}" presName="background" presStyleLbl="node0" presStyleIdx="1" presStyleCnt="2"/>
      <dgm:spPr/>
    </dgm:pt>
    <dgm:pt modelId="{32FC8AA8-FC64-4C5B-87F4-4184B5F10CB4}" type="pres">
      <dgm:prSet presAssocID="{C7E5B0CB-0FB9-4BAE-BB14-80211E166DCE}" presName="text" presStyleLbl="fgAcc0" presStyleIdx="1" presStyleCnt="2" custScaleX="145592" custLinFactX="-15887" custLinFactNeighborX="-100000" custLinFactNeighborY="-409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F0205D-7663-4EB8-B8B0-DB761D285E19}" type="pres">
      <dgm:prSet presAssocID="{C7E5B0CB-0FB9-4BAE-BB14-80211E166DCE}" presName="hierChild2" presStyleCnt="0"/>
      <dgm:spPr/>
    </dgm:pt>
  </dgm:ptLst>
  <dgm:cxnLst>
    <dgm:cxn modelId="{46319D41-D816-4871-9A9A-63034B02B974}" srcId="{E6672800-27D2-4CA5-B562-2A22F0A0388E}" destId="{C159A33D-84D7-474E-A3F9-9397A0174D7A}" srcOrd="0" destOrd="0" parTransId="{1307FE98-FBAE-4A0B-9D6A-3CDB3EF47BAB}" sibTransId="{8FDD58C9-9A46-41C5-9576-9B113851C18A}"/>
    <dgm:cxn modelId="{FC76CDB6-7AF8-480A-B196-52C2ECE3428C}" type="presOf" srcId="{FE749E1A-D37B-4992-8230-1AEE6583252C}" destId="{F6935667-7AF3-4A5F-8375-346125989BE4}" srcOrd="0" destOrd="0" presId="urn:microsoft.com/office/officeart/2005/8/layout/hierarchy1"/>
    <dgm:cxn modelId="{32CE4E5D-37B0-4CFA-A63D-F677C92CCC3B}" srcId="{C159A33D-84D7-474E-A3F9-9397A0174D7A}" destId="{157DC81C-2809-45DF-A919-A2FDFB3120EF}" srcOrd="3" destOrd="0" parTransId="{FE749E1A-D37B-4992-8230-1AEE6583252C}" sibTransId="{101DE8AC-57A2-4314-B02F-28CB42622968}"/>
    <dgm:cxn modelId="{D0DAB0FE-0F36-4F28-8233-42E51515DCD3}" type="presOf" srcId="{C159A33D-84D7-474E-A3F9-9397A0174D7A}" destId="{63A3981B-427F-4C11-B111-23FC114C071B}" srcOrd="0" destOrd="0" presId="urn:microsoft.com/office/officeart/2005/8/layout/hierarchy1"/>
    <dgm:cxn modelId="{C98CC494-95E1-4A9C-9703-792A158F8A0A}" srcId="{C159A33D-84D7-474E-A3F9-9397A0174D7A}" destId="{3BD4F918-AA2B-4F38-AE53-C30EA1F2BF0E}" srcOrd="1" destOrd="0" parTransId="{4456FACC-5A03-469E-83D6-627F1E144431}" sibTransId="{F63D9A32-84FA-4A0D-9C96-A0D0B8AC01A9}"/>
    <dgm:cxn modelId="{90BB9FC1-252E-40C4-AB61-9D2435BA0A97}" type="presOf" srcId="{157DC81C-2809-45DF-A919-A2FDFB3120EF}" destId="{58B4E45E-6649-4BF0-847F-D0FB7273DA22}" srcOrd="0" destOrd="0" presId="urn:microsoft.com/office/officeart/2005/8/layout/hierarchy1"/>
    <dgm:cxn modelId="{3E8EBFBD-060E-4F20-9BD6-586AD3B30370}" srcId="{C159A33D-84D7-474E-A3F9-9397A0174D7A}" destId="{C61CB49F-780A-4709-85D7-CB99A53B54A9}" srcOrd="2" destOrd="0" parTransId="{556012BC-2C38-48F6-B6AF-FB9BF00F09DB}" sibTransId="{790E6491-9B61-4978-9006-074F4B91EE01}"/>
    <dgm:cxn modelId="{276248CE-F7CF-4B8B-9574-F3A09192995C}" type="presOf" srcId="{16B522AE-62A2-4EE8-ACE9-656607CF2393}" destId="{0BB5B36E-EAF2-458D-90E8-75F74693B58F}" srcOrd="0" destOrd="0" presId="urn:microsoft.com/office/officeart/2005/8/layout/hierarchy1"/>
    <dgm:cxn modelId="{3B3B4541-497D-4897-851B-99FF094D1A3E}" type="presOf" srcId="{C7E5B0CB-0FB9-4BAE-BB14-80211E166DCE}" destId="{32FC8AA8-FC64-4C5B-87F4-4184B5F10CB4}" srcOrd="0" destOrd="0" presId="urn:microsoft.com/office/officeart/2005/8/layout/hierarchy1"/>
    <dgm:cxn modelId="{503379C5-6925-4FDA-B63D-49744635EF74}" type="presOf" srcId="{556012BC-2C38-48F6-B6AF-FB9BF00F09DB}" destId="{4139F806-A429-43AC-A86F-4B121EDFCE1D}" srcOrd="0" destOrd="0" presId="urn:microsoft.com/office/officeart/2005/8/layout/hierarchy1"/>
    <dgm:cxn modelId="{05D978A3-00FC-4BB5-8019-FEE9074CFFD2}" type="presOf" srcId="{E6672800-27D2-4CA5-B562-2A22F0A0388E}" destId="{644E2E20-7C47-4D5E-AD8D-3ADEAAA8607A}" srcOrd="0" destOrd="0" presId="urn:microsoft.com/office/officeart/2005/8/layout/hierarchy1"/>
    <dgm:cxn modelId="{5120586D-1D6C-4139-9AB6-4F239439EC3E}" type="presOf" srcId="{C61CB49F-780A-4709-85D7-CB99A53B54A9}" destId="{D8C9E226-AF95-4ECB-8875-CAE1A2865C07}" srcOrd="0" destOrd="0" presId="urn:microsoft.com/office/officeart/2005/8/layout/hierarchy1"/>
    <dgm:cxn modelId="{69B134E0-592C-48C9-B47A-394A5A7E7638}" type="presOf" srcId="{3BD4F918-AA2B-4F38-AE53-C30EA1F2BF0E}" destId="{9CBF46C4-0257-45F4-AE7E-2EFA748A213A}" srcOrd="0" destOrd="0" presId="urn:microsoft.com/office/officeart/2005/8/layout/hierarchy1"/>
    <dgm:cxn modelId="{FD517747-9492-4D39-B8DE-FBA3F1F073EE}" type="presOf" srcId="{4456FACC-5A03-469E-83D6-627F1E144431}" destId="{8E4397D7-9809-4C34-A3CD-F4A29ABD0C8C}" srcOrd="0" destOrd="0" presId="urn:microsoft.com/office/officeart/2005/8/layout/hierarchy1"/>
    <dgm:cxn modelId="{3CAC8927-47CC-4A52-84C2-61066EC2C4DC}" srcId="{E6672800-27D2-4CA5-B562-2A22F0A0388E}" destId="{C7E5B0CB-0FB9-4BAE-BB14-80211E166DCE}" srcOrd="1" destOrd="0" parTransId="{305F93C2-475D-40C0-B32E-940CD0F15FF5}" sibTransId="{07FEFCED-049C-4533-8AA5-BE975BF9AF1E}"/>
    <dgm:cxn modelId="{06647D37-0740-49FA-A6DC-6C5040471E05}" srcId="{C159A33D-84D7-474E-A3F9-9397A0174D7A}" destId="{16B522AE-62A2-4EE8-ACE9-656607CF2393}" srcOrd="0" destOrd="0" parTransId="{8F39FB09-4FA8-40A8-819B-E2DB4A4CBE45}" sibTransId="{D88E4D04-2498-4CC7-9201-36C19DDA9094}"/>
    <dgm:cxn modelId="{C42B4A3B-A492-476D-A8EA-1C04090B479F}" type="presOf" srcId="{8F39FB09-4FA8-40A8-819B-E2DB4A4CBE45}" destId="{02D60AA0-CE9D-4186-BD21-8266A3E62AB4}" srcOrd="0" destOrd="0" presId="urn:microsoft.com/office/officeart/2005/8/layout/hierarchy1"/>
    <dgm:cxn modelId="{4C0E0A68-8C0F-4326-B60A-6BD7BDF82319}" type="presParOf" srcId="{644E2E20-7C47-4D5E-AD8D-3ADEAAA8607A}" destId="{17D16FA8-8FD5-4040-8FA8-5F72E43B90FF}" srcOrd="0" destOrd="0" presId="urn:microsoft.com/office/officeart/2005/8/layout/hierarchy1"/>
    <dgm:cxn modelId="{816B932E-0EA6-44E7-83D4-FAD8E867963D}" type="presParOf" srcId="{17D16FA8-8FD5-4040-8FA8-5F72E43B90FF}" destId="{F9D58756-65D8-410B-AD77-ECA5FA244B31}" srcOrd="0" destOrd="0" presId="urn:microsoft.com/office/officeart/2005/8/layout/hierarchy1"/>
    <dgm:cxn modelId="{13A2B359-DBB5-484F-A433-54F353D49BDB}" type="presParOf" srcId="{F9D58756-65D8-410B-AD77-ECA5FA244B31}" destId="{F56138F1-771E-4636-BA24-2A91DAC6F955}" srcOrd="0" destOrd="0" presId="urn:microsoft.com/office/officeart/2005/8/layout/hierarchy1"/>
    <dgm:cxn modelId="{F1643817-2710-44C7-98D9-EE0D7C77C6F2}" type="presParOf" srcId="{F9D58756-65D8-410B-AD77-ECA5FA244B31}" destId="{63A3981B-427F-4C11-B111-23FC114C071B}" srcOrd="1" destOrd="0" presId="urn:microsoft.com/office/officeart/2005/8/layout/hierarchy1"/>
    <dgm:cxn modelId="{8A30999A-6AA2-4DD1-9134-0F09F9A9F266}" type="presParOf" srcId="{17D16FA8-8FD5-4040-8FA8-5F72E43B90FF}" destId="{DC2C6E7F-8804-48BD-A235-79E8B36D0F01}" srcOrd="1" destOrd="0" presId="urn:microsoft.com/office/officeart/2005/8/layout/hierarchy1"/>
    <dgm:cxn modelId="{27959E95-203A-492E-B512-6A997C1FD451}" type="presParOf" srcId="{DC2C6E7F-8804-48BD-A235-79E8B36D0F01}" destId="{02D60AA0-CE9D-4186-BD21-8266A3E62AB4}" srcOrd="0" destOrd="0" presId="urn:microsoft.com/office/officeart/2005/8/layout/hierarchy1"/>
    <dgm:cxn modelId="{81596A8A-5EF8-462D-A726-21C926C1C34E}" type="presParOf" srcId="{DC2C6E7F-8804-48BD-A235-79E8B36D0F01}" destId="{4E6A6015-E5BD-4584-A1E9-72BB897010AC}" srcOrd="1" destOrd="0" presId="urn:microsoft.com/office/officeart/2005/8/layout/hierarchy1"/>
    <dgm:cxn modelId="{4E621E17-F5B7-44AC-9B4D-3E59A20F0F8F}" type="presParOf" srcId="{4E6A6015-E5BD-4584-A1E9-72BB897010AC}" destId="{BE63A9C4-1CE9-4E64-A828-1ED81D51FF2F}" srcOrd="0" destOrd="0" presId="urn:microsoft.com/office/officeart/2005/8/layout/hierarchy1"/>
    <dgm:cxn modelId="{EC4CAC20-4240-4F8F-82A7-07D401B98122}" type="presParOf" srcId="{BE63A9C4-1CE9-4E64-A828-1ED81D51FF2F}" destId="{585BF710-F83C-40F3-8296-C01B1E3C210C}" srcOrd="0" destOrd="0" presId="urn:microsoft.com/office/officeart/2005/8/layout/hierarchy1"/>
    <dgm:cxn modelId="{071D75A1-D660-4423-B24D-3996E02A3E86}" type="presParOf" srcId="{BE63A9C4-1CE9-4E64-A828-1ED81D51FF2F}" destId="{0BB5B36E-EAF2-458D-90E8-75F74693B58F}" srcOrd="1" destOrd="0" presId="urn:microsoft.com/office/officeart/2005/8/layout/hierarchy1"/>
    <dgm:cxn modelId="{9CFE893F-E8E9-4E71-9AA4-CC5C381FCF5B}" type="presParOf" srcId="{4E6A6015-E5BD-4584-A1E9-72BB897010AC}" destId="{9B07CDD1-E484-4B06-975C-A873AE18363B}" srcOrd="1" destOrd="0" presId="urn:microsoft.com/office/officeart/2005/8/layout/hierarchy1"/>
    <dgm:cxn modelId="{7C2E8421-A822-40B1-A286-CB36C9CA1458}" type="presParOf" srcId="{DC2C6E7F-8804-48BD-A235-79E8B36D0F01}" destId="{8E4397D7-9809-4C34-A3CD-F4A29ABD0C8C}" srcOrd="2" destOrd="0" presId="urn:microsoft.com/office/officeart/2005/8/layout/hierarchy1"/>
    <dgm:cxn modelId="{E50DBB90-09AB-4C8D-8AF5-F8D3F8AF100B}" type="presParOf" srcId="{DC2C6E7F-8804-48BD-A235-79E8B36D0F01}" destId="{C3AC3656-98B6-44E9-857F-69D9DA30E52C}" srcOrd="3" destOrd="0" presId="urn:microsoft.com/office/officeart/2005/8/layout/hierarchy1"/>
    <dgm:cxn modelId="{82F1AA69-7F2C-4901-BE4A-973EC8D7B33F}" type="presParOf" srcId="{C3AC3656-98B6-44E9-857F-69D9DA30E52C}" destId="{271055C1-9686-4975-ADA2-E65613BC0348}" srcOrd="0" destOrd="0" presId="urn:microsoft.com/office/officeart/2005/8/layout/hierarchy1"/>
    <dgm:cxn modelId="{67606F65-F0AD-4F63-BC03-A1A32B96F21F}" type="presParOf" srcId="{271055C1-9686-4975-ADA2-E65613BC0348}" destId="{BB2DD661-4606-4A7E-93B9-5D179FDDAD8C}" srcOrd="0" destOrd="0" presId="urn:microsoft.com/office/officeart/2005/8/layout/hierarchy1"/>
    <dgm:cxn modelId="{932FFDB7-02D6-4A4E-829B-09BA7A2CDC88}" type="presParOf" srcId="{271055C1-9686-4975-ADA2-E65613BC0348}" destId="{9CBF46C4-0257-45F4-AE7E-2EFA748A213A}" srcOrd="1" destOrd="0" presId="urn:microsoft.com/office/officeart/2005/8/layout/hierarchy1"/>
    <dgm:cxn modelId="{3E7E4CC2-CC34-4A2D-BD73-17395851C081}" type="presParOf" srcId="{C3AC3656-98B6-44E9-857F-69D9DA30E52C}" destId="{1B4E7C4E-80C1-44C8-BA2E-786A194612C5}" srcOrd="1" destOrd="0" presId="urn:microsoft.com/office/officeart/2005/8/layout/hierarchy1"/>
    <dgm:cxn modelId="{43EFCC4E-8ADC-43A1-A35C-3AD4B22B32CA}" type="presParOf" srcId="{DC2C6E7F-8804-48BD-A235-79E8B36D0F01}" destId="{4139F806-A429-43AC-A86F-4B121EDFCE1D}" srcOrd="4" destOrd="0" presId="urn:microsoft.com/office/officeart/2005/8/layout/hierarchy1"/>
    <dgm:cxn modelId="{533C8434-E672-4715-87CE-BF773F1C17AB}" type="presParOf" srcId="{DC2C6E7F-8804-48BD-A235-79E8B36D0F01}" destId="{18E97575-18C9-4627-9C78-D2378DAE9989}" srcOrd="5" destOrd="0" presId="urn:microsoft.com/office/officeart/2005/8/layout/hierarchy1"/>
    <dgm:cxn modelId="{48542054-744B-4CB1-B5FE-9EE2E14B27FF}" type="presParOf" srcId="{18E97575-18C9-4627-9C78-D2378DAE9989}" destId="{CD74157D-3D43-4F50-AAE8-5AB1A732AC25}" srcOrd="0" destOrd="0" presId="urn:microsoft.com/office/officeart/2005/8/layout/hierarchy1"/>
    <dgm:cxn modelId="{1E6DA220-4956-4107-A2AF-96C0184A86B4}" type="presParOf" srcId="{CD74157D-3D43-4F50-AAE8-5AB1A732AC25}" destId="{94812CC3-913F-416C-827D-8A8CFCA58C1D}" srcOrd="0" destOrd="0" presId="urn:microsoft.com/office/officeart/2005/8/layout/hierarchy1"/>
    <dgm:cxn modelId="{4D0FD1EB-CBEC-4DD5-B494-6382E2832C0D}" type="presParOf" srcId="{CD74157D-3D43-4F50-AAE8-5AB1A732AC25}" destId="{D8C9E226-AF95-4ECB-8875-CAE1A2865C07}" srcOrd="1" destOrd="0" presId="urn:microsoft.com/office/officeart/2005/8/layout/hierarchy1"/>
    <dgm:cxn modelId="{F2ECADF3-ACBF-48BF-AA76-FA6FD1437FE5}" type="presParOf" srcId="{18E97575-18C9-4627-9C78-D2378DAE9989}" destId="{1F2D826B-CFA2-40FB-8D50-0D917DF92605}" srcOrd="1" destOrd="0" presId="urn:microsoft.com/office/officeart/2005/8/layout/hierarchy1"/>
    <dgm:cxn modelId="{12370395-28D8-433D-A06E-56585045B0E8}" type="presParOf" srcId="{DC2C6E7F-8804-48BD-A235-79E8B36D0F01}" destId="{F6935667-7AF3-4A5F-8375-346125989BE4}" srcOrd="6" destOrd="0" presId="urn:microsoft.com/office/officeart/2005/8/layout/hierarchy1"/>
    <dgm:cxn modelId="{BBFB71CC-91BF-4429-864B-5F54316604C8}" type="presParOf" srcId="{DC2C6E7F-8804-48BD-A235-79E8B36D0F01}" destId="{3A2734E3-FC2A-491D-9FD6-E1E20FDF7BF3}" srcOrd="7" destOrd="0" presId="urn:microsoft.com/office/officeart/2005/8/layout/hierarchy1"/>
    <dgm:cxn modelId="{F46CE2DF-477C-4941-B3E7-3D814FA2FAF0}" type="presParOf" srcId="{3A2734E3-FC2A-491D-9FD6-E1E20FDF7BF3}" destId="{E6C6270C-6626-403F-9E46-BC7D9BE9F308}" srcOrd="0" destOrd="0" presId="urn:microsoft.com/office/officeart/2005/8/layout/hierarchy1"/>
    <dgm:cxn modelId="{1E95CD92-ED12-4C9A-933D-6284B364EC11}" type="presParOf" srcId="{E6C6270C-6626-403F-9E46-BC7D9BE9F308}" destId="{F71DF951-5033-4DDE-BBCF-DC5D81DD5D9B}" srcOrd="0" destOrd="0" presId="urn:microsoft.com/office/officeart/2005/8/layout/hierarchy1"/>
    <dgm:cxn modelId="{A5137365-0943-4C59-BE5B-46D9EBA69345}" type="presParOf" srcId="{E6C6270C-6626-403F-9E46-BC7D9BE9F308}" destId="{58B4E45E-6649-4BF0-847F-D0FB7273DA22}" srcOrd="1" destOrd="0" presId="urn:microsoft.com/office/officeart/2005/8/layout/hierarchy1"/>
    <dgm:cxn modelId="{4161BA25-5FF5-488E-A1D9-79D0C15F212D}" type="presParOf" srcId="{3A2734E3-FC2A-491D-9FD6-E1E20FDF7BF3}" destId="{CE180ED1-AC85-4FCC-A6BD-651EF0E572CC}" srcOrd="1" destOrd="0" presId="urn:microsoft.com/office/officeart/2005/8/layout/hierarchy1"/>
    <dgm:cxn modelId="{49134435-271F-4592-87DB-2B9A9387B7C0}" type="presParOf" srcId="{644E2E20-7C47-4D5E-AD8D-3ADEAAA8607A}" destId="{7CA075E7-7A10-4642-B705-84682CC4662B}" srcOrd="1" destOrd="0" presId="urn:microsoft.com/office/officeart/2005/8/layout/hierarchy1"/>
    <dgm:cxn modelId="{FF4B52F4-58FA-4A24-9F53-3CC04EEB379F}" type="presParOf" srcId="{7CA075E7-7A10-4642-B705-84682CC4662B}" destId="{474C3FC5-BAB2-446C-A534-8ED283FACC61}" srcOrd="0" destOrd="0" presId="urn:microsoft.com/office/officeart/2005/8/layout/hierarchy1"/>
    <dgm:cxn modelId="{752B1EB4-C6FA-4427-AB64-866612F4D8A9}" type="presParOf" srcId="{474C3FC5-BAB2-446C-A534-8ED283FACC61}" destId="{570C04E3-46B8-422B-923F-3A877B329F96}" srcOrd="0" destOrd="0" presId="urn:microsoft.com/office/officeart/2005/8/layout/hierarchy1"/>
    <dgm:cxn modelId="{2CB10412-1CDF-4C70-9E8E-C495BF2FD727}" type="presParOf" srcId="{474C3FC5-BAB2-446C-A534-8ED283FACC61}" destId="{32FC8AA8-FC64-4C5B-87F4-4184B5F10CB4}" srcOrd="1" destOrd="0" presId="urn:microsoft.com/office/officeart/2005/8/layout/hierarchy1"/>
    <dgm:cxn modelId="{9700714C-656F-4C29-AD93-D9BBC99412E4}" type="presParOf" srcId="{7CA075E7-7A10-4642-B705-84682CC4662B}" destId="{ACF0205D-7663-4EB8-B8B0-DB761D285E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7E4A3-049B-4900-AEDF-AAA7101BD9EA}">
      <dsp:nvSpPr>
        <dsp:cNvPr id="0" name=""/>
        <dsp:cNvSpPr/>
      </dsp:nvSpPr>
      <dsp:spPr>
        <a:xfrm>
          <a:off x="0" y="1311403"/>
          <a:ext cx="2148969" cy="177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311403"/>
        <a:ext cx="2148969" cy="1392639"/>
      </dsp:txXfrm>
    </dsp:sp>
    <dsp:sp modelId="{D825C77D-F441-4508-81D5-4A8BFA8E80C6}">
      <dsp:nvSpPr>
        <dsp:cNvPr id="0" name=""/>
        <dsp:cNvSpPr/>
      </dsp:nvSpPr>
      <dsp:spPr>
        <a:xfrm>
          <a:off x="1216098" y="1737525"/>
          <a:ext cx="2336307" cy="2336307"/>
        </a:xfrm>
        <a:prstGeom prst="leftCircularArrow">
          <a:avLst>
            <a:gd name="adj1" fmla="val 3012"/>
            <a:gd name="adj2" fmla="val 369362"/>
            <a:gd name="adj3" fmla="val 2144872"/>
            <a:gd name="adj4" fmla="val 9024489"/>
            <a:gd name="adj5" fmla="val 35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B37DF-AB72-482C-B92E-38A4D3A6AEF8}">
      <dsp:nvSpPr>
        <dsp:cNvPr id="0" name=""/>
        <dsp:cNvSpPr/>
      </dsp:nvSpPr>
      <dsp:spPr>
        <a:xfrm>
          <a:off x="479647" y="2685273"/>
          <a:ext cx="1910195" cy="75962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ЛЕКЦІЯ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9647" y="2685273"/>
        <a:ext cx="1910195" cy="759621"/>
      </dsp:txXfrm>
    </dsp:sp>
    <dsp:sp modelId="{3EA7F586-1C5C-4602-90B1-F07166508407}">
      <dsp:nvSpPr>
        <dsp:cNvPr id="0" name=""/>
        <dsp:cNvSpPr/>
      </dsp:nvSpPr>
      <dsp:spPr>
        <a:xfrm>
          <a:off x="2724883" y="1292633"/>
          <a:ext cx="2148969" cy="177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самостійна робота</a:t>
          </a: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buChar char="••"/>
          </a:pP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724883" y="1672444"/>
        <a:ext cx="2148969" cy="1392639"/>
      </dsp:txXfrm>
    </dsp:sp>
    <dsp:sp modelId="{A08CCD50-BB28-4E09-B27E-8DC87FDABE56}">
      <dsp:nvSpPr>
        <dsp:cNvPr id="0" name=""/>
        <dsp:cNvSpPr/>
      </dsp:nvSpPr>
      <dsp:spPr>
        <a:xfrm>
          <a:off x="3910483" y="173674"/>
          <a:ext cx="2771764" cy="2771764"/>
        </a:xfrm>
        <a:prstGeom prst="circularArrow">
          <a:avLst>
            <a:gd name="adj1" fmla="val 2538"/>
            <a:gd name="adj2" fmla="val 307911"/>
            <a:gd name="adj3" fmla="val 19516578"/>
            <a:gd name="adj4" fmla="val 12575511"/>
            <a:gd name="adj5" fmla="val 29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BBF82-6B22-4459-9565-1FE453A50249}">
      <dsp:nvSpPr>
        <dsp:cNvPr id="0" name=""/>
        <dsp:cNvSpPr/>
      </dsp:nvSpPr>
      <dsp:spPr>
        <a:xfrm>
          <a:off x="3062548" y="912822"/>
          <a:ext cx="2189962" cy="75962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КОНСУЛЬТАЦІЯ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62548" y="912822"/>
        <a:ext cx="2189962" cy="759621"/>
      </dsp:txXfrm>
    </dsp:sp>
    <dsp:sp modelId="{1BB1B946-B84C-486B-B396-41F1D516E167}">
      <dsp:nvSpPr>
        <dsp:cNvPr id="0" name=""/>
        <dsp:cNvSpPr/>
      </dsp:nvSpPr>
      <dsp:spPr>
        <a:xfrm>
          <a:off x="5587551" y="1292633"/>
          <a:ext cx="2148969" cy="177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latin typeface="Arial" pitchFamily="34" charset="0"/>
              <a:cs typeface="Arial" pitchFamily="34" charset="0"/>
            </a:rPr>
            <a:t>самостійна робота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587551" y="1292633"/>
        <a:ext cx="2148969" cy="1392639"/>
      </dsp:txXfrm>
    </dsp:sp>
    <dsp:sp modelId="{A06C0E0E-BE0A-4163-A8D4-7E7507851B57}">
      <dsp:nvSpPr>
        <dsp:cNvPr id="0" name=""/>
        <dsp:cNvSpPr/>
      </dsp:nvSpPr>
      <dsp:spPr>
        <a:xfrm>
          <a:off x="5970001" y="2685273"/>
          <a:ext cx="2100393" cy="75962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СЕМІНАРСЬКЕ</a:t>
          </a:r>
          <a:r>
            <a:rPr lang="uk-UA" sz="2000" b="1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ЗАНЯТТЯ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70001" y="2685273"/>
        <a:ext cx="2100393" cy="7596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2FE6B5-61A9-4829-913A-FA23237381F1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5C494-9EC8-4269-A32B-7E4911DEFD05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2FC21-C91E-429C-8DB4-7532208EE404}">
      <dsp:nvSpPr>
        <dsp:cNvPr id="0" name=""/>
        <dsp:cNvSpPr/>
      </dsp:nvSpPr>
      <dsp:spPr>
        <a:xfrm>
          <a:off x="1145367" y="1804245"/>
          <a:ext cx="2840845" cy="720863"/>
        </a:xfrm>
        <a:custGeom>
          <a:avLst/>
          <a:gdLst/>
          <a:ahLst/>
          <a:cxnLst/>
          <a:rect l="0" t="0" r="0" b="0"/>
          <a:pathLst>
            <a:path>
              <a:moveTo>
                <a:pt x="2840845" y="0"/>
              </a:moveTo>
              <a:lnTo>
                <a:pt x="2840845" y="506444"/>
              </a:lnTo>
              <a:lnTo>
                <a:pt x="0" y="506444"/>
              </a:lnTo>
              <a:lnTo>
                <a:pt x="0" y="720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5D712-F9B0-47E2-A5C4-50A2186C5065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6185-EA85-45D7-90CF-B6FD33DE7C8C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cap="small" baseline="0" dirty="0">
              <a:latin typeface="Arial" pitchFamily="34" charset="0"/>
              <a:cs typeface="Arial" pitchFamily="34" charset="0"/>
            </a:rPr>
            <a:t>Семінар</a:t>
          </a:r>
          <a:endParaRPr lang="ru-RU" sz="3600" b="1" i="1" kern="1200" cap="small" baseline="0" dirty="0">
            <a:latin typeface="Arial" pitchFamily="34" charset="0"/>
            <a:cs typeface="Arial" pitchFamily="34" charset="0"/>
          </a:endParaRPr>
        </a:p>
      </dsp:txBody>
      <dsp:txXfrm>
        <a:off x="3086099" y="578806"/>
        <a:ext cx="2314575" cy="1469755"/>
      </dsp:txXfrm>
    </dsp:sp>
    <dsp:sp modelId="{56A645C2-AC64-4B3C-AC4C-34ABD6E17554}">
      <dsp:nvSpPr>
        <dsp:cNvPr id="0" name=""/>
        <dsp:cNvSpPr/>
      </dsp:nvSpPr>
      <dsp:spPr>
        <a:xfrm>
          <a:off x="-11920" y="252510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3727E-C9F4-4948-B502-D2EA6542CEC1}">
      <dsp:nvSpPr>
        <dsp:cNvPr id="0" name=""/>
        <dsp:cNvSpPr/>
      </dsp:nvSpPr>
      <dsp:spPr>
        <a:xfrm>
          <a:off x="245254" y="276942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>
              <a:latin typeface="Arial" pitchFamily="34" charset="0"/>
              <a:cs typeface="Arial" pitchFamily="34" charset="0"/>
            </a:rPr>
            <a:t>підготовче</a:t>
          </a:r>
          <a:r>
            <a:rPr lang="uk-UA" sz="2200" i="1" kern="1200" dirty="0">
              <a:latin typeface="Arial" pitchFamily="34" charset="0"/>
              <a:cs typeface="Arial" pitchFamily="34" charset="0"/>
            </a:rPr>
            <a:t> (</a:t>
          </a:r>
          <a:r>
            <a:rPr lang="uk-UA" sz="2200" i="1" kern="1200" dirty="0" err="1">
              <a:latin typeface="Arial" pitchFamily="34" charset="0"/>
              <a:cs typeface="Arial" pitchFamily="34" charset="0"/>
            </a:rPr>
            <a:t>просемінар-ське</a:t>
          </a:r>
          <a:r>
            <a:rPr lang="uk-UA" sz="2200" i="1" kern="1200" dirty="0">
              <a:latin typeface="Arial" pitchFamily="34" charset="0"/>
              <a:cs typeface="Arial" pitchFamily="34" charset="0"/>
            </a:rPr>
            <a:t> заняття)</a:t>
          </a:r>
          <a:endParaRPr lang="ru-RU" sz="2200" i="1" kern="1200" dirty="0">
            <a:latin typeface="Arial" pitchFamily="34" charset="0"/>
            <a:cs typeface="Arial" pitchFamily="34" charset="0"/>
          </a:endParaRPr>
        </a:p>
      </dsp:txBody>
      <dsp:txXfrm>
        <a:off x="245254" y="2769425"/>
        <a:ext cx="2314575" cy="1469755"/>
      </dsp:txXfrm>
    </dsp:sp>
    <dsp:sp modelId="{C85650F3-C38F-401D-B559-6D1E899D2236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67CDB-35C6-48A8-B626-0E44F9197720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>
              <a:latin typeface="Arial" pitchFamily="34" charset="0"/>
              <a:cs typeface="Arial" pitchFamily="34" charset="0"/>
            </a:rPr>
            <a:t>семінарське заняття</a:t>
          </a:r>
          <a:endParaRPr lang="ru-RU" sz="2200" b="1" i="1" kern="1200" dirty="0">
            <a:latin typeface="Arial" pitchFamily="34" charset="0"/>
            <a:cs typeface="Arial" pitchFamily="34" charset="0"/>
          </a:endParaRPr>
        </a:p>
      </dsp:txBody>
      <dsp:txXfrm>
        <a:off x="3086099" y="2721717"/>
        <a:ext cx="2314575" cy="1469755"/>
      </dsp:txXfrm>
    </dsp:sp>
    <dsp:sp modelId="{3E8DD011-9A5E-42BC-875B-39A3DACA0353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BD496-39A5-4ADA-B866-A1723654B3DB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>
              <a:latin typeface="Arial" pitchFamily="34" charset="0"/>
              <a:cs typeface="Arial" pitchFamily="34" charset="0"/>
            </a:rPr>
            <a:t>між-предметний семінар</a:t>
          </a:r>
          <a:endParaRPr lang="ru-RU" sz="2200" b="1" i="1" kern="1200" dirty="0">
            <a:latin typeface="Arial" pitchFamily="34" charset="0"/>
            <a:cs typeface="Arial" pitchFamily="34" charset="0"/>
          </a:endParaRPr>
        </a:p>
      </dsp:txBody>
      <dsp:txXfrm>
        <a:off x="5915024" y="2721717"/>
        <a:ext cx="2314575" cy="14697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2C48F2-EBDF-484E-A7BE-C6A3D52AECF5}">
      <dsp:nvSpPr>
        <dsp:cNvPr id="0" name=""/>
        <dsp:cNvSpPr/>
      </dsp:nvSpPr>
      <dsp:spPr>
        <a:xfrm>
          <a:off x="0" y="1721869"/>
          <a:ext cx="2057655" cy="1028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1721869"/>
        <a:ext cx="2057655" cy="1028827"/>
      </dsp:txXfrm>
    </dsp:sp>
    <dsp:sp modelId="{4B449D17-3D39-45F1-8651-672C892F9320}">
      <dsp:nvSpPr>
        <dsp:cNvPr id="0" name=""/>
        <dsp:cNvSpPr/>
      </dsp:nvSpPr>
      <dsp:spPr>
        <a:xfrm rot="16859964">
          <a:off x="1361446" y="1371265"/>
          <a:ext cx="1720730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720730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6859964">
        <a:off x="2178793" y="1348705"/>
        <a:ext cx="86036" cy="86036"/>
      </dsp:txXfrm>
    </dsp:sp>
    <dsp:sp modelId="{E3C283BB-E2DB-46A6-9F66-81A31109A8AE}">
      <dsp:nvSpPr>
        <dsp:cNvPr id="0" name=""/>
        <dsp:cNvSpPr/>
      </dsp:nvSpPr>
      <dsp:spPr>
        <a:xfrm>
          <a:off x="2385968" y="32750"/>
          <a:ext cx="2743101" cy="1028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baseline="0" smtClean="0">
              <a:latin typeface="Arial" pitchFamily="34" charset="0"/>
              <a:cs typeface="Arial" pitchFamily="34" charset="0"/>
            </a:rPr>
            <a:t>За дидактичною метою</a:t>
          </a:r>
          <a:endParaRPr lang="ru-RU" sz="2200" kern="1200" baseline="0" smtClean="0">
            <a:latin typeface="Arial" pitchFamily="34" charset="0"/>
            <a:cs typeface="Arial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385968" y="32750"/>
        <a:ext cx="2743101" cy="1028827"/>
      </dsp:txXfrm>
    </dsp:sp>
    <dsp:sp modelId="{CC6CE6DC-0AA4-40DA-9002-90B202CFEA98}">
      <dsp:nvSpPr>
        <dsp:cNvPr id="0" name=""/>
        <dsp:cNvSpPr/>
      </dsp:nvSpPr>
      <dsp:spPr>
        <a:xfrm rot="75029">
          <a:off x="2057509" y="2229173"/>
          <a:ext cx="1223375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223375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029">
        <a:off x="2638613" y="2219048"/>
        <a:ext cx="61168" cy="61168"/>
      </dsp:txXfrm>
    </dsp:sp>
    <dsp:sp modelId="{B8966147-2F97-47B0-B197-E3AB8E9B396E}">
      <dsp:nvSpPr>
        <dsp:cNvPr id="0" name=""/>
        <dsp:cNvSpPr/>
      </dsp:nvSpPr>
      <dsp:spPr>
        <a:xfrm>
          <a:off x="3280739" y="1187012"/>
          <a:ext cx="4548838" cy="2151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i="1" kern="1200" baseline="0" dirty="0" smtClean="0">
              <a:latin typeface="Arial" pitchFamily="34" charset="0"/>
              <a:cs typeface="Arial" pitchFamily="34" charset="0"/>
            </a:rPr>
            <a:t>За характером навчального матеріалу, джерел, за якими працюють учні</a:t>
          </a:r>
          <a:endParaRPr lang="ru-RU" sz="2200" kern="1200" baseline="0" dirty="0" smtClean="0">
            <a:latin typeface="Arial" pitchFamily="34" charset="0"/>
            <a:cs typeface="Arial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280739" y="1187012"/>
        <a:ext cx="4548838" cy="2151937"/>
      </dsp:txXfrm>
    </dsp:sp>
    <dsp:sp modelId="{66EF3427-083E-4360-9772-4A80EE9E5FD7}">
      <dsp:nvSpPr>
        <dsp:cNvPr id="0" name=""/>
        <dsp:cNvSpPr/>
      </dsp:nvSpPr>
      <dsp:spPr>
        <a:xfrm rot="4658231">
          <a:off x="1356560" y="3087231"/>
          <a:ext cx="1784186" cy="40917"/>
        </a:xfrm>
        <a:custGeom>
          <a:avLst/>
          <a:gdLst/>
          <a:ahLst/>
          <a:cxnLst/>
          <a:rect l="0" t="0" r="0" b="0"/>
          <a:pathLst>
            <a:path>
              <a:moveTo>
                <a:pt x="0" y="20458"/>
              </a:moveTo>
              <a:lnTo>
                <a:pt x="1784186" y="204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4658231">
        <a:off x="2204049" y="3063085"/>
        <a:ext cx="89209" cy="89209"/>
      </dsp:txXfrm>
    </dsp:sp>
    <dsp:sp modelId="{D3B2554C-A641-4FEC-A94A-F81B4ABF8FC8}">
      <dsp:nvSpPr>
        <dsp:cNvPr id="0" name=""/>
        <dsp:cNvSpPr/>
      </dsp:nvSpPr>
      <dsp:spPr>
        <a:xfrm>
          <a:off x="2439652" y="3464683"/>
          <a:ext cx="2057655" cy="1028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i="1" kern="1200" baseline="0" smtClean="0">
              <a:latin typeface="Arial" pitchFamily="34" charset="0"/>
              <a:cs typeface="Arial" pitchFamily="34" charset="0"/>
            </a:rPr>
            <a:t>За способом проведення</a:t>
          </a:r>
          <a:endParaRPr lang="ru-RU" sz="2200" kern="1200" baseline="0" dirty="0">
            <a:latin typeface="Arial" pitchFamily="34" charset="0"/>
            <a:cs typeface="Arial" pitchFamily="34" charset="0"/>
          </a:endParaRPr>
        </a:p>
      </dsp:txBody>
      <dsp:txXfrm>
        <a:off x="2439652" y="3464683"/>
        <a:ext cx="2057655" cy="1028827"/>
      </dsp:txXfrm>
    </dsp:sp>
    <dsp:sp modelId="{B72EB79A-8916-4678-B0EF-26C1DA6A71E4}">
      <dsp:nvSpPr>
        <dsp:cNvPr id="0" name=""/>
        <dsp:cNvSpPr/>
      </dsp:nvSpPr>
      <dsp:spPr>
        <a:xfrm>
          <a:off x="0" y="1721869"/>
          <a:ext cx="2057655" cy="1028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baseline="0" smtClean="0">
              <a:latin typeface="Arial" pitchFamily="34" charset="0"/>
              <a:cs typeface="Arial" pitchFamily="34" charset="0"/>
            </a:rPr>
            <a:t>СЕМІНАРСЬКЕ ЗАНЯТТЯ</a:t>
          </a:r>
          <a:endParaRPr lang="ru-RU" sz="2100" b="1" kern="1200" baseline="0" dirty="0">
            <a:latin typeface="Arial" pitchFamily="34" charset="0"/>
            <a:cs typeface="Arial" pitchFamily="34" charset="0"/>
          </a:endParaRPr>
        </a:p>
      </dsp:txBody>
      <dsp:txXfrm>
        <a:off x="0" y="1721869"/>
        <a:ext cx="2057655" cy="10288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4B5BF1-F616-4739-96E1-A17353BCB284}">
      <dsp:nvSpPr>
        <dsp:cNvPr id="0" name=""/>
        <dsp:cNvSpPr/>
      </dsp:nvSpPr>
      <dsp:spPr>
        <a:xfrm rot="5400000">
          <a:off x="295496" y="-247018"/>
          <a:ext cx="1390386" cy="18902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Вступна частина</a:t>
          </a:r>
          <a:endParaRPr lang="ru-RU" sz="18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295496" y="-247018"/>
        <a:ext cx="1390386" cy="1890228"/>
      </dsp:txXfrm>
    </dsp:sp>
    <dsp:sp modelId="{D7E58D5A-D1D2-4669-A65E-9FD358B69182}">
      <dsp:nvSpPr>
        <dsp:cNvPr id="0" name=""/>
        <dsp:cNvSpPr/>
      </dsp:nvSpPr>
      <dsp:spPr>
        <a:xfrm rot="5400000">
          <a:off x="4203334" y="-2176752"/>
          <a:ext cx="904226" cy="5257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itchFamily="34" charset="0"/>
              <a:cs typeface="Arial" pitchFamily="34" charset="0"/>
            </a:rPr>
            <a:t>Повідомлення теми, мети</a:t>
          </a:r>
          <a:endParaRPr lang="ru-RU" sz="2000" i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latin typeface="Arial" pitchFamily="34" charset="0"/>
              <a:cs typeface="Arial" pitchFamily="34" charset="0"/>
            </a:rPr>
            <a:t>Повідомлення інформаційних джерел</a:t>
          </a:r>
          <a:endParaRPr lang="ru-RU" sz="2000" i="1" kern="1200" dirty="0">
            <a:latin typeface="Arial" pitchFamily="34" charset="0"/>
            <a:cs typeface="Arial" pitchFamily="34" charset="0"/>
          </a:endParaRPr>
        </a:p>
      </dsp:txBody>
      <dsp:txXfrm rot="5400000">
        <a:off x="4203334" y="-2176752"/>
        <a:ext cx="904226" cy="5257730"/>
      </dsp:txXfrm>
    </dsp:sp>
    <dsp:sp modelId="{84E50AD4-BAF0-4D92-B7E1-8B81E0387BAC}">
      <dsp:nvSpPr>
        <dsp:cNvPr id="0" name=""/>
        <dsp:cNvSpPr/>
      </dsp:nvSpPr>
      <dsp:spPr>
        <a:xfrm rot="5400000">
          <a:off x="314251" y="1185822"/>
          <a:ext cx="1390386" cy="19277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Навчаюча частина</a:t>
          </a:r>
          <a:endParaRPr lang="ru-RU" sz="18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14251" y="1185822"/>
        <a:ext cx="1390386" cy="1927738"/>
      </dsp:txXfrm>
    </dsp:sp>
    <dsp:sp modelId="{1941B057-B826-4A39-9943-8502376CF150}">
      <dsp:nvSpPr>
        <dsp:cNvPr id="0" name=""/>
        <dsp:cNvSpPr/>
      </dsp:nvSpPr>
      <dsp:spPr>
        <a:xfrm rot="5400000">
          <a:off x="4376827" y="-1204038"/>
          <a:ext cx="1393566" cy="62208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Фронтальне опрацювання «Опорних знань» або продовження роботи попереднього уроку</a:t>
          </a:r>
          <a:endParaRPr lang="ru-RU" sz="20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Індивідуальне опрацювання матеріалу за диференційованими програмами</a:t>
          </a:r>
          <a:endParaRPr lang="ru-RU" sz="20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376827" y="-1204038"/>
        <a:ext cx="1393566" cy="6220824"/>
      </dsp:txXfrm>
    </dsp:sp>
    <dsp:sp modelId="{5E549607-F162-4BE5-B882-E7C1BDCF68EC}">
      <dsp:nvSpPr>
        <dsp:cNvPr id="0" name=""/>
        <dsp:cNvSpPr/>
      </dsp:nvSpPr>
      <dsp:spPr>
        <a:xfrm rot="5400000">
          <a:off x="340685" y="2366076"/>
          <a:ext cx="1390386" cy="1980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Контролююча частина</a:t>
          </a:r>
          <a:endParaRPr lang="ru-RU" sz="2000" b="1" i="1" kern="1200" baseline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340685" y="2366076"/>
        <a:ext cx="1390386" cy="1980606"/>
      </dsp:txXfrm>
    </dsp:sp>
    <dsp:sp modelId="{C72111EF-55C5-4020-B94E-547A8867B10D}">
      <dsp:nvSpPr>
        <dsp:cNvPr id="0" name=""/>
        <dsp:cNvSpPr/>
      </dsp:nvSpPr>
      <dsp:spPr>
        <a:xfrm rot="5400000">
          <a:off x="4437341" y="314670"/>
          <a:ext cx="903751" cy="5581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Контрольна робота</a:t>
          </a:r>
          <a:endParaRPr lang="ru-RU" sz="2200" i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4437341" y="314670"/>
        <a:ext cx="903751" cy="55813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346BC-8BC3-4416-A07A-37C395537EA2}">
      <dsp:nvSpPr>
        <dsp:cNvPr id="0" name=""/>
        <dsp:cNvSpPr/>
      </dsp:nvSpPr>
      <dsp:spPr>
        <a:xfrm>
          <a:off x="2232251" y="144024"/>
          <a:ext cx="2726749" cy="919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Arial" pitchFamily="34" charset="0"/>
              <a:cs typeface="Arial" pitchFamily="34" charset="0"/>
            </a:rPr>
            <a:t>КОРИГИРУЮЧИЙ КОНТРОЛЬ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232251" y="144024"/>
        <a:ext cx="2726749" cy="919193"/>
      </dsp:txXfrm>
    </dsp:sp>
    <dsp:sp modelId="{B6B44DEE-D155-4954-9EBF-6A8100AB1F3E}">
      <dsp:nvSpPr>
        <dsp:cNvPr id="0" name=""/>
        <dsp:cNvSpPr/>
      </dsp:nvSpPr>
      <dsp:spPr>
        <a:xfrm rot="3425676">
          <a:off x="4095794" y="1666895"/>
          <a:ext cx="583845" cy="3217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425676">
        <a:off x="4095794" y="1666895"/>
        <a:ext cx="583845" cy="321717"/>
      </dsp:txXfrm>
    </dsp:sp>
    <dsp:sp modelId="{8838DF71-EE14-4D71-9E5B-BD756533C4BE}">
      <dsp:nvSpPr>
        <dsp:cNvPr id="0" name=""/>
        <dsp:cNvSpPr/>
      </dsp:nvSpPr>
      <dsp:spPr>
        <a:xfrm>
          <a:off x="3816432" y="2592290"/>
          <a:ext cx="2726749" cy="919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Arial" pitchFamily="34" charset="0"/>
              <a:cs typeface="Arial" pitchFamily="34" charset="0"/>
            </a:rPr>
            <a:t>КОНТРОЛЬНО-ПОПЕРЕДЖУВАЛЬНА ПЕРЕВІРКА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816432" y="2592290"/>
        <a:ext cx="2726749" cy="919193"/>
      </dsp:txXfrm>
    </dsp:sp>
    <dsp:sp modelId="{9F2D4065-4536-43FF-BD05-2AFCB818B7F5}">
      <dsp:nvSpPr>
        <dsp:cNvPr id="0" name=""/>
        <dsp:cNvSpPr/>
      </dsp:nvSpPr>
      <dsp:spPr>
        <a:xfrm rot="10871609">
          <a:off x="3159685" y="2855024"/>
          <a:ext cx="583845" cy="3217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71609">
        <a:off x="3159685" y="2855024"/>
        <a:ext cx="583845" cy="321717"/>
      </dsp:txXfrm>
    </dsp:sp>
    <dsp:sp modelId="{324AA7E9-6B0F-4ACD-8561-8D9B71EBFC98}">
      <dsp:nvSpPr>
        <dsp:cNvPr id="0" name=""/>
        <dsp:cNvSpPr/>
      </dsp:nvSpPr>
      <dsp:spPr>
        <a:xfrm>
          <a:off x="360034" y="2520282"/>
          <a:ext cx="2726749" cy="919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Arial" pitchFamily="34" charset="0"/>
              <a:cs typeface="Arial" pitchFamily="34" charset="0"/>
            </a:rPr>
            <a:t>КОНТРОЛЬНО-КОРИГИРУЮЧА ПЕРЕВІРКА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60034" y="2520282"/>
        <a:ext cx="2726749" cy="919193"/>
      </dsp:txXfrm>
    </dsp:sp>
    <dsp:sp modelId="{C0281D08-2691-4B2C-80F5-F0491739D45A}">
      <dsp:nvSpPr>
        <dsp:cNvPr id="0" name=""/>
        <dsp:cNvSpPr/>
      </dsp:nvSpPr>
      <dsp:spPr>
        <a:xfrm rot="18494042">
          <a:off x="2367595" y="1630891"/>
          <a:ext cx="583845" cy="3217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8494042">
        <a:off x="2367595" y="1630891"/>
        <a:ext cx="583845" cy="32171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22FFF-5B58-4C8D-92CE-AA7AF90A44B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108B8-CE28-457E-9495-AB78ABD30F83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ОЗНАЙОМЧІ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>
        <a:off x="3775352" y="453038"/>
        <a:ext cx="2941875" cy="804419"/>
      </dsp:txXfrm>
    </dsp:sp>
    <dsp:sp modelId="{F8D4AB07-2A7E-4AAB-8F1E-EBD8ACFE356A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ПІДТВЕРДЖУЮЧІ</a:t>
          </a:r>
          <a:r>
            <a:rPr lang="uk-UA" sz="2100" i="1" kern="1200" dirty="0" smtClean="0">
              <a:latin typeface="Arial" pitchFamily="34" charset="0"/>
              <a:cs typeface="Arial" pitchFamily="34" charset="0"/>
            </a:rPr>
            <a:t>  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3775352" y="1358009"/>
        <a:ext cx="2941875" cy="804419"/>
      </dsp:txXfrm>
    </dsp:sp>
    <dsp:sp modelId="{66BFAC70-E878-4F95-A3E3-F15604362908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ЧАСТКОВО-ПОШУКОВІ </a:t>
          </a:r>
          <a:r>
            <a:rPr lang="uk-UA" sz="21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3775352" y="2262981"/>
        <a:ext cx="2941875" cy="804419"/>
      </dsp:txXfrm>
    </dsp:sp>
    <dsp:sp modelId="{6454945C-F937-4963-81F8-25A59F77F3F9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1" kern="1200" dirty="0" smtClean="0">
              <a:latin typeface="Arial" pitchFamily="34" charset="0"/>
              <a:cs typeface="Arial" pitchFamily="34" charset="0"/>
            </a:rPr>
            <a:t>ДОСЛІДНІ</a:t>
          </a:r>
          <a:r>
            <a:rPr lang="uk-UA" sz="2100" i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3775352" y="3167953"/>
        <a:ext cx="2941875" cy="8044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79AF8-1B07-4086-BB64-C7545CE647E4}">
      <dsp:nvSpPr>
        <dsp:cNvPr id="0" name=""/>
        <dsp:cNvSpPr/>
      </dsp:nvSpPr>
      <dsp:spPr>
        <a:xfrm>
          <a:off x="7233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Перевірка виконання студентом домашнього завдання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7233" y="533479"/>
        <a:ext cx="2161877" cy="1297126"/>
      </dsp:txXfrm>
    </dsp:sp>
    <dsp:sp modelId="{42E2FAE5-4B0A-4971-B75C-81B7273BC242}">
      <dsp:nvSpPr>
        <dsp:cNvPr id="0" name=""/>
        <dsp:cNvSpPr/>
      </dsp:nvSpPr>
      <dsp:spPr>
        <a:xfrm>
          <a:off x="2359355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359355" y="913970"/>
        <a:ext cx="458317" cy="536145"/>
      </dsp:txXfrm>
    </dsp:sp>
    <dsp:sp modelId="{810A024B-FCE4-4F03-86BC-F6B2E09F6E1A}">
      <dsp:nvSpPr>
        <dsp:cNvPr id="0" name=""/>
        <dsp:cNvSpPr/>
      </dsp:nvSpPr>
      <dsp:spPr>
        <a:xfrm>
          <a:off x="3033861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Перевірка теорії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3033861" y="533479"/>
        <a:ext cx="2161877" cy="1297126"/>
      </dsp:txXfrm>
    </dsp:sp>
    <dsp:sp modelId="{C38F9A88-E3CC-4950-BD42-E511A0C37B60}">
      <dsp:nvSpPr>
        <dsp:cNvPr id="0" name=""/>
        <dsp:cNvSpPr/>
      </dsp:nvSpPr>
      <dsp:spPr>
        <a:xfrm>
          <a:off x="5385983" y="913970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385983" y="913970"/>
        <a:ext cx="458317" cy="536145"/>
      </dsp:txXfrm>
    </dsp:sp>
    <dsp:sp modelId="{AD5C3724-30A9-48D1-AFAC-368F3F13101A}">
      <dsp:nvSpPr>
        <dsp:cNvPr id="0" name=""/>
        <dsp:cNvSpPr/>
      </dsp:nvSpPr>
      <dsp:spPr>
        <a:xfrm>
          <a:off x="6060489" y="533479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Оголошення теми заняття, мети і значення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6060489" y="533479"/>
        <a:ext cx="2161877" cy="1297126"/>
      </dsp:txXfrm>
    </dsp:sp>
    <dsp:sp modelId="{AD39C661-FCDA-486D-B308-A24119D40765}">
      <dsp:nvSpPr>
        <dsp:cNvPr id="0" name=""/>
        <dsp:cNvSpPr/>
      </dsp:nvSpPr>
      <dsp:spPr>
        <a:xfrm rot="5400000">
          <a:off x="6912269" y="198193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2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2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2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6912269" y="1981937"/>
        <a:ext cx="458317" cy="536145"/>
      </dsp:txXfrm>
    </dsp:sp>
    <dsp:sp modelId="{CD7A51CE-2776-4A92-9346-8DB07D86ED35}">
      <dsp:nvSpPr>
        <dsp:cNvPr id="0" name=""/>
        <dsp:cNvSpPr/>
      </dsp:nvSpPr>
      <dsp:spPr>
        <a:xfrm>
          <a:off x="6060489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89150"/>
                <a:satOff val="-6048"/>
                <a:lumOff val="3365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89150"/>
                <a:satOff val="-6048"/>
                <a:lumOff val="3365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89150"/>
                <a:satOff val="-6048"/>
                <a:lumOff val="336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Проведення контрольної роботи з вивченої теми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6060489" y="2695356"/>
        <a:ext cx="2161877" cy="1297126"/>
      </dsp:txXfrm>
    </dsp:sp>
    <dsp:sp modelId="{C02F0E76-3930-4898-BE2B-30735C765FB1}">
      <dsp:nvSpPr>
        <dsp:cNvPr id="0" name=""/>
        <dsp:cNvSpPr/>
      </dsp:nvSpPr>
      <dsp:spPr>
        <a:xfrm rot="10800000">
          <a:off x="5411926" y="3075847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87556"/>
                <a:satOff val="-3464"/>
                <a:lumOff val="16063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7556"/>
                <a:satOff val="-3464"/>
                <a:lumOff val="16063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7556"/>
                <a:satOff val="-3464"/>
                <a:lumOff val="16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411926" y="3075847"/>
        <a:ext cx="458317" cy="536145"/>
      </dsp:txXfrm>
    </dsp:sp>
    <dsp:sp modelId="{99E02584-B1D8-4454-B423-2793FF99D6AA}">
      <dsp:nvSpPr>
        <dsp:cNvPr id="0" name=""/>
        <dsp:cNvSpPr/>
      </dsp:nvSpPr>
      <dsp:spPr>
        <a:xfrm>
          <a:off x="3033861" y="269535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44575"/>
                <a:satOff val="-3024"/>
                <a:lumOff val="1682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Arial" pitchFamily="34" charset="0"/>
              <a:cs typeface="Arial" pitchFamily="34" charset="0"/>
            </a:rPr>
            <a:t>Оголошення домашнього завдання</a:t>
          </a:r>
          <a:endParaRPr lang="ru-RU" sz="1800" b="1" i="1" kern="1200" dirty="0">
            <a:latin typeface="Arial" pitchFamily="34" charset="0"/>
            <a:cs typeface="Arial" pitchFamily="34" charset="0"/>
          </a:endParaRPr>
        </a:p>
      </dsp:txBody>
      <dsp:txXfrm>
        <a:off x="3033861" y="2695356"/>
        <a:ext cx="2161877" cy="12971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EF23-2CF9-41F6-8E8F-383809FAC4F1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397AC-C1B6-47E6-A9A6-230483EA2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9092-BE7A-4F9E-8A47-102C88722E92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F0A79-91F1-4D47-9F46-B7730D946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4511-E4E4-4EC6-9972-25D22C5E6BAF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743C-9952-4E61-B154-51A0BF5CC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0FD3-C8ED-42E4-A75E-38AC16913A16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CF529-664E-4F57-8DB3-31328E012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74CA4-AF9A-42CD-B3BC-967350521020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C1F6F-C6E9-4F4F-BA8C-F91582F7C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133E-6551-44A0-AC4D-9CC4BEB7094D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FD77-D8AA-4FD9-A5A9-190960D3D3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FA28-C69E-4DAE-A510-EF03917D445A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1ED05-D0E0-4480-B47B-2B5263063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E613-C4AA-4327-AA73-EC798B33B7A8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E6C0-36B7-4248-A8B6-88E918E5A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9230-BFE1-49A5-B078-A8270A8CD0BC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67184-C363-46F5-B71E-E39C476322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71F8-72FA-45FE-B5DA-DDF37459C06D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03394-B68A-4AF0-B1DA-DB62FA608C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3BF9-9024-49A9-8735-1EBBE91E8D61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BADA-1D31-47E8-BCBF-8629D576C7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8820-49A8-4B81-BE76-AC0CDCFE4E18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50B3-85DF-4362-B063-B116C9DAE9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CEF8-65BB-407B-9B7B-8FEDFB32D4FE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409D-C496-426D-890B-60D74D472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25AD-C52E-4703-A575-4E5D14BCE52A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E02DF-10A2-4890-A667-B709C23B3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290-BB36-4083-B4F6-82BA82E41306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05F82-1420-42BC-A3E1-13ECA3E9B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B173-1C5C-4DEB-ACF8-420F489AF23F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6905-6CD1-46B9-8B03-C501F4ADD846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1059C-DB63-4AC7-B620-62E5EE9266E2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F140-78F5-48FE-A782-617FDD3A1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4835-8FE0-4125-83DE-2C250E4CEA4D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0C00F-D866-4D78-B7D1-87FE930CAB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D07C-AAA7-4684-BA55-6A1EFD2FD180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23B4-7276-4980-923F-B5F699B34C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5F40-E9EB-427F-B4F6-D68C71F98A35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918C-09A4-456A-AAEF-96949C81A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3068-D4EF-4232-931A-5E11EC2A4811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8207B-3D10-4061-B747-F1DD027E1B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B64A-8007-4ED2-9AF6-B6629B36B1ED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5B534-29A4-4500-9A35-66DBC0C147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C4FCCC-FEB0-4B7A-A96E-60B5D41895A5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FA2F76A7-E00B-4A18-B4A5-D0BB838AD3B7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42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5DEBED-C001-4759-BE42-01E70896793B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B92659-5712-444A-989D-9CA04AC313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629036"/>
          </a:xfrm>
        </p:spPr>
        <p:txBody>
          <a:bodyPr anchor="ctr"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МЕТОДИКА ОРГАНІЗАЦІЇ ТА ПРОВЕДЕННЯ ПРАКТИЧНИХ І СЕМІНАРСЬКИХ ЗАНЯТЬ З ЕКОЛОГІЇ У СПШ ТА ЗВО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Зміст диференційованих програм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Програма «С»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(3-я група складності) - репродуктивні завдання, метою яких є спрямування діяльності учнів на оволодіння основними знаннями з теми на рівні відтворення. </a:t>
            </a:r>
          </a:p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Програма «В»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(2-а група складності) включає той самий навчальний матеріал, проте при відсутності конкретних правил, щодо методики його засвоєння. Тобто вона складається із завдань, що передбачає перенесення здобутих знань у нові умови, з подальшим їх теоретичним і практичним застосуванням і поясненням. </a:t>
            </a:r>
          </a:p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Програма «А»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(1 група складності) містить завдання, що вимагають від учня самостійної творчої діяльності в нових ситуаціях.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 anchor="t"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Програма «с»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 anchor="ctr"/>
          <a:lstStyle/>
          <a:p>
            <a:pPr marL="457200" lvl="0" indent="-457200">
              <a:buFont typeface="+mj-lt"/>
              <a:buAutoNum type="arabicPeriod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Дайте характеристику найвищому, крайньому показнику екологічного благополуччя урбаністичних територій.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Позначте і прокоментуйте правильні відповіді: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		а) деградація виявляється в поліпшені якісних показників геосистем;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		б) забруднення довкілля може призвести до скорочення видового різноманіття;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		в) досягнення балансу між біологічною продуктивністю і споживанням </a:t>
            </a:r>
            <a:r>
              <a:rPr lang="uk-UA" sz="2200" dirty="0" err="1" smtClean="0">
                <a:latin typeface="Arial" pitchFamily="34" charset="0"/>
                <a:cs typeface="Arial" pitchFamily="34" charset="0"/>
              </a:rPr>
              <a:t>біопродукції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– один з головних балансів природокористування;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		г) лан належить до природних угруповань.</a:t>
            </a:r>
            <a:endParaRPr lang="ru-RU" sz="2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34"/>
          </a:xfrm>
        </p:spPr>
        <p:txBody>
          <a:bodyPr anchor="b"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Програма «В»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58196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Для запобігання випадковому чи навмисному забрудненню води джерел водопостачання створюють зони санітарної охорони. Поясніть, яка величина першого поясу зони санітарної охорони для підземного надійно перекритого джерела водопостачання.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 Заповніть таблицю «Наслідки антропогенної діяльності».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3429000"/>
          <a:ext cx="7776864" cy="300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антропогенна діяльність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наслідки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 i="1" cap="small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екологічні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 i="1" cap="small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соціальні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 i="1" cap="small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економічні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Утворення стихійних звалищ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Неконтрольоване застосування добрив</a:t>
                      </a:r>
                      <a:endParaRPr lang="ru-RU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uk-UA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Вирубка лісів</a:t>
                      </a:r>
                      <a:endParaRPr lang="ru-RU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82594"/>
          </a:xfrm>
        </p:spPr>
        <p:txBody>
          <a:bodyPr anchor="t"/>
          <a:lstStyle/>
          <a:p>
            <a:r>
              <a:rPr lang="uk-UA" sz="3600" i="1" u="dotted" dirty="0" smtClean="0">
                <a:latin typeface="Arial" pitchFamily="34" charset="0"/>
                <a:cs typeface="Arial" pitchFamily="34" charset="0"/>
              </a:rPr>
              <a:t>Програма «А»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88840"/>
            <a:ext cx="8229600" cy="4280199"/>
          </a:xfrm>
        </p:spPr>
        <p:txBody>
          <a:bodyPr anchor="t"/>
          <a:lstStyle/>
          <a:p>
            <a:pPr marL="457200" lvl="0" indent="-457200">
              <a:buFont typeface="+mj-lt"/>
              <a:buAutoNum type="arabicPeriod"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Розкрийте можливості однієї людини для покращення екологічної ситуації навколо себе.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Охарактеризуйте найнебезпечніші на Вашу думку забруднювачі повітря.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Порівняйте поняття «утилізація» та «ліквідація».</a:t>
            </a:r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Принцип комбінованої системи −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співпраця дітей в процесі навчання на уроці</a:t>
            </a:r>
            <a:endParaRPr lang="ru-RU" sz="3200" dirty="0"/>
          </a:p>
        </p:txBody>
      </p:sp>
      <p:pic>
        <p:nvPicPr>
          <p:cNvPr id="4" name="Содержимое 3" descr="26270_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671" y="1953291"/>
            <a:ext cx="5355650" cy="356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29642" cy="846158"/>
          </a:xfrm>
        </p:spPr>
        <p:txBody>
          <a:bodyPr/>
          <a:lstStyle/>
          <a:p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Принцип 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системи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−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постійний і багаторазовий контроль за якістю і глибиною засвоєння навчального матеріалу та рівнем сформованості навчальних умінь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2708920"/>
          <a:ext cx="7037412" cy="354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Практичні заняття у ЗВО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Практичні заняття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– форма навчального заняття, за якого педагог організовує детальний розгляд студентами окремих теоретичних положень навчального предмета й формує вміння і навички їх практичного застосування шляхом індивідуального виконання студентом відповідно сформульованих завдань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Групи практичних занять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29642" cy="1143000"/>
          </a:xfrm>
        </p:spPr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Структура практичного заняття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anchor="ctr"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Семінарські заняття у ЗВО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69888">
              <a:buNone/>
            </a:pP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Семінарські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заняття (від лат </a:t>
            </a:r>
            <a:r>
              <a:rPr lang="uk-UA" sz="2800" i="1" dirty="0" err="1" smtClean="0">
                <a:latin typeface="Arial" pitchFamily="34" charset="0"/>
                <a:cs typeface="Arial" pitchFamily="34" charset="0"/>
              </a:rPr>
              <a:t>seminarium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– розсадник) – організаційна форма навчання, де знання активно аналізуються студентом і перетворюються в переконання, по суті справи це групова форма СРС.</a:t>
            </a:r>
          </a:p>
          <a:p>
            <a:pPr indent="369888">
              <a:buNone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Зміст семінарського заняття не повторює лекцію ‚ він поглиблює знання студентів з ключових питань науки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6084888" y="227647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476375" y="901700"/>
            <a:ext cx="6481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.</a:t>
            </a:r>
            <a:r>
              <a:rPr lang="ru-RU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00042"/>
            <a:ext cx="84296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69875" algn="l"/>
                <a:tab pos="630238" algn="l"/>
              </a:tabLst>
            </a:pPr>
            <a:r>
              <a:rPr lang="uk-UA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ПЛАН</a:t>
            </a:r>
            <a:endParaRPr lang="ru-RU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Методика проведення семінарських занять з </a:t>
            </a:r>
            <a:r>
              <a:rPr lang="uk-UA" sz="28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екології </a:t>
            </a: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uk-UA" sz="28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СПШ ЗЗСО.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Методика проведення комбінованих семінарських занять за методикою Н. П. Гузика.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Практичні заняття з </a:t>
            </a:r>
            <a:r>
              <a:rPr lang="uk-UA" sz="28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екологічних </a:t>
            </a: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дисциплін </a:t>
            </a:r>
            <a:r>
              <a:rPr lang="uk-UA" sz="28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освітньому </a:t>
            </a: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процесі вищої школи.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Семінарські заняття як організаційна форма навчання </a:t>
            </a:r>
            <a:r>
              <a:rPr lang="uk-UA" sz="28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студентів-екологів</a:t>
            </a: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Види і методика проведення семінарських занять на природничих факультетах.</a:t>
            </a:r>
            <a:endParaRPr lang="ru-RU" sz="2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  <a:tabLst>
                <a:tab pos="269875" algn="l"/>
                <a:tab pos="630238" algn="l"/>
              </a:tabLst>
            </a:pPr>
            <a:r>
              <a:rPr lang="uk-UA" sz="2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Дискусія </a:t>
            </a:r>
            <a:r>
              <a:rPr lang="uk-UA" sz="30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як сучасний метод навчання у </a:t>
            </a:r>
            <a:r>
              <a:rPr lang="uk-UA" sz="30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ЗВО.</a:t>
            </a:r>
            <a:endParaRPr lang="uk-UA" sz="3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Класифікація семінарських занять як ОФН у ЗВО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 запитань і відповідей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a07e8240-6be2-492c-a18b-7cc88d99ea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Семінар-розгорнута бесіда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59LW7O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928802"/>
            <a:ext cx="5143536" cy="407196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Семінар, що передбачає усні доповіді (повідомлення)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kisspng-presentation-training-teacher-seminar-clip-art-presentation-5ab9844f4a2233_8713585515221074713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00200"/>
            <a:ext cx="3961607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 обговорення рефератів і творчих письмових робіт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конспектува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Семінар-коментоване читання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744" y="1600200"/>
            <a:ext cx="6040511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Семінар-вирішення завдань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G_6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Семінар-заняття на виробництві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20180126_113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1600200"/>
            <a:ext cx="8053315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Семінар-дискусія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Z4Y18H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5"/>
            <a:ext cx="5715040" cy="321471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Семінар-конференція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kisspng-seminar-presentation-education-learning-fish-pool-speaking-5ac2b2addc0ce7_4070685815227091659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1501"/>
            <a:ext cx="8229600" cy="40233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629036"/>
          </a:xfrm>
        </p:spPr>
        <p:txBody>
          <a:bodyPr anchor="ctr">
            <a:noAutofit/>
          </a:bodyPr>
          <a:lstStyle/>
          <a:p>
            <a:pPr algn="l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Семінарське заняття 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– це форма навчального заняття, що передбачає самостійне, переважно в позаурочний час, здобуття знань учнями з використанням різноманітних джерел і наступним колективним обговоренням у класі результатів цієї роботи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 – «мозковий штурм»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8702085d7f3975fcf36bca0de249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5786478" cy="392909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Семінар-вирішення проблемних завдань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U0OJ7V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143536" cy="36433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 anchor="t"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Дискусія 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– це тематично спрямована суперечка в академічній групі з наміром досягти взаємоприйнятого рішення</a:t>
            </a:r>
            <a:r>
              <a:rPr lang="uk-UA" sz="3600" i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uk-UA" sz="3600" i="1" dirty="0" smtClean="0">
                <a:latin typeface="Arial" pitchFamily="34" charset="0"/>
                <a:cs typeface="Arial" pitchFamily="34" charset="0"/>
              </a:rPr>
            </a:br>
            <a:endParaRPr lang="uk-UA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924944"/>
            <a:ext cx="3312368" cy="244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139952" y="2132856"/>
            <a:ext cx="3970784" cy="3633267"/>
          </a:xfrm>
        </p:spPr>
        <p:txBody>
          <a:bodyPr/>
          <a:lstStyle/>
          <a:p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Підсумок дискусії </a:t>
            </a:r>
            <a:r>
              <a:rPr lang="uk-UA" sz="2200" i="1" dirty="0" smtClean="0">
                <a:latin typeface="Arial" pitchFamily="34" charset="0"/>
                <a:cs typeface="Arial" pitchFamily="34" charset="0"/>
              </a:rPr>
              <a:t>– це не сума існуючих позицій, а дещо загальне для різних позицій. Але це загальне виступає вже не як чиясь особиста думка, а як найоб’єктивніше судження, що підтримується всіма учасниками дискусії або їх більшістю.</a:t>
            </a:r>
            <a:endParaRPr lang="ru-RU" sz="22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 anchor="ctr"/>
          <a:lstStyle/>
          <a:p>
            <a:pPr algn="ctr">
              <a:buNone/>
            </a:pPr>
            <a:r>
              <a:rPr lang="uk-UA" sz="4400" i="1" dirty="0" smtClean="0">
                <a:latin typeface="Arial" pitchFamily="34" charset="0"/>
                <a:cs typeface="Arial" pitchFamily="34" charset="0"/>
              </a:rPr>
              <a:t>Дякую </a:t>
            </a:r>
            <a:r>
              <a:rPr lang="uk-UA" sz="4400" i="1" smtClean="0">
                <a:latin typeface="Arial" pitchFamily="34" charset="0"/>
                <a:cs typeface="Arial" pitchFamily="34" charset="0"/>
              </a:rPr>
              <a:t>за увагу</a:t>
            </a:r>
            <a:endParaRPr lang="ru-RU" sz="4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err="1" smtClean="0">
                <a:latin typeface="Arial" pitchFamily="34" charset="0"/>
                <a:cs typeface="Arial" pitchFamily="34" charset="0"/>
              </a:rPr>
              <a:t>Взаємозв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i="1" dirty="0" err="1" smtClean="0">
                <a:latin typeface="Arial" pitchFamily="34" charset="0"/>
                <a:cs typeface="Arial" pitchFamily="34" charset="0"/>
              </a:rPr>
              <a:t>язки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 між ОФН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643050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Класифікація семінарів у СПШ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Класифікації семінарських занять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Класифікація семінарських занять за дидактичною метою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71874"/>
          </a:xfrm>
        </p:spPr>
        <p:txBody>
          <a:bodyPr anchor="t"/>
          <a:lstStyle/>
          <a:p>
            <a:pPr algn="just">
              <a:spcBef>
                <a:spcPts val="0"/>
              </a:spcBef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Семінари засвоєння нових знань (поглиблене вивчення окремого питання чи груп взаємопов’язаних питань)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Семінари повторення, узагальнення й систематизації знань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Контрольні й залікові семінари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Аналітичні семінари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Структура комбінованих семінарських занять М.П.Гузика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Принцип комбінованої системи М.П.Гузика – 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навчання на оптимальному рівні складності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s3KODC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3"/>
            <a:ext cx="6215105" cy="37862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680</Words>
  <Application>Microsoft Office PowerPoint</Application>
  <PresentationFormat>Экран (4:3)</PresentationFormat>
  <Paragraphs>108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Апекс</vt:lpstr>
      <vt:lpstr>Тема Office</vt:lpstr>
      <vt:lpstr>МЕТОДИКА ОРГАНІЗАЦІЇ ТА ПРОВЕДЕННЯ ПРАКТИЧНИХ І СЕМІНАРСЬКИХ ЗАНЯТЬ З ЕКОЛОГІЇ У СПШ ТА ЗВО </vt:lpstr>
      <vt:lpstr>Слайд 2</vt:lpstr>
      <vt:lpstr>Семінарське заняття – це форма навчального заняття, що передбачає самостійне, переважно в позаурочний час, здобуття знань учнями з використанням різноманітних джерел і наступним колективним обговоренням у класі результатів цієї роботи. </vt:lpstr>
      <vt:lpstr>Взаємозв’язки між ОФН</vt:lpstr>
      <vt:lpstr>Класифікація семінарів у СПШ</vt:lpstr>
      <vt:lpstr>Класифікації семінарських занять</vt:lpstr>
      <vt:lpstr>Класифікація семінарських занять за дидактичною метою</vt:lpstr>
      <vt:lpstr>Структура комбінованих семінарських занять М.П.Гузика</vt:lpstr>
      <vt:lpstr>Принцип комбінованої системи М.П.Гузика – навчання на оптимальному рівні складності</vt:lpstr>
      <vt:lpstr>Зміст диференційованих програм</vt:lpstr>
      <vt:lpstr>Програма «с» </vt:lpstr>
      <vt:lpstr>Програма «В»</vt:lpstr>
      <vt:lpstr>Програма «А» </vt:lpstr>
      <vt:lpstr>Принцип комбінованої системи − співпраця дітей в процесі навчання на уроці</vt:lpstr>
      <vt:lpstr>Принцип системи − постійний і багаторазовий контроль за якістю і глибиною засвоєння навчального матеріалу та рівнем сформованості навчальних умінь</vt:lpstr>
      <vt:lpstr>Практичні заняття у ЗВО</vt:lpstr>
      <vt:lpstr>Групи практичних занять</vt:lpstr>
      <vt:lpstr>Структура практичного заняття</vt:lpstr>
      <vt:lpstr>Семінарські заняття у ЗВО</vt:lpstr>
      <vt:lpstr>Класифікація семінарських занять як ОФН у ЗВО</vt:lpstr>
      <vt:lpstr>Семінар запитань і відповідей</vt:lpstr>
      <vt:lpstr>Семінар-розгорнута бесіда</vt:lpstr>
      <vt:lpstr>Семінар, що передбачає усні доповіді (повідомлення)</vt:lpstr>
      <vt:lpstr>Семінар обговорення рефератів і творчих письмових робіт</vt:lpstr>
      <vt:lpstr>Семінар-коментоване читання</vt:lpstr>
      <vt:lpstr>Семінар-вирішення завдань</vt:lpstr>
      <vt:lpstr>Семінар-заняття на виробництві</vt:lpstr>
      <vt:lpstr>Семінар-дискусія</vt:lpstr>
      <vt:lpstr>Семінар-конференція</vt:lpstr>
      <vt:lpstr>Семінар – «мозковий штурм»</vt:lpstr>
      <vt:lpstr>Семінар-вирішення проблемних завдань</vt:lpstr>
      <vt:lpstr>Дискусія – це тематично спрямована суперечка в академічній групі з наміром досягти взаємоприйнятого рішення.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User</cp:lastModifiedBy>
  <cp:revision>105</cp:revision>
  <dcterms:created xsi:type="dcterms:W3CDTF">2012-02-03T09:06:14Z</dcterms:created>
  <dcterms:modified xsi:type="dcterms:W3CDTF">2020-09-29T20:36:34Z</dcterms:modified>
</cp:coreProperties>
</file>