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0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8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8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6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6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9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5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0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D47A-4313-416F-BED6-D87B272F816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3D1D2-4D54-49BA-8B00-2D4F9A08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846" y="146882"/>
            <a:ext cx="9849394" cy="620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1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293" y="278873"/>
            <a:ext cx="9810206" cy="657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9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840" y="1"/>
            <a:ext cx="99277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29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492" y="509451"/>
            <a:ext cx="11494042" cy="568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5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055" y="1097280"/>
            <a:ext cx="10266769" cy="459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6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079" y="653143"/>
            <a:ext cx="10035281" cy="473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997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645" y="1175657"/>
            <a:ext cx="10788994" cy="41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088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75" y="1175657"/>
            <a:ext cx="11161273" cy="416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93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MOVCHAN</dc:creator>
  <cp:lastModifiedBy>MOVCHAN</cp:lastModifiedBy>
  <cp:revision>2</cp:revision>
  <dcterms:created xsi:type="dcterms:W3CDTF">2021-10-18T06:52:47Z</dcterms:created>
  <dcterms:modified xsi:type="dcterms:W3CDTF">2021-10-18T07:13:53Z</dcterms:modified>
</cp:coreProperties>
</file>