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83" r:id="rId4"/>
    <p:sldId id="259" r:id="rId5"/>
    <p:sldId id="268" r:id="rId6"/>
    <p:sldId id="288" r:id="rId7"/>
    <p:sldId id="262" r:id="rId8"/>
    <p:sldId id="261" r:id="rId9"/>
    <p:sldId id="263" r:id="rId10"/>
    <p:sldId id="269" r:id="rId11"/>
    <p:sldId id="260" r:id="rId12"/>
    <p:sldId id="286" r:id="rId13"/>
    <p:sldId id="273" r:id="rId14"/>
    <p:sldId id="287" r:id="rId15"/>
    <p:sldId id="258" r:id="rId16"/>
    <p:sldId id="264" r:id="rId17"/>
    <p:sldId id="285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5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12158E5-14B6-4E10-B751-A19145D71D9E}">
  <a:tblStyle styleId="{E12158E5-14B6-4E10-B751-A19145D71D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-774" y="-96"/>
      </p:cViewPr>
      <p:guideLst>
        <p:guide orient="horz"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1d5e8f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1d5e8f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e09e1941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e09e1941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1e09e19413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1e09e19413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1e09e19413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1e09e19413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e09e19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e09e194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e09e19413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e09e19413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1e09e19413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1e09e19413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11e09e19413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11e09e19413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e09e1941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e09e1941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1e09e1941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1e09e1941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e09e1941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e09e1941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e09e194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e09e194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e09e19413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e09e19413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1e09e1941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1e09e1941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10000"/>
          </a:blip>
          <a:srcRect l="6283" t="1343" r="11255" b="4049"/>
          <a:stretch/>
        </p:blipFill>
        <p:spPr>
          <a:xfrm>
            <a:off x="651030" y="-88800"/>
            <a:ext cx="8245248" cy="532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68950" y="1282375"/>
            <a:ext cx="7406100" cy="219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7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68950" y="3495425"/>
            <a:ext cx="42222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 amt="10000"/>
          </a:blip>
          <a:srcRect r="48442" b="14368"/>
          <a:stretch/>
        </p:blipFill>
        <p:spPr>
          <a:xfrm rot="10800000" flipH="1">
            <a:off x="3823900" y="-98154"/>
            <a:ext cx="5069323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 amt="10000"/>
          </a:blip>
          <a:srcRect r="48442" b="14368"/>
          <a:stretch/>
        </p:blipFill>
        <p:spPr>
          <a:xfrm rot="10800000">
            <a:off x="251132" y="-86602"/>
            <a:ext cx="5069323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10000"/>
          </a:blip>
          <a:srcRect l="54129" t="41755" r="-11929" b="33411"/>
          <a:stretch/>
        </p:blipFill>
        <p:spPr>
          <a:xfrm rot="10800000">
            <a:off x="3497948" y="3924727"/>
            <a:ext cx="5392498" cy="1303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10000"/>
          </a:blip>
          <a:srcRect l="54129" t="41755" r="-11929" b="33411"/>
          <a:stretch/>
        </p:blipFill>
        <p:spPr>
          <a:xfrm rot="10800000" flipH="1">
            <a:off x="251278" y="3921370"/>
            <a:ext cx="5392498" cy="130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 amt="10000"/>
          </a:blip>
          <a:srcRect l="28050" t="80088" r="14149"/>
          <a:stretch/>
        </p:blipFill>
        <p:spPr>
          <a:xfrm rot="5400000">
            <a:off x="5677015" y="2069812"/>
            <a:ext cx="5392498" cy="104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-5400000" flipH="1">
            <a:off x="-1790525" y="1946525"/>
            <a:ext cx="5377776" cy="12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-5400000" flipH="1">
            <a:off x="-1790525" y="1946525"/>
            <a:ext cx="5377776" cy="129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 amt="10000"/>
          </a:blip>
          <a:srcRect r="45199" b="14368"/>
          <a:stretch/>
        </p:blipFill>
        <p:spPr>
          <a:xfrm rot="10800000" flipH="1">
            <a:off x="3501749" y="-76200"/>
            <a:ext cx="5388101" cy="47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13197" y="1805451"/>
            <a:ext cx="30249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"/>
          </p:nvPr>
        </p:nvSpPr>
        <p:spPr>
          <a:xfrm>
            <a:off x="713822" y="2356449"/>
            <a:ext cx="3023700" cy="9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10800000">
            <a:off x="3512175" y="3949612"/>
            <a:ext cx="5377776" cy="129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>
            <a:off x="244978" y="-87207"/>
            <a:ext cx="5377776" cy="12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719929" y="276735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719929" y="3138825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3320929" y="276735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3320929" y="3138825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5922371" y="276735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5922371" y="3138825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 amt="10000"/>
          </a:blip>
          <a:srcRect l="65720" t="38961"/>
          <a:stretch/>
        </p:blipFill>
        <p:spPr>
          <a:xfrm rot="10800000" flipH="1">
            <a:off x="242696" y="2102975"/>
            <a:ext cx="3134525" cy="31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 amt="10000"/>
          </a:blip>
          <a:srcRect l="6284" t="75490" r="67299" b="4049"/>
          <a:stretch/>
        </p:blipFill>
        <p:spPr>
          <a:xfrm rot="-5400000" flipH="1">
            <a:off x="6995152" y="3348025"/>
            <a:ext cx="2641349" cy="11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506876" y="1263175"/>
            <a:ext cx="338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2"/>
          </p:nvPr>
        </p:nvSpPr>
        <p:spPr>
          <a:xfrm>
            <a:off x="3506876" y="1629887"/>
            <a:ext cx="338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3"/>
          </p:nvPr>
        </p:nvSpPr>
        <p:spPr>
          <a:xfrm>
            <a:off x="3506876" y="2458025"/>
            <a:ext cx="338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4"/>
          </p:nvPr>
        </p:nvSpPr>
        <p:spPr>
          <a:xfrm>
            <a:off x="3506876" y="2824737"/>
            <a:ext cx="338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5"/>
          </p:nvPr>
        </p:nvSpPr>
        <p:spPr>
          <a:xfrm>
            <a:off x="3506876" y="3652565"/>
            <a:ext cx="338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6"/>
          </p:nvPr>
        </p:nvSpPr>
        <p:spPr>
          <a:xfrm>
            <a:off x="3506876" y="4019277"/>
            <a:ext cx="338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5400000">
            <a:off x="5568553" y="1958072"/>
            <a:ext cx="5377776" cy="129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2">
            <a:alphaModFix amt="10000"/>
          </a:blip>
          <a:srcRect l="49561" t="38961"/>
          <a:stretch/>
        </p:blipFill>
        <p:spPr>
          <a:xfrm rot="10800000" flipH="1">
            <a:off x="256388" y="2091419"/>
            <a:ext cx="4612099" cy="3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2392382" y="154823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2392382" y="1918061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5748723" y="1548230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3"/>
          </p:nvPr>
        </p:nvSpPr>
        <p:spPr>
          <a:xfrm>
            <a:off x="5748723" y="1918061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4"/>
          </p:nvPr>
        </p:nvSpPr>
        <p:spPr>
          <a:xfrm>
            <a:off x="2392382" y="3072232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5"/>
          </p:nvPr>
        </p:nvSpPr>
        <p:spPr>
          <a:xfrm>
            <a:off x="2392382" y="344206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6"/>
          </p:nvPr>
        </p:nvSpPr>
        <p:spPr>
          <a:xfrm>
            <a:off x="5748723" y="3072232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7"/>
          </p:nvPr>
        </p:nvSpPr>
        <p:spPr>
          <a:xfrm>
            <a:off x="5748723" y="3442063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2">
            <a:alphaModFix amt="10000"/>
          </a:blip>
          <a:srcRect r="48442" b="14368"/>
          <a:stretch/>
        </p:blipFill>
        <p:spPr>
          <a:xfrm>
            <a:off x="3826125" y="496496"/>
            <a:ext cx="5069323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 amt="10000"/>
          </a:blip>
          <a:srcRect l="28050" t="75167" r="14149"/>
          <a:stretch/>
        </p:blipFill>
        <p:spPr>
          <a:xfrm rot="-5400000" flipH="1">
            <a:off x="-1790525" y="1946525"/>
            <a:ext cx="5377776" cy="12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2">
            <a:alphaModFix amt="10000"/>
          </a:blip>
          <a:srcRect l="53900" t="32331"/>
          <a:stretch/>
        </p:blipFill>
        <p:spPr>
          <a:xfrm rot="5400000">
            <a:off x="5059070" y="279709"/>
            <a:ext cx="4215398" cy="34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 amt="10000"/>
          </a:blip>
          <a:srcRect r="45199" b="14368"/>
          <a:stretch/>
        </p:blipFill>
        <p:spPr>
          <a:xfrm flipH="1">
            <a:off x="243415" y="507005"/>
            <a:ext cx="5388101" cy="47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2">
            <a:alphaModFix amt="10000"/>
          </a:blip>
          <a:srcRect r="45199" b="14368"/>
          <a:stretch/>
        </p:blipFill>
        <p:spPr>
          <a:xfrm rot="10800000">
            <a:off x="236996" y="-77247"/>
            <a:ext cx="5388101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 amt="10000"/>
          </a:blip>
          <a:srcRect l="53900" t="40280"/>
          <a:stretch/>
        </p:blipFill>
        <p:spPr>
          <a:xfrm rot="5400000" flipH="1">
            <a:off x="5251909" y="1582078"/>
            <a:ext cx="4215398" cy="3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 amt="10000"/>
          </a:blip>
          <a:srcRect l="49561" t="38961"/>
          <a:stretch/>
        </p:blipFill>
        <p:spPr>
          <a:xfrm rot="10800000" flipH="1">
            <a:off x="248538" y="2092863"/>
            <a:ext cx="4612099" cy="3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2">
            <a:alphaModFix amt="10000"/>
          </a:blip>
          <a:srcRect l="6283" t="1343" r="26656" b="4049"/>
          <a:stretch/>
        </p:blipFill>
        <p:spPr>
          <a:xfrm>
            <a:off x="2190000" y="-88800"/>
            <a:ext cx="6705451" cy="532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 amt="10000"/>
          </a:blip>
          <a:srcRect t="-1889" r="9608" b="4971"/>
          <a:stretch/>
        </p:blipFill>
        <p:spPr>
          <a:xfrm rot="10800000" flipH="1">
            <a:off x="-3825" y="-126550"/>
            <a:ext cx="8888002" cy="53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 amt="10000"/>
          </a:blip>
          <a:srcRect l="49561" t="38961"/>
          <a:stretch/>
        </p:blipFill>
        <p:spPr>
          <a:xfrm rot="10800000" flipH="1">
            <a:off x="248038" y="2102963"/>
            <a:ext cx="4612099" cy="3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1750" y="2187103"/>
            <a:ext cx="5128200" cy="15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1750" y="1033001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1750" y="3744799"/>
            <a:ext cx="5129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5400000" flipH="1">
            <a:off x="5554512" y="1868281"/>
            <a:ext cx="5392498" cy="13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2">
            <a:alphaModFix amt="10000"/>
          </a:blip>
          <a:srcRect l="28050" t="75167" r="14149"/>
          <a:stretch/>
        </p:blipFill>
        <p:spPr>
          <a:xfrm rot="-5400000" flipH="1">
            <a:off x="-1790525" y="1946525"/>
            <a:ext cx="5377776" cy="12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6900" y="1128049"/>
            <a:ext cx="7704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 amt="10000"/>
          </a:blip>
          <a:srcRect l="54129" t="41755" r="-11929" b="33411"/>
          <a:stretch/>
        </p:blipFill>
        <p:spPr>
          <a:xfrm>
            <a:off x="249020" y="-84555"/>
            <a:ext cx="5392498" cy="13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 amt="10000"/>
          </a:blip>
          <a:srcRect r="48442" b="14368"/>
          <a:stretch/>
        </p:blipFill>
        <p:spPr>
          <a:xfrm rot="-5400000" flipH="1">
            <a:off x="3993788" y="330921"/>
            <a:ext cx="5069323" cy="47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10000"/>
          </a:blip>
          <a:srcRect r="51217" b="14368"/>
          <a:stretch/>
        </p:blipFill>
        <p:spPr>
          <a:xfrm rot="10800000">
            <a:off x="242700" y="-80875"/>
            <a:ext cx="4796626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 amt="10000"/>
          </a:blip>
          <a:srcRect l="52649" t="38961"/>
          <a:stretch/>
        </p:blipFill>
        <p:spPr>
          <a:xfrm rot="10800000">
            <a:off x="4554475" y="2091825"/>
            <a:ext cx="4329701" cy="3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911613" y="1669800"/>
            <a:ext cx="39615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 amt="10000"/>
          </a:blip>
          <a:srcRect l="28050" t="62798" r="14149" b="7"/>
          <a:stretch/>
        </p:blipFill>
        <p:spPr>
          <a:xfrm rot="10800000" flipH="1">
            <a:off x="247042" y="3305100"/>
            <a:ext cx="5392502" cy="19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2">
            <a:alphaModFix amt="10000"/>
          </a:blip>
          <a:srcRect l="44733" t="27730"/>
          <a:stretch/>
        </p:blipFill>
        <p:spPr>
          <a:xfrm flipH="1">
            <a:off x="3841750" y="-94650"/>
            <a:ext cx="5053699" cy="371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13250" y="1611001"/>
            <a:ext cx="77175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713250" y="2435099"/>
            <a:ext cx="77175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 amt="10000"/>
          </a:blip>
          <a:srcRect r="50903" b="14368"/>
          <a:stretch/>
        </p:blipFill>
        <p:spPr>
          <a:xfrm rot="10800000" flipH="1">
            <a:off x="4068425" y="-86900"/>
            <a:ext cx="4827302" cy="47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 amt="10000"/>
          </a:blip>
          <a:srcRect l="49561" t="38961"/>
          <a:stretch/>
        </p:blipFill>
        <p:spPr>
          <a:xfrm rot="10800000" flipH="1">
            <a:off x="248038" y="2102963"/>
            <a:ext cx="4612099" cy="3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1856240" y="1250062"/>
            <a:ext cx="2358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856240" y="1983469"/>
            <a:ext cx="235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/>
          </p:nvPr>
        </p:nvSpPr>
        <p:spPr>
          <a:xfrm flipH="1">
            <a:off x="1856240" y="2874190"/>
            <a:ext cx="2358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 flipH="1">
            <a:off x="1856240" y="3608498"/>
            <a:ext cx="2358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4" hasCustomPrompt="1"/>
          </p:nvPr>
        </p:nvSpPr>
        <p:spPr>
          <a:xfrm>
            <a:off x="1043408" y="1484217"/>
            <a:ext cx="734700" cy="731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043408" y="3115684"/>
            <a:ext cx="734700" cy="731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5751292" y="1250062"/>
            <a:ext cx="2361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5751292" y="1983469"/>
            <a:ext cx="236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 flipH="1">
            <a:off x="5751292" y="2874191"/>
            <a:ext cx="2361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 flipH="1">
            <a:off x="5751292" y="3608498"/>
            <a:ext cx="236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8442" y="1484217"/>
            <a:ext cx="734700" cy="731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938436" y="3115684"/>
            <a:ext cx="734700" cy="731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248550" y="-88800"/>
            <a:ext cx="8646900" cy="532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 amt="10000"/>
          </a:blip>
          <a:srcRect l="6286" t="1343" r="17887" b="4049"/>
          <a:stretch/>
        </p:blipFill>
        <p:spPr>
          <a:xfrm>
            <a:off x="1313725" y="-88800"/>
            <a:ext cx="7581725" cy="532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12500" y="3213300"/>
            <a:ext cx="7261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713950" y="1564500"/>
            <a:ext cx="72588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nor Sans"/>
              <a:buNone/>
              <a:defRPr sz="35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●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○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■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●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○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■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●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○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"/>
              <a:buChar char="■"/>
              <a:defRPr sz="15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6" r:id="rId13"/>
    <p:sldLayoutId id="2147483667" r:id="rId14"/>
    <p:sldLayoutId id="2147483668" r:id="rId15"/>
    <p:sldLayoutId id="2147483672" r:id="rId16"/>
    <p:sldLayoutId id="2147483673" r:id="rId17"/>
    <p:sldLayoutId id="2147483674" r:id="rId18"/>
    <p:sldLayoutId id="2147483675" r:id="rId19"/>
  </p:sldLayoutIdLst>
  <p:transition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ctrTitle"/>
          </p:nvPr>
        </p:nvSpPr>
        <p:spPr>
          <a:xfrm>
            <a:off x="868950" y="1282375"/>
            <a:ext cx="7406100" cy="21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800" dirty="0" smtClean="0"/>
              <a:t>ФІНАНСОВІ ПОСЛУГИ НА ІНФОРМАЦІЙНОМУ РИНКУ</a:t>
            </a:r>
            <a:endParaRPr sz="4800" dirty="0"/>
          </a:p>
        </p:txBody>
      </p:sp>
      <p:grpSp>
        <p:nvGrpSpPr>
          <p:cNvPr id="222" name="Google Shape;222;p33"/>
          <p:cNvGrpSpPr/>
          <p:nvPr/>
        </p:nvGrpSpPr>
        <p:grpSpPr>
          <a:xfrm rot="-5400000">
            <a:off x="8551810" y="339358"/>
            <a:ext cx="473737" cy="155137"/>
            <a:chOff x="4847475" y="1110100"/>
            <a:chExt cx="836400" cy="273900"/>
          </a:xfrm>
        </p:grpSpPr>
        <p:sp>
          <p:nvSpPr>
            <p:cNvPr id="223" name="Google Shape;223;p33"/>
            <p:cNvSpPr/>
            <p:nvPr/>
          </p:nvSpPr>
          <p:spPr>
            <a:xfrm>
              <a:off x="4847475" y="1110100"/>
              <a:ext cx="836400" cy="273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4" name="Google Shape;224;p33"/>
            <p:cNvCxnSpPr>
              <a:stCxn id="223" idx="0"/>
              <a:endCxn id="223" idx="4"/>
            </p:cNvCxnSpPr>
            <p:nvPr/>
          </p:nvCxnSpPr>
          <p:spPr>
            <a:xfrm rot="5400000">
              <a:off x="5128725" y="1247050"/>
              <a:ext cx="27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33"/>
            <p:cNvCxnSpPr>
              <a:stCxn id="223" idx="2"/>
              <a:endCxn id="223" idx="6"/>
            </p:cNvCxnSpPr>
            <p:nvPr/>
          </p:nvCxnSpPr>
          <p:spPr>
            <a:xfrm rot="10800000">
              <a:off x="5265675" y="828850"/>
              <a:ext cx="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6"/>
          <p:cNvSpPr txBox="1"/>
          <p:nvPr/>
        </p:nvSpPr>
        <p:spPr>
          <a:xfrm>
            <a:off x="713225" y="670561"/>
            <a:ext cx="7704000" cy="395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Сьогодні основні постачальники </a:t>
            </a:r>
            <a:r>
              <a:rPr lang="uk-UA" b="1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ділової і комерційної інформації 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на регіональному рівні - це органи державного управління, статистики, спілки підприємців, засоби масової інформації, спеціалізовані інформаційні фірми, видавництва, центри науково-технічної інформації тощо. Усі ці установи формують єдиний інформаційний простір, в якому розвиваються регіональні ринки.</a:t>
            </a:r>
            <a:endParaRPr lang="en-US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 algn="just"/>
            <a:endParaRPr lang="uk-UA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/>
            <a:r>
              <a:rPr lang="uk-UA" b="1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Органи державного управління 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мають у розпорядженні найповнішу і </a:t>
            </a:r>
            <a:r>
              <a:rPr lang="uk-UA" dirty="0" err="1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найдостовірнішу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інформацію про систему підприємств, установ та організацій, їх структуру, вид діяльності, номенклатуру продукції і послуг, постачальників і замовників продукції, що випускається, кадровий склад, фінансові операції, матеріально-технічне забезпечення тощо. Завдяки ліцензуванню підприємств і організацій, регулярно здійснюваному органами державного управління, дані оперативно оновлюються.</a:t>
            </a:r>
            <a:endParaRPr lang="en-US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/>
            <a:endParaRPr lang="uk-UA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/>
            <a:r>
              <a:rPr lang="uk-UA" b="1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Міністерство освіти і науки, молоді та спорту 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публікує переліки вищих і середніх навчальних закладів, що одержали право на навчання студентів, а також списки діючих спеціальностей.</a:t>
            </a:r>
            <a:endParaRPr lang="en-US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/>
            <a:endParaRPr lang="uk-UA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/>
            <a:r>
              <a:rPr lang="uk-UA" b="1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Статистичні органи 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мають у розпорядженні значні за обсягом дані ділового і комерційного характеру.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subTitle" idx="1"/>
          </p:nvPr>
        </p:nvSpPr>
        <p:spPr>
          <a:xfrm>
            <a:off x="866987" y="826347"/>
            <a:ext cx="7374109" cy="3495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500" dirty="0" smtClean="0"/>
              <a:t>	</a:t>
            </a:r>
            <a:r>
              <a:rPr lang="uk-UA" sz="1500" dirty="0" smtClean="0"/>
              <a:t>Важливе місце в інформаційному забезпеченні економічних агентів посідають</a:t>
            </a:r>
            <a:r>
              <a:rPr lang="uk-UA" sz="1500" i="1" dirty="0" smtClean="0"/>
              <a:t> </a:t>
            </a:r>
            <a:r>
              <a:rPr lang="uk-UA" sz="1500" b="1" i="1" dirty="0" smtClean="0"/>
              <a:t>засоби масової інформації і спеціалізовані видання</a:t>
            </a:r>
            <a:r>
              <a:rPr lang="uk-UA" sz="1500" i="1" dirty="0" smtClean="0"/>
              <a:t>.</a:t>
            </a:r>
            <a:r>
              <a:rPr lang="uk-UA" sz="1500" dirty="0" smtClean="0"/>
              <a:t> У сфері ділової і комерційної інформації функціонує</a:t>
            </a:r>
            <a:r>
              <a:rPr lang="uk-UA" sz="1500" i="1" dirty="0" smtClean="0"/>
              <a:t> </a:t>
            </a:r>
            <a:r>
              <a:rPr lang="uk-UA" sz="1500" b="1" i="1" dirty="0" smtClean="0"/>
              <a:t>система баз даних</a:t>
            </a:r>
            <a:r>
              <a:rPr lang="uk-UA" sz="1500" i="1" dirty="0" smtClean="0"/>
              <a:t>,</a:t>
            </a:r>
            <a:r>
              <a:rPr lang="uk-UA" sz="1500" dirty="0" smtClean="0"/>
              <a:t> в яких акумулюються два основних види інформації:</a:t>
            </a:r>
            <a:endParaRPr lang="en-US" sz="1500" dirty="0" smtClean="0"/>
          </a:p>
          <a:p>
            <a:pPr algn="just"/>
            <a:endParaRPr lang="uk-UA" sz="1500" dirty="0" smtClean="0"/>
          </a:p>
          <a:p>
            <a:pPr marL="476250" lvl="0" indent="-342900" algn="just">
              <a:buFont typeface="+mj-lt"/>
              <a:buAutoNum type="arabicPeriod"/>
            </a:pPr>
            <a:r>
              <a:rPr lang="uk-UA" sz="1500" dirty="0" smtClean="0"/>
              <a:t>нормативно-правова (тексти законів, указів Президента, постанов Верховної Ради та Уряду, розпоряджень місцевих органів влади, рішень органів місцевого самоврядування);</a:t>
            </a:r>
          </a:p>
          <a:p>
            <a:pPr marL="476250" lvl="0" indent="-342900" algn="just">
              <a:buFont typeface="+mj-lt"/>
              <a:buAutoNum type="arabicPeriod"/>
            </a:pPr>
            <a:r>
              <a:rPr lang="uk-UA" sz="1500" dirty="0" smtClean="0"/>
              <a:t>адресно-номенклатурна (дані про підприємства, їх повні реквізити, асортимент продукції тощо).</a:t>
            </a:r>
            <a:endParaRPr lang="en-US" sz="1500" dirty="0" smtClean="0"/>
          </a:p>
          <a:p>
            <a:pPr lvl="0" algn="just"/>
            <a:endParaRPr lang="uk-UA" sz="1500" dirty="0" smtClean="0"/>
          </a:p>
          <a:p>
            <a:pPr algn="just"/>
            <a:r>
              <a:rPr lang="en-US" sz="1500" dirty="0" smtClean="0"/>
              <a:t>	</a:t>
            </a:r>
            <a:r>
              <a:rPr lang="uk-UA" sz="1500" dirty="0" smtClean="0"/>
              <a:t>Ці бази даних є основою для створення довідкових матеріалів (довідників, каталогів, цінників, класифікаторів і т.п.), що містять систематизовану інформацію.</a:t>
            </a:r>
            <a:endParaRPr lang="en-US" sz="1500" dirty="0" smtClean="0"/>
          </a:p>
        </p:txBody>
      </p:sp>
      <p:grpSp>
        <p:nvGrpSpPr>
          <p:cNvPr id="271" name="Google Shape;271;p37"/>
          <p:cNvGrpSpPr/>
          <p:nvPr/>
        </p:nvGrpSpPr>
        <p:grpSpPr>
          <a:xfrm rot="-5400000">
            <a:off x="8551810" y="339358"/>
            <a:ext cx="473737" cy="155137"/>
            <a:chOff x="4847475" y="1110100"/>
            <a:chExt cx="836400" cy="273900"/>
          </a:xfrm>
        </p:grpSpPr>
        <p:sp>
          <p:nvSpPr>
            <p:cNvPr id="272" name="Google Shape;272;p37"/>
            <p:cNvSpPr/>
            <p:nvPr/>
          </p:nvSpPr>
          <p:spPr>
            <a:xfrm>
              <a:off x="4847475" y="1110100"/>
              <a:ext cx="836400" cy="273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3" name="Google Shape;273;p37"/>
            <p:cNvCxnSpPr>
              <a:stCxn id="272" idx="0"/>
              <a:endCxn id="272" idx="4"/>
            </p:cNvCxnSpPr>
            <p:nvPr/>
          </p:nvCxnSpPr>
          <p:spPr>
            <a:xfrm rot="5400000">
              <a:off x="5128725" y="1247050"/>
              <a:ext cx="27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37"/>
            <p:cNvCxnSpPr>
              <a:stCxn id="272" idx="2"/>
              <a:endCxn id="272" idx="6"/>
            </p:cNvCxnSpPr>
            <p:nvPr/>
          </p:nvCxnSpPr>
          <p:spPr>
            <a:xfrm rot="10800000">
              <a:off x="5265675" y="828850"/>
              <a:ext cx="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/>
          <a:srcRect b="5928"/>
          <a:stretch>
            <a:fillRect/>
          </a:stretch>
        </p:blipFill>
        <p:spPr bwMode="auto">
          <a:xfrm>
            <a:off x="2065866" y="1036320"/>
            <a:ext cx="5105400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7974" y="509736"/>
            <a:ext cx="7809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Основними постачальниками інформаційних послуг на ринку виступають різноманітні організаційні структури, які діють на комерційних та некомерційних засадах. 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50"/>
          <p:cNvSpPr txBox="1">
            <a:spLocks noGrp="1"/>
          </p:cNvSpPr>
          <p:nvPr>
            <p:ph type="title"/>
          </p:nvPr>
        </p:nvSpPr>
        <p:spPr>
          <a:xfrm>
            <a:off x="720000" y="444673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800" dirty="0" smtClean="0"/>
              <a:t>Зміст послуг у сфері інформатизації</a:t>
            </a:r>
            <a:endParaRPr sz="2800" dirty="0"/>
          </a:p>
        </p:txBody>
      </p:sp>
      <p:sp>
        <p:nvSpPr>
          <p:cNvPr id="1017" name="Google Shape;1017;p50"/>
          <p:cNvSpPr txBox="1">
            <a:spLocks noGrp="1"/>
          </p:cNvSpPr>
          <p:nvPr>
            <p:ph type="subTitle" idx="1"/>
          </p:nvPr>
        </p:nvSpPr>
        <p:spPr>
          <a:xfrm>
            <a:off x="1556255" y="1222535"/>
            <a:ext cx="607054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/>
              <a:t>розроблення ПЗ та консультування в цій сфері</a:t>
            </a:r>
            <a:endParaRPr sz="1800" dirty="0"/>
          </a:p>
        </p:txBody>
      </p:sp>
      <p:sp>
        <p:nvSpPr>
          <p:cNvPr id="1018" name="Google Shape;1018;p50"/>
          <p:cNvSpPr txBox="1">
            <a:spLocks noGrp="1"/>
          </p:cNvSpPr>
          <p:nvPr>
            <p:ph type="subTitle" idx="2"/>
          </p:nvPr>
        </p:nvSpPr>
        <p:spPr>
          <a:xfrm>
            <a:off x="1468202" y="1629887"/>
            <a:ext cx="6951051" cy="16890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видання стандартного ПЗ </a:t>
            </a:r>
            <a:r>
              <a:rPr lang="ru-RU" sz="1200" dirty="0" smtClean="0"/>
              <a:t>- </a:t>
            </a:r>
            <a:r>
              <a:rPr lang="uk-UA" sz="1200" dirty="0" smtClean="0"/>
              <a:t>розроблення, видання та реалізація (продаж, прокат та (або) надання ліцензій) системних пакетів програм, службових та ігрових програм;</a:t>
            </a:r>
          </a:p>
          <a:p>
            <a:pPr lvl="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інші види діяльності з розроблення ПЗ: консультування з питань створення ПЗ та надання допомоги щодо технічних аспектів комп'ютерних систем;</a:t>
            </a:r>
          </a:p>
          <a:p>
            <a:pPr lvl="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розроблення індивідуального ПЗ (на замовлення) та адаптування пакетів програм до специфічних потреб користувачів;</a:t>
            </a:r>
          </a:p>
          <a:p>
            <a:pPr lvl="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розроблення </a:t>
            </a:r>
            <a:r>
              <a:rPr lang="uk-UA" sz="1200" dirty="0" err="1" smtClean="0"/>
              <a:t>веб-сторінок</a:t>
            </a:r>
            <a:r>
              <a:rPr lang="uk-UA" sz="1200" dirty="0" smtClean="0"/>
              <a:t>; надання послуг з системного аналізу, програмування та супроводу, а також інших спеціалізованих послуг у сфері інформатизації;</a:t>
            </a:r>
            <a:endParaRPr lang="uk-UA" sz="1200" dirty="0"/>
          </a:p>
        </p:txBody>
      </p:sp>
      <p:sp>
        <p:nvSpPr>
          <p:cNvPr id="25" name="Google Shape;1017;p50"/>
          <p:cNvSpPr txBox="1">
            <a:spLocks noGrp="1"/>
          </p:cNvSpPr>
          <p:nvPr>
            <p:ph type="subTitle" idx="1"/>
          </p:nvPr>
        </p:nvSpPr>
        <p:spPr>
          <a:xfrm>
            <a:off x="1640922" y="3427187"/>
            <a:ext cx="607054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/>
              <a:t>оброблення даних: оброблення даних із застосуванням ПЗ користувача або власного ПЗ</a:t>
            </a:r>
            <a:endParaRPr sz="1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29015" y="4098951"/>
            <a:ext cx="645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rPr>
              <a:t>формування баз даних та управління ними, що включає повну обробку, підготовку та введення даних</a:t>
            </a:r>
          </a:p>
        </p:txBody>
      </p:sp>
      <p:sp>
        <p:nvSpPr>
          <p:cNvPr id="33" name="Google Shape;248;p35"/>
          <p:cNvSpPr txBox="1">
            <a:spLocks/>
          </p:cNvSpPr>
          <p:nvPr/>
        </p:nvSpPr>
        <p:spPr>
          <a:xfrm>
            <a:off x="745409" y="1213280"/>
            <a:ext cx="734700" cy="73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1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" name="Google Shape;248;p35"/>
          <p:cNvSpPr txBox="1">
            <a:spLocks/>
          </p:cNvSpPr>
          <p:nvPr/>
        </p:nvSpPr>
        <p:spPr>
          <a:xfrm>
            <a:off x="755569" y="3194484"/>
            <a:ext cx="734700" cy="73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2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" name="Google Shape;248;p35"/>
          <p:cNvSpPr txBox="1">
            <a:spLocks/>
          </p:cNvSpPr>
          <p:nvPr/>
        </p:nvSpPr>
        <p:spPr>
          <a:xfrm>
            <a:off x="752183" y="4078400"/>
            <a:ext cx="734700" cy="73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3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50"/>
          <p:cNvSpPr txBox="1">
            <a:spLocks noGrp="1"/>
          </p:cNvSpPr>
          <p:nvPr>
            <p:ph type="title"/>
          </p:nvPr>
        </p:nvSpPr>
        <p:spPr>
          <a:xfrm>
            <a:off x="720000" y="444673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800" dirty="0" smtClean="0"/>
              <a:t>Зміст послуг у сфері інформатизації</a:t>
            </a:r>
            <a:endParaRPr sz="2800" dirty="0"/>
          </a:p>
        </p:txBody>
      </p:sp>
      <p:sp>
        <p:nvSpPr>
          <p:cNvPr id="1017" name="Google Shape;1017;p50"/>
          <p:cNvSpPr txBox="1">
            <a:spLocks noGrp="1"/>
          </p:cNvSpPr>
          <p:nvPr>
            <p:ph type="subTitle" idx="1"/>
          </p:nvPr>
        </p:nvSpPr>
        <p:spPr>
          <a:xfrm>
            <a:off x="1859013" y="1170663"/>
            <a:ext cx="6610060" cy="843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/>
              <a:t>консультування з питань інформатизації - консультування щодо типу та конфігурації комп'ютерних технічних засобів та використання програмного забезпечення (ПЗ):</a:t>
            </a:r>
            <a:endParaRPr lang="uk-UA" sz="1800" dirty="0"/>
          </a:p>
        </p:txBody>
      </p:sp>
      <p:sp>
        <p:nvSpPr>
          <p:cNvPr id="1018" name="Google Shape;1018;p50"/>
          <p:cNvSpPr txBox="1">
            <a:spLocks noGrp="1"/>
          </p:cNvSpPr>
          <p:nvPr>
            <p:ph type="subTitle" idx="2"/>
          </p:nvPr>
        </p:nvSpPr>
        <p:spPr>
          <a:xfrm>
            <a:off x="1880847" y="2094392"/>
            <a:ext cx="661006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аналіз інформаційних потреб користувачів та пошук найоптимальніших </a:t>
            </a:r>
            <a:r>
              <a:rPr lang="uk-UA" sz="1400" dirty="0" smtClean="0"/>
              <a:t>рішень</a:t>
            </a:r>
            <a:endParaRPr sz="1400" dirty="0"/>
          </a:p>
        </p:txBody>
      </p:sp>
      <p:sp>
        <p:nvSpPr>
          <p:cNvPr id="25" name="Google Shape;1017;p50"/>
          <p:cNvSpPr txBox="1">
            <a:spLocks noGrp="1"/>
          </p:cNvSpPr>
          <p:nvPr>
            <p:ph type="subTitle" idx="1"/>
          </p:nvPr>
        </p:nvSpPr>
        <p:spPr>
          <a:xfrm>
            <a:off x="1862400" y="2841050"/>
            <a:ext cx="6610060" cy="406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/>
              <a:t>інша діяльність у сфері інформатизації включає:</a:t>
            </a:r>
            <a:endParaRPr lang="uk-UA" sz="1800" dirty="0"/>
          </a:p>
        </p:txBody>
      </p:sp>
      <p:sp>
        <p:nvSpPr>
          <p:cNvPr id="26" name="Google Shape;1018;p50"/>
          <p:cNvSpPr txBox="1">
            <a:spLocks noGrp="1"/>
          </p:cNvSpPr>
          <p:nvPr>
            <p:ph type="subTitle" idx="2"/>
          </p:nvPr>
        </p:nvSpPr>
        <p:spPr>
          <a:xfrm>
            <a:off x="1896266" y="3288186"/>
            <a:ext cx="6610060" cy="15104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8000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аналіз інформаційних потреб користувачів та пошук найоптимальніших </a:t>
            </a:r>
            <a:r>
              <a:rPr lang="uk-UA" sz="1200" dirty="0" err="1" smtClean="0"/>
              <a:t>рішеньексплуатацію</a:t>
            </a:r>
            <a:r>
              <a:rPr lang="uk-UA" sz="1200" dirty="0" smtClean="0"/>
              <a:t> на довготривалій основі комп'ютерної техніки, що належить іншим користувачам;</a:t>
            </a:r>
          </a:p>
          <a:p>
            <a:pPr marL="0" lvl="0" indent="18000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ремонт і технічне обслуговування офісної та </a:t>
            </a:r>
            <a:r>
              <a:rPr lang="uk-UA" sz="1200" dirty="0" err="1" smtClean="0"/>
              <a:t>електронно-</a:t>
            </a:r>
            <a:r>
              <a:rPr lang="uk-UA" sz="1200" dirty="0" smtClean="0"/>
              <a:t> обчислювальної техніки: офісних машин та устаткування, включаючи фотокопіювальне устаткування та обчислювальні машини;</a:t>
            </a:r>
          </a:p>
          <a:p>
            <a:pPr marL="0" lvl="0" indent="180000">
              <a:buSzPct val="150000"/>
              <a:buFont typeface="Arial" pitchFamily="34" charset="0"/>
              <a:buChar char="•"/>
            </a:pPr>
            <a:r>
              <a:rPr lang="uk-UA" sz="1200" dirty="0" smtClean="0"/>
              <a:t>інша діяльність у сфері інформатизації </a:t>
            </a:r>
            <a:r>
              <a:rPr lang="ru-RU" sz="1200" dirty="0" smtClean="0"/>
              <a:t>- </a:t>
            </a:r>
            <a:r>
              <a:rPr lang="uk-UA" sz="1200" dirty="0" smtClean="0"/>
              <a:t>інформаційні послуги, які не увійшли до попередніх класів інформаційних послуг.</a:t>
            </a:r>
          </a:p>
          <a:p>
            <a:pPr marL="0" lvl="0" indent="180000">
              <a:buSzPct val="150000"/>
              <a:buFont typeface="Arial" pitchFamily="34" charset="0"/>
              <a:buChar char="•"/>
            </a:pPr>
            <a:endParaRPr sz="1200" dirty="0"/>
          </a:p>
        </p:txBody>
      </p:sp>
      <p:sp>
        <p:nvSpPr>
          <p:cNvPr id="31" name="Google Shape;248;p35"/>
          <p:cNvSpPr txBox="1">
            <a:spLocks/>
          </p:cNvSpPr>
          <p:nvPr/>
        </p:nvSpPr>
        <p:spPr>
          <a:xfrm>
            <a:off x="953381" y="1213280"/>
            <a:ext cx="734700" cy="73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4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" name="Google Shape;248;p35"/>
          <p:cNvSpPr txBox="1">
            <a:spLocks/>
          </p:cNvSpPr>
          <p:nvPr/>
        </p:nvSpPr>
        <p:spPr>
          <a:xfrm>
            <a:off x="949995" y="2987622"/>
            <a:ext cx="734700" cy="73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5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 idx="6"/>
          </p:nvPr>
        </p:nvSpPr>
        <p:spPr>
          <a:xfrm>
            <a:off x="602826" y="349847"/>
            <a:ext cx="78279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uk-UA" sz="2400" b="1" dirty="0" smtClean="0"/>
              <a:t>Фінансові послуги на інформаційному ринку</a:t>
            </a:r>
            <a:endParaRPr sz="2400" b="1" dirty="0"/>
          </a:p>
        </p:txBody>
      </p:sp>
      <p:sp>
        <p:nvSpPr>
          <p:cNvPr id="240" name="Google Shape;240;p35"/>
          <p:cNvSpPr txBox="1">
            <a:spLocks noGrp="1"/>
          </p:cNvSpPr>
          <p:nvPr>
            <p:ph type="subTitle" idx="3"/>
          </p:nvPr>
        </p:nvSpPr>
        <p:spPr>
          <a:xfrm flipH="1">
            <a:off x="1856240" y="2743219"/>
            <a:ext cx="2358600" cy="719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400" dirty="0" smtClean="0"/>
              <a:t>підготовку у сфері засобів оброблення інформації і навчання мовам</a:t>
            </a:r>
            <a:endParaRPr dirty="0"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1856240" y="1578754"/>
            <a:ext cx="2358900" cy="719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400" dirty="0" smtClean="0"/>
              <a:t>постійну підготовку, що надається організаціями чи запрошуваними спеціалістами</a:t>
            </a:r>
            <a:endParaRPr dirty="0"/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8"/>
          </p:nvPr>
        </p:nvSpPr>
        <p:spPr>
          <a:xfrm>
            <a:off x="5751292" y="1578754"/>
            <a:ext cx="2362500" cy="719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400" dirty="0" smtClean="0"/>
              <a:t>постійну підготовку в межах підприємств, стажування, самопідготовку</a:t>
            </a:r>
            <a:endParaRPr dirty="0"/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13"/>
          </p:nvPr>
        </p:nvSpPr>
        <p:spPr>
          <a:xfrm flipH="1">
            <a:off x="5751292" y="2743219"/>
            <a:ext cx="2361600" cy="719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400" dirty="0" smtClean="0"/>
              <a:t>заочне навчання (всіх рівнів)</a:t>
            </a: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 idx="4"/>
          </p:nvPr>
        </p:nvSpPr>
        <p:spPr>
          <a:xfrm>
            <a:off x="1043408" y="1558720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 idx="14"/>
          </p:nvPr>
        </p:nvSpPr>
        <p:spPr>
          <a:xfrm>
            <a:off x="4938442" y="1558720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5"/>
          </p:nvPr>
        </p:nvSpPr>
        <p:spPr>
          <a:xfrm flipH="1">
            <a:off x="1043408" y="2729623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15"/>
          </p:nvPr>
        </p:nvSpPr>
        <p:spPr>
          <a:xfrm flipH="1">
            <a:off x="4938436" y="2729623"/>
            <a:ext cx="73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15" name="Google Shape;240;p35"/>
          <p:cNvSpPr txBox="1">
            <a:spLocks/>
          </p:cNvSpPr>
          <p:nvPr/>
        </p:nvSpPr>
        <p:spPr>
          <a:xfrm flipH="1">
            <a:off x="1852861" y="3803201"/>
            <a:ext cx="2358600" cy="71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освітні </a:t>
            </a:r>
            <a:r>
              <a:rPr lang="uk-UA" dirty="0" err="1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радіо-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чи телепередачі</a:t>
            </a:r>
          </a:p>
        </p:txBody>
      </p:sp>
      <p:sp>
        <p:nvSpPr>
          <p:cNvPr id="18" name="Google Shape;247;p35"/>
          <p:cNvSpPr txBox="1">
            <a:spLocks/>
          </p:cNvSpPr>
          <p:nvPr/>
        </p:nvSpPr>
        <p:spPr>
          <a:xfrm flipH="1">
            <a:off x="5747913" y="3803201"/>
            <a:ext cx="2361600" cy="71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підготовку службовців державних адміністрацій</a:t>
            </a:r>
            <a:endParaRPr lang="en-US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250;p35"/>
          <p:cNvSpPr txBox="1">
            <a:spLocks/>
          </p:cNvSpPr>
          <p:nvPr/>
        </p:nvSpPr>
        <p:spPr>
          <a:xfrm flipH="1">
            <a:off x="1040029" y="3789605"/>
            <a:ext cx="7347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enor Sans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enor Sans"/>
                <a:ea typeface="Tenor Sans"/>
                <a:cs typeface="Tenor Sans"/>
                <a:sym typeface="Tenor Sans"/>
              </a:rPr>
              <a:t>3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0" name="Google Shape;251;p35"/>
          <p:cNvSpPr txBox="1">
            <a:spLocks/>
          </p:cNvSpPr>
          <p:nvPr/>
        </p:nvSpPr>
        <p:spPr>
          <a:xfrm flipH="1">
            <a:off x="4935057" y="3789605"/>
            <a:ext cx="7347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enor Sans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enor Sans"/>
                <a:ea typeface="Tenor Sans"/>
                <a:cs typeface="Tenor Sans"/>
                <a:sym typeface="Tenor Sans"/>
              </a:rPr>
              <a:t>6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82317" y="961595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До послуг з навчання і перепідготовки відносять</a:t>
            </a:r>
            <a:endParaRPr lang="uk-UA" sz="1800" b="1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41"/>
          <p:cNvGrpSpPr/>
          <p:nvPr/>
        </p:nvGrpSpPr>
        <p:grpSpPr>
          <a:xfrm rot="-5400000">
            <a:off x="8551810" y="339358"/>
            <a:ext cx="473737" cy="155137"/>
            <a:chOff x="4847475" y="1110100"/>
            <a:chExt cx="836400" cy="273900"/>
          </a:xfrm>
        </p:grpSpPr>
        <p:sp>
          <p:nvSpPr>
            <p:cNvPr id="485" name="Google Shape;485;p41"/>
            <p:cNvSpPr/>
            <p:nvPr/>
          </p:nvSpPr>
          <p:spPr>
            <a:xfrm>
              <a:off x="4847475" y="1110100"/>
              <a:ext cx="836400" cy="273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41"/>
            <p:cNvCxnSpPr>
              <a:stCxn id="485" idx="0"/>
              <a:endCxn id="485" idx="4"/>
            </p:cNvCxnSpPr>
            <p:nvPr/>
          </p:nvCxnSpPr>
          <p:spPr>
            <a:xfrm rot="5400000">
              <a:off x="5128725" y="1247050"/>
              <a:ext cx="27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41"/>
            <p:cNvCxnSpPr>
              <a:stCxn id="485" idx="2"/>
              <a:endCxn id="485" idx="6"/>
            </p:cNvCxnSpPr>
            <p:nvPr/>
          </p:nvCxnSpPr>
          <p:spPr>
            <a:xfrm rot="10800000">
              <a:off x="5265675" y="828850"/>
              <a:ext cx="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25897" y="1442579"/>
            <a:ext cx="6492877" cy="2099873"/>
          </a:xfrm>
        </p:spPr>
        <p:txBody>
          <a:bodyPr/>
          <a:lstStyle/>
          <a:p>
            <a:pPr marL="0" algn="just"/>
            <a:r>
              <a:rPr lang="uk-UA" sz="1600" b="1" dirty="0" smtClean="0"/>
              <a:t>До сектору мережевих послуг входять</a:t>
            </a:r>
            <a:r>
              <a:rPr lang="uk-UA" sz="1600" dirty="0" smtClean="0"/>
              <a:t>: електронна пошта, телеконференції, система електронного обміну даними </a:t>
            </a:r>
            <a:r>
              <a:rPr lang="en-US" sz="1600" dirty="0" smtClean="0"/>
              <a:t>EDI</a:t>
            </a:r>
            <a:r>
              <a:rPr lang="uk-UA" sz="1600" dirty="0" smtClean="0"/>
              <a:t> та обчислювальні мережі, що забезпечують транспортні послуги, електронні мережеві дошки оголошень (</a:t>
            </a:r>
            <a:r>
              <a:rPr lang="en-US" sz="1600" dirty="0" smtClean="0"/>
              <a:t>BBS</a:t>
            </a:r>
            <a:r>
              <a:rPr lang="uk-UA" sz="1600" dirty="0" smtClean="0"/>
              <a:t>), інші системи, що об'єднують користувачів.</a:t>
            </a:r>
          </a:p>
          <a:p>
            <a:pPr marL="0" algn="just"/>
            <a:endParaRPr lang="uk-UA" sz="1600" dirty="0" smtClean="0"/>
          </a:p>
          <a:p>
            <a:pPr marL="0" algn="just"/>
            <a:r>
              <a:rPr lang="uk-UA" sz="1600" b="1" dirty="0" smtClean="0"/>
              <a:t>Мережеві послуги </a:t>
            </a:r>
            <a:r>
              <a:rPr lang="uk-UA" sz="1600" dirty="0" smtClean="0"/>
              <a:t>визначаються як платне обслуговування з урахуванням доданої вартості. Це послуги з управління мережами, мережевої обробки даних і передавання повідомлень у мережах.</a:t>
            </a:r>
          </a:p>
          <a:p>
            <a:pPr marL="0"/>
            <a:endParaRPr lang="uk-UA" sz="1600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760640" y="60046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i="1" dirty="0" smtClean="0"/>
              <a:t>Сектор</a:t>
            </a:r>
            <a:r>
              <a:rPr lang="uk-UA" sz="2400" dirty="0" smtClean="0"/>
              <a:t> телекомунікаційних послуг</a:t>
            </a:r>
            <a:r>
              <a:rPr lang="uk-UA" sz="2400" i="1" dirty="0" smtClean="0"/>
              <a:t> включає</a:t>
            </a:r>
            <a:endParaRPr sz="2400"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subTitle" idx="2"/>
          </p:nvPr>
        </p:nvSpPr>
        <p:spPr>
          <a:xfrm>
            <a:off x="726703" y="2766291"/>
            <a:ext cx="2501700" cy="75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послуги мереж передавання звуку (голосу)</a:t>
            </a:r>
          </a:p>
        </p:txBody>
      </p:sp>
      <p:sp>
        <p:nvSpPr>
          <p:cNvPr id="396" name="Google Shape;396;p40"/>
          <p:cNvSpPr txBox="1">
            <a:spLocks noGrp="1"/>
          </p:cNvSpPr>
          <p:nvPr>
            <p:ph type="subTitle" idx="4"/>
          </p:nvPr>
        </p:nvSpPr>
        <p:spPr>
          <a:xfrm>
            <a:off x="3379893" y="2766291"/>
            <a:ext cx="2424854" cy="11419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послуги мереж передавання даних (обслуговування приватних ліній, послуги з комутації даних)</a:t>
            </a:r>
            <a:endParaRPr dirty="0"/>
          </a:p>
        </p:txBody>
      </p:sp>
      <p:sp>
        <p:nvSpPr>
          <p:cNvPr id="398" name="Google Shape;398;p40"/>
          <p:cNvSpPr txBox="1">
            <a:spLocks noGrp="1"/>
          </p:cNvSpPr>
          <p:nvPr>
            <p:ph type="subTitle" idx="6"/>
          </p:nvPr>
        </p:nvSpPr>
        <p:spPr>
          <a:xfrm>
            <a:off x="5987627" y="2766290"/>
            <a:ext cx="2443218" cy="11554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та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у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endParaRPr lang="ru-RU" dirty="0"/>
          </a:p>
        </p:txBody>
      </p:sp>
      <p:sp>
        <p:nvSpPr>
          <p:cNvPr id="399" name="Google Shape;399;p40"/>
          <p:cNvSpPr/>
          <p:nvPr/>
        </p:nvSpPr>
        <p:spPr>
          <a:xfrm>
            <a:off x="1513579" y="1563624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4114579" y="1563624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6716021" y="1563624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725;p44"/>
          <p:cNvGrpSpPr/>
          <p:nvPr/>
        </p:nvGrpSpPr>
        <p:grpSpPr>
          <a:xfrm>
            <a:off x="7030756" y="1818173"/>
            <a:ext cx="352575" cy="457205"/>
            <a:chOff x="6298275" y="1946975"/>
            <a:chExt cx="288925" cy="373900"/>
          </a:xfrm>
        </p:grpSpPr>
        <p:sp>
          <p:nvSpPr>
            <p:cNvPr id="110" name="Google Shape;726;p44"/>
            <p:cNvSpPr/>
            <p:nvPr/>
          </p:nvSpPr>
          <p:spPr>
            <a:xfrm>
              <a:off x="6298275" y="1946975"/>
              <a:ext cx="213000" cy="373900"/>
            </a:xfrm>
            <a:custGeom>
              <a:avLst/>
              <a:gdLst/>
              <a:ahLst/>
              <a:cxnLst/>
              <a:rect l="l" t="t" r="r" b="b"/>
              <a:pathLst>
                <a:path w="8520" h="14956" extrusionOk="0">
                  <a:moveTo>
                    <a:pt x="4324" y="3141"/>
                  </a:moveTo>
                  <a:lnTo>
                    <a:pt x="4479" y="3167"/>
                  </a:lnTo>
                  <a:lnTo>
                    <a:pt x="4633" y="3192"/>
                  </a:lnTo>
                  <a:lnTo>
                    <a:pt x="4788" y="3244"/>
                  </a:lnTo>
                  <a:lnTo>
                    <a:pt x="4942" y="3295"/>
                  </a:lnTo>
                  <a:lnTo>
                    <a:pt x="5071" y="3373"/>
                  </a:lnTo>
                  <a:lnTo>
                    <a:pt x="5199" y="3476"/>
                  </a:lnTo>
                  <a:lnTo>
                    <a:pt x="5328" y="3579"/>
                  </a:lnTo>
                  <a:lnTo>
                    <a:pt x="5431" y="3707"/>
                  </a:lnTo>
                  <a:lnTo>
                    <a:pt x="5534" y="3836"/>
                  </a:lnTo>
                  <a:lnTo>
                    <a:pt x="5611" y="3990"/>
                  </a:lnTo>
                  <a:lnTo>
                    <a:pt x="5688" y="4119"/>
                  </a:lnTo>
                  <a:lnTo>
                    <a:pt x="5714" y="4273"/>
                  </a:lnTo>
                  <a:lnTo>
                    <a:pt x="5766" y="4428"/>
                  </a:lnTo>
                  <a:lnTo>
                    <a:pt x="5766" y="4608"/>
                  </a:lnTo>
                  <a:lnTo>
                    <a:pt x="5766" y="4763"/>
                  </a:lnTo>
                  <a:lnTo>
                    <a:pt x="5740" y="4968"/>
                  </a:lnTo>
                  <a:lnTo>
                    <a:pt x="5688" y="5149"/>
                  </a:lnTo>
                  <a:lnTo>
                    <a:pt x="5611" y="5329"/>
                  </a:lnTo>
                  <a:lnTo>
                    <a:pt x="5534" y="5509"/>
                  </a:lnTo>
                  <a:lnTo>
                    <a:pt x="5405" y="5663"/>
                  </a:lnTo>
                  <a:lnTo>
                    <a:pt x="5277" y="5792"/>
                  </a:lnTo>
                  <a:lnTo>
                    <a:pt x="5122" y="5921"/>
                  </a:lnTo>
                  <a:lnTo>
                    <a:pt x="4942" y="6024"/>
                  </a:lnTo>
                  <a:lnTo>
                    <a:pt x="4942" y="5535"/>
                  </a:lnTo>
                  <a:lnTo>
                    <a:pt x="4942" y="5380"/>
                  </a:lnTo>
                  <a:lnTo>
                    <a:pt x="4891" y="5226"/>
                  </a:lnTo>
                  <a:lnTo>
                    <a:pt x="4813" y="5123"/>
                  </a:lnTo>
                  <a:lnTo>
                    <a:pt x="4736" y="4994"/>
                  </a:lnTo>
                  <a:lnTo>
                    <a:pt x="4633" y="4917"/>
                  </a:lnTo>
                  <a:lnTo>
                    <a:pt x="4530" y="4840"/>
                  </a:lnTo>
                  <a:lnTo>
                    <a:pt x="4401" y="4814"/>
                  </a:lnTo>
                  <a:lnTo>
                    <a:pt x="4247" y="4788"/>
                  </a:lnTo>
                  <a:lnTo>
                    <a:pt x="4118" y="4814"/>
                  </a:lnTo>
                  <a:lnTo>
                    <a:pt x="3990" y="4840"/>
                  </a:lnTo>
                  <a:lnTo>
                    <a:pt x="3861" y="4917"/>
                  </a:lnTo>
                  <a:lnTo>
                    <a:pt x="3758" y="4994"/>
                  </a:lnTo>
                  <a:lnTo>
                    <a:pt x="3681" y="5123"/>
                  </a:lnTo>
                  <a:lnTo>
                    <a:pt x="3629" y="5226"/>
                  </a:lnTo>
                  <a:lnTo>
                    <a:pt x="3578" y="5380"/>
                  </a:lnTo>
                  <a:lnTo>
                    <a:pt x="3552" y="5535"/>
                  </a:lnTo>
                  <a:lnTo>
                    <a:pt x="3552" y="6024"/>
                  </a:lnTo>
                  <a:lnTo>
                    <a:pt x="3372" y="5895"/>
                  </a:lnTo>
                  <a:lnTo>
                    <a:pt x="3192" y="5766"/>
                  </a:lnTo>
                  <a:lnTo>
                    <a:pt x="3063" y="5612"/>
                  </a:lnTo>
                  <a:lnTo>
                    <a:pt x="2934" y="5432"/>
                  </a:lnTo>
                  <a:lnTo>
                    <a:pt x="2831" y="5226"/>
                  </a:lnTo>
                  <a:lnTo>
                    <a:pt x="2780" y="5020"/>
                  </a:lnTo>
                  <a:lnTo>
                    <a:pt x="2728" y="4788"/>
                  </a:lnTo>
                  <a:lnTo>
                    <a:pt x="2728" y="4557"/>
                  </a:lnTo>
                  <a:lnTo>
                    <a:pt x="2780" y="4273"/>
                  </a:lnTo>
                  <a:lnTo>
                    <a:pt x="2883" y="4016"/>
                  </a:lnTo>
                  <a:lnTo>
                    <a:pt x="3012" y="3784"/>
                  </a:lnTo>
                  <a:lnTo>
                    <a:pt x="3166" y="3579"/>
                  </a:lnTo>
                  <a:lnTo>
                    <a:pt x="3372" y="3424"/>
                  </a:lnTo>
                  <a:lnTo>
                    <a:pt x="3629" y="3270"/>
                  </a:lnTo>
                  <a:lnTo>
                    <a:pt x="3887" y="3192"/>
                  </a:lnTo>
                  <a:lnTo>
                    <a:pt x="4144" y="3141"/>
                  </a:lnTo>
                  <a:close/>
                  <a:moveTo>
                    <a:pt x="3990" y="1"/>
                  </a:moveTo>
                  <a:lnTo>
                    <a:pt x="3784" y="27"/>
                  </a:lnTo>
                  <a:lnTo>
                    <a:pt x="3604" y="104"/>
                  </a:lnTo>
                  <a:lnTo>
                    <a:pt x="3449" y="233"/>
                  </a:lnTo>
                  <a:lnTo>
                    <a:pt x="3320" y="387"/>
                  </a:lnTo>
                  <a:lnTo>
                    <a:pt x="3037" y="825"/>
                  </a:lnTo>
                  <a:lnTo>
                    <a:pt x="2986" y="902"/>
                  </a:lnTo>
                  <a:lnTo>
                    <a:pt x="2909" y="953"/>
                  </a:lnTo>
                  <a:lnTo>
                    <a:pt x="1725" y="1648"/>
                  </a:lnTo>
                  <a:lnTo>
                    <a:pt x="1647" y="1700"/>
                  </a:lnTo>
                  <a:lnTo>
                    <a:pt x="1545" y="1700"/>
                  </a:lnTo>
                  <a:lnTo>
                    <a:pt x="1030" y="1725"/>
                  </a:lnTo>
                  <a:lnTo>
                    <a:pt x="824" y="1751"/>
                  </a:lnTo>
                  <a:lnTo>
                    <a:pt x="644" y="1828"/>
                  </a:lnTo>
                  <a:lnTo>
                    <a:pt x="463" y="1957"/>
                  </a:lnTo>
                  <a:lnTo>
                    <a:pt x="361" y="2111"/>
                  </a:lnTo>
                  <a:lnTo>
                    <a:pt x="103" y="2549"/>
                  </a:lnTo>
                  <a:lnTo>
                    <a:pt x="26" y="2755"/>
                  </a:lnTo>
                  <a:lnTo>
                    <a:pt x="0" y="2935"/>
                  </a:lnTo>
                  <a:lnTo>
                    <a:pt x="0" y="3141"/>
                  </a:lnTo>
                  <a:lnTo>
                    <a:pt x="77" y="3347"/>
                  </a:lnTo>
                  <a:lnTo>
                    <a:pt x="335" y="3784"/>
                  </a:lnTo>
                  <a:lnTo>
                    <a:pt x="361" y="3887"/>
                  </a:lnTo>
                  <a:lnTo>
                    <a:pt x="386" y="3965"/>
                  </a:lnTo>
                  <a:lnTo>
                    <a:pt x="386" y="5355"/>
                  </a:lnTo>
                  <a:lnTo>
                    <a:pt x="361" y="5432"/>
                  </a:lnTo>
                  <a:lnTo>
                    <a:pt x="335" y="5535"/>
                  </a:lnTo>
                  <a:lnTo>
                    <a:pt x="77" y="5972"/>
                  </a:lnTo>
                  <a:lnTo>
                    <a:pt x="0" y="6178"/>
                  </a:lnTo>
                  <a:lnTo>
                    <a:pt x="0" y="6384"/>
                  </a:lnTo>
                  <a:lnTo>
                    <a:pt x="26" y="6590"/>
                  </a:lnTo>
                  <a:lnTo>
                    <a:pt x="103" y="6770"/>
                  </a:lnTo>
                  <a:lnTo>
                    <a:pt x="361" y="7208"/>
                  </a:lnTo>
                  <a:lnTo>
                    <a:pt x="463" y="7362"/>
                  </a:lnTo>
                  <a:lnTo>
                    <a:pt x="644" y="7491"/>
                  </a:lnTo>
                  <a:lnTo>
                    <a:pt x="824" y="7568"/>
                  </a:lnTo>
                  <a:lnTo>
                    <a:pt x="1030" y="7620"/>
                  </a:lnTo>
                  <a:lnTo>
                    <a:pt x="1545" y="7620"/>
                  </a:lnTo>
                  <a:lnTo>
                    <a:pt x="1647" y="7645"/>
                  </a:lnTo>
                  <a:lnTo>
                    <a:pt x="1725" y="7671"/>
                  </a:lnTo>
                  <a:lnTo>
                    <a:pt x="2890" y="8355"/>
                  </a:lnTo>
                  <a:lnTo>
                    <a:pt x="2831" y="8340"/>
                  </a:lnTo>
                  <a:lnTo>
                    <a:pt x="2728" y="8314"/>
                  </a:lnTo>
                  <a:lnTo>
                    <a:pt x="2523" y="8314"/>
                  </a:lnTo>
                  <a:lnTo>
                    <a:pt x="2420" y="8366"/>
                  </a:lnTo>
                  <a:lnTo>
                    <a:pt x="2342" y="8392"/>
                  </a:lnTo>
                  <a:lnTo>
                    <a:pt x="2239" y="8469"/>
                  </a:lnTo>
                  <a:lnTo>
                    <a:pt x="2162" y="8546"/>
                  </a:lnTo>
                  <a:lnTo>
                    <a:pt x="2085" y="8649"/>
                  </a:lnTo>
                  <a:lnTo>
                    <a:pt x="2034" y="8778"/>
                  </a:lnTo>
                  <a:lnTo>
                    <a:pt x="1982" y="8906"/>
                  </a:lnTo>
                  <a:lnTo>
                    <a:pt x="1982" y="9035"/>
                  </a:lnTo>
                  <a:lnTo>
                    <a:pt x="1982" y="9164"/>
                  </a:lnTo>
                  <a:lnTo>
                    <a:pt x="2034" y="9293"/>
                  </a:lnTo>
                  <a:lnTo>
                    <a:pt x="2085" y="9421"/>
                  </a:lnTo>
                  <a:lnTo>
                    <a:pt x="2162" y="9524"/>
                  </a:lnTo>
                  <a:lnTo>
                    <a:pt x="3398" y="10863"/>
                  </a:lnTo>
                  <a:lnTo>
                    <a:pt x="3475" y="10966"/>
                  </a:lnTo>
                  <a:lnTo>
                    <a:pt x="3526" y="11068"/>
                  </a:lnTo>
                  <a:lnTo>
                    <a:pt x="3552" y="11171"/>
                  </a:lnTo>
                  <a:lnTo>
                    <a:pt x="3552" y="11300"/>
                  </a:lnTo>
                  <a:lnTo>
                    <a:pt x="3552" y="12819"/>
                  </a:lnTo>
                  <a:lnTo>
                    <a:pt x="3320" y="12819"/>
                  </a:lnTo>
                  <a:lnTo>
                    <a:pt x="3243" y="12844"/>
                  </a:lnTo>
                  <a:lnTo>
                    <a:pt x="3115" y="12947"/>
                  </a:lnTo>
                  <a:lnTo>
                    <a:pt x="3012" y="13076"/>
                  </a:lnTo>
                  <a:lnTo>
                    <a:pt x="2986" y="13153"/>
                  </a:lnTo>
                  <a:lnTo>
                    <a:pt x="2986" y="13231"/>
                  </a:lnTo>
                  <a:lnTo>
                    <a:pt x="2986" y="14543"/>
                  </a:lnTo>
                  <a:lnTo>
                    <a:pt x="2986" y="14646"/>
                  </a:lnTo>
                  <a:lnTo>
                    <a:pt x="3012" y="14723"/>
                  </a:lnTo>
                  <a:lnTo>
                    <a:pt x="3115" y="14852"/>
                  </a:lnTo>
                  <a:lnTo>
                    <a:pt x="3243" y="14929"/>
                  </a:lnTo>
                  <a:lnTo>
                    <a:pt x="3320" y="14955"/>
                  </a:lnTo>
                  <a:lnTo>
                    <a:pt x="4376" y="14955"/>
                  </a:lnTo>
                  <a:lnTo>
                    <a:pt x="4453" y="14904"/>
                  </a:lnTo>
                  <a:lnTo>
                    <a:pt x="4479" y="14826"/>
                  </a:lnTo>
                  <a:lnTo>
                    <a:pt x="4504" y="14749"/>
                  </a:lnTo>
                  <a:lnTo>
                    <a:pt x="4479" y="14672"/>
                  </a:lnTo>
                  <a:lnTo>
                    <a:pt x="4453" y="14595"/>
                  </a:lnTo>
                  <a:lnTo>
                    <a:pt x="4376" y="14543"/>
                  </a:lnTo>
                  <a:lnTo>
                    <a:pt x="4299" y="14517"/>
                  </a:lnTo>
                  <a:lnTo>
                    <a:pt x="3423" y="14517"/>
                  </a:lnTo>
                  <a:lnTo>
                    <a:pt x="3423" y="13256"/>
                  </a:lnTo>
                  <a:lnTo>
                    <a:pt x="7464" y="13256"/>
                  </a:lnTo>
                  <a:lnTo>
                    <a:pt x="7464" y="14517"/>
                  </a:lnTo>
                  <a:lnTo>
                    <a:pt x="5174" y="14517"/>
                  </a:lnTo>
                  <a:lnTo>
                    <a:pt x="5071" y="14543"/>
                  </a:lnTo>
                  <a:lnTo>
                    <a:pt x="5019" y="14595"/>
                  </a:lnTo>
                  <a:lnTo>
                    <a:pt x="4968" y="14672"/>
                  </a:lnTo>
                  <a:lnTo>
                    <a:pt x="4942" y="14749"/>
                  </a:lnTo>
                  <a:lnTo>
                    <a:pt x="4968" y="14826"/>
                  </a:lnTo>
                  <a:lnTo>
                    <a:pt x="5019" y="14904"/>
                  </a:lnTo>
                  <a:lnTo>
                    <a:pt x="5071" y="14955"/>
                  </a:lnTo>
                  <a:lnTo>
                    <a:pt x="7593" y="14955"/>
                  </a:lnTo>
                  <a:lnTo>
                    <a:pt x="7670" y="14929"/>
                  </a:lnTo>
                  <a:lnTo>
                    <a:pt x="7799" y="14852"/>
                  </a:lnTo>
                  <a:lnTo>
                    <a:pt x="7876" y="14723"/>
                  </a:lnTo>
                  <a:lnTo>
                    <a:pt x="7902" y="14646"/>
                  </a:lnTo>
                  <a:lnTo>
                    <a:pt x="7902" y="14543"/>
                  </a:lnTo>
                  <a:lnTo>
                    <a:pt x="7902" y="13231"/>
                  </a:lnTo>
                  <a:lnTo>
                    <a:pt x="7902" y="13153"/>
                  </a:lnTo>
                  <a:lnTo>
                    <a:pt x="7876" y="13076"/>
                  </a:lnTo>
                  <a:lnTo>
                    <a:pt x="7799" y="12947"/>
                  </a:lnTo>
                  <a:lnTo>
                    <a:pt x="7670" y="12844"/>
                  </a:lnTo>
                  <a:lnTo>
                    <a:pt x="7593" y="12819"/>
                  </a:lnTo>
                  <a:lnTo>
                    <a:pt x="7310" y="12819"/>
                  </a:lnTo>
                  <a:lnTo>
                    <a:pt x="7310" y="11789"/>
                  </a:lnTo>
                  <a:lnTo>
                    <a:pt x="7336" y="11583"/>
                  </a:lnTo>
                  <a:lnTo>
                    <a:pt x="7413" y="11403"/>
                  </a:lnTo>
                  <a:lnTo>
                    <a:pt x="7670" y="10991"/>
                  </a:lnTo>
                  <a:lnTo>
                    <a:pt x="7696" y="10914"/>
                  </a:lnTo>
                  <a:lnTo>
                    <a:pt x="7696" y="10837"/>
                  </a:lnTo>
                  <a:lnTo>
                    <a:pt x="7645" y="10760"/>
                  </a:lnTo>
                  <a:lnTo>
                    <a:pt x="7593" y="10682"/>
                  </a:lnTo>
                  <a:lnTo>
                    <a:pt x="7516" y="10657"/>
                  </a:lnTo>
                  <a:lnTo>
                    <a:pt x="7413" y="10657"/>
                  </a:lnTo>
                  <a:lnTo>
                    <a:pt x="7336" y="10708"/>
                  </a:lnTo>
                  <a:lnTo>
                    <a:pt x="7284" y="10760"/>
                  </a:lnTo>
                  <a:lnTo>
                    <a:pt x="7027" y="11171"/>
                  </a:lnTo>
                  <a:lnTo>
                    <a:pt x="6950" y="11300"/>
                  </a:lnTo>
                  <a:lnTo>
                    <a:pt x="6898" y="11455"/>
                  </a:lnTo>
                  <a:lnTo>
                    <a:pt x="6872" y="11609"/>
                  </a:lnTo>
                  <a:lnTo>
                    <a:pt x="6872" y="11789"/>
                  </a:lnTo>
                  <a:lnTo>
                    <a:pt x="6872" y="12819"/>
                  </a:lnTo>
                  <a:lnTo>
                    <a:pt x="3990" y="12819"/>
                  </a:lnTo>
                  <a:lnTo>
                    <a:pt x="3990" y="11300"/>
                  </a:lnTo>
                  <a:lnTo>
                    <a:pt x="3990" y="11094"/>
                  </a:lnTo>
                  <a:lnTo>
                    <a:pt x="3938" y="10914"/>
                  </a:lnTo>
                  <a:lnTo>
                    <a:pt x="3835" y="10734"/>
                  </a:lnTo>
                  <a:lnTo>
                    <a:pt x="3732" y="10579"/>
                  </a:lnTo>
                  <a:lnTo>
                    <a:pt x="2497" y="9241"/>
                  </a:lnTo>
                  <a:lnTo>
                    <a:pt x="2445" y="9138"/>
                  </a:lnTo>
                  <a:lnTo>
                    <a:pt x="2420" y="9035"/>
                  </a:lnTo>
                  <a:lnTo>
                    <a:pt x="2445" y="8932"/>
                  </a:lnTo>
                  <a:lnTo>
                    <a:pt x="2497" y="8829"/>
                  </a:lnTo>
                  <a:lnTo>
                    <a:pt x="2548" y="8778"/>
                  </a:lnTo>
                  <a:lnTo>
                    <a:pt x="2600" y="8752"/>
                  </a:lnTo>
                  <a:lnTo>
                    <a:pt x="2677" y="8752"/>
                  </a:lnTo>
                  <a:lnTo>
                    <a:pt x="2728" y="8778"/>
                  </a:lnTo>
                  <a:lnTo>
                    <a:pt x="3681" y="9241"/>
                  </a:lnTo>
                  <a:lnTo>
                    <a:pt x="3732" y="9241"/>
                  </a:lnTo>
                  <a:lnTo>
                    <a:pt x="3810" y="9267"/>
                  </a:lnTo>
                  <a:lnTo>
                    <a:pt x="3861" y="9241"/>
                  </a:lnTo>
                  <a:lnTo>
                    <a:pt x="3912" y="9215"/>
                  </a:lnTo>
                  <a:lnTo>
                    <a:pt x="3990" y="9138"/>
                  </a:lnTo>
                  <a:lnTo>
                    <a:pt x="3990" y="9035"/>
                  </a:lnTo>
                  <a:lnTo>
                    <a:pt x="3990" y="5535"/>
                  </a:lnTo>
                  <a:lnTo>
                    <a:pt x="4015" y="5406"/>
                  </a:lnTo>
                  <a:lnTo>
                    <a:pt x="4067" y="5303"/>
                  </a:lnTo>
                  <a:lnTo>
                    <a:pt x="4144" y="5252"/>
                  </a:lnTo>
                  <a:lnTo>
                    <a:pt x="4247" y="5226"/>
                  </a:lnTo>
                  <a:lnTo>
                    <a:pt x="4350" y="5252"/>
                  </a:lnTo>
                  <a:lnTo>
                    <a:pt x="4427" y="5303"/>
                  </a:lnTo>
                  <a:lnTo>
                    <a:pt x="4479" y="5406"/>
                  </a:lnTo>
                  <a:lnTo>
                    <a:pt x="4504" y="5535"/>
                  </a:lnTo>
                  <a:lnTo>
                    <a:pt x="4504" y="9035"/>
                  </a:lnTo>
                  <a:lnTo>
                    <a:pt x="4530" y="9112"/>
                  </a:lnTo>
                  <a:lnTo>
                    <a:pt x="4582" y="9190"/>
                  </a:lnTo>
                  <a:lnTo>
                    <a:pt x="4633" y="9241"/>
                  </a:lnTo>
                  <a:lnTo>
                    <a:pt x="4736" y="9267"/>
                  </a:lnTo>
                  <a:lnTo>
                    <a:pt x="4813" y="9241"/>
                  </a:lnTo>
                  <a:lnTo>
                    <a:pt x="4891" y="9190"/>
                  </a:lnTo>
                  <a:lnTo>
                    <a:pt x="4916" y="9112"/>
                  </a:lnTo>
                  <a:lnTo>
                    <a:pt x="4942" y="9035"/>
                  </a:lnTo>
                  <a:lnTo>
                    <a:pt x="4942" y="7517"/>
                  </a:lnTo>
                  <a:lnTo>
                    <a:pt x="4942" y="7491"/>
                  </a:lnTo>
                  <a:lnTo>
                    <a:pt x="4993" y="7465"/>
                  </a:lnTo>
                  <a:lnTo>
                    <a:pt x="5019" y="7439"/>
                  </a:lnTo>
                  <a:lnTo>
                    <a:pt x="5071" y="7414"/>
                  </a:lnTo>
                  <a:lnTo>
                    <a:pt x="5302" y="7414"/>
                  </a:lnTo>
                  <a:lnTo>
                    <a:pt x="5380" y="7439"/>
                  </a:lnTo>
                  <a:lnTo>
                    <a:pt x="5405" y="7465"/>
                  </a:lnTo>
                  <a:lnTo>
                    <a:pt x="5431" y="7491"/>
                  </a:lnTo>
                  <a:lnTo>
                    <a:pt x="5457" y="7517"/>
                  </a:lnTo>
                  <a:lnTo>
                    <a:pt x="5457" y="9035"/>
                  </a:lnTo>
                  <a:lnTo>
                    <a:pt x="5457" y="9112"/>
                  </a:lnTo>
                  <a:lnTo>
                    <a:pt x="5508" y="9190"/>
                  </a:lnTo>
                  <a:lnTo>
                    <a:pt x="5585" y="9241"/>
                  </a:lnTo>
                  <a:lnTo>
                    <a:pt x="5663" y="9267"/>
                  </a:lnTo>
                  <a:lnTo>
                    <a:pt x="5740" y="9241"/>
                  </a:lnTo>
                  <a:lnTo>
                    <a:pt x="5817" y="9190"/>
                  </a:lnTo>
                  <a:lnTo>
                    <a:pt x="5869" y="9112"/>
                  </a:lnTo>
                  <a:lnTo>
                    <a:pt x="5894" y="9035"/>
                  </a:lnTo>
                  <a:lnTo>
                    <a:pt x="5894" y="7517"/>
                  </a:lnTo>
                  <a:lnTo>
                    <a:pt x="5894" y="7491"/>
                  </a:lnTo>
                  <a:lnTo>
                    <a:pt x="5920" y="7465"/>
                  </a:lnTo>
                  <a:lnTo>
                    <a:pt x="5972" y="7439"/>
                  </a:lnTo>
                  <a:lnTo>
                    <a:pt x="6023" y="7414"/>
                  </a:lnTo>
                  <a:lnTo>
                    <a:pt x="6255" y="7414"/>
                  </a:lnTo>
                  <a:lnTo>
                    <a:pt x="6306" y="7439"/>
                  </a:lnTo>
                  <a:lnTo>
                    <a:pt x="6358" y="7465"/>
                  </a:lnTo>
                  <a:lnTo>
                    <a:pt x="6383" y="7491"/>
                  </a:lnTo>
                  <a:lnTo>
                    <a:pt x="6383" y="7517"/>
                  </a:lnTo>
                  <a:lnTo>
                    <a:pt x="6383" y="9035"/>
                  </a:lnTo>
                  <a:lnTo>
                    <a:pt x="6409" y="9112"/>
                  </a:lnTo>
                  <a:lnTo>
                    <a:pt x="6461" y="9190"/>
                  </a:lnTo>
                  <a:lnTo>
                    <a:pt x="6512" y="9241"/>
                  </a:lnTo>
                  <a:lnTo>
                    <a:pt x="6615" y="9267"/>
                  </a:lnTo>
                  <a:lnTo>
                    <a:pt x="6692" y="9241"/>
                  </a:lnTo>
                  <a:lnTo>
                    <a:pt x="6769" y="9190"/>
                  </a:lnTo>
                  <a:lnTo>
                    <a:pt x="6821" y="9112"/>
                  </a:lnTo>
                  <a:lnTo>
                    <a:pt x="6821" y="9035"/>
                  </a:lnTo>
                  <a:lnTo>
                    <a:pt x="6821" y="7517"/>
                  </a:lnTo>
                  <a:lnTo>
                    <a:pt x="6847" y="7491"/>
                  </a:lnTo>
                  <a:lnTo>
                    <a:pt x="6872" y="7465"/>
                  </a:lnTo>
                  <a:lnTo>
                    <a:pt x="6898" y="7439"/>
                  </a:lnTo>
                  <a:lnTo>
                    <a:pt x="6950" y="7414"/>
                  </a:lnTo>
                  <a:lnTo>
                    <a:pt x="7207" y="7414"/>
                  </a:lnTo>
                  <a:lnTo>
                    <a:pt x="7258" y="7439"/>
                  </a:lnTo>
                  <a:lnTo>
                    <a:pt x="7284" y="7465"/>
                  </a:lnTo>
                  <a:lnTo>
                    <a:pt x="7310" y="7491"/>
                  </a:lnTo>
                  <a:lnTo>
                    <a:pt x="7336" y="7517"/>
                  </a:lnTo>
                  <a:lnTo>
                    <a:pt x="7336" y="9035"/>
                  </a:lnTo>
                  <a:lnTo>
                    <a:pt x="7336" y="9112"/>
                  </a:lnTo>
                  <a:lnTo>
                    <a:pt x="7542" y="9679"/>
                  </a:lnTo>
                  <a:lnTo>
                    <a:pt x="7593" y="9885"/>
                  </a:lnTo>
                  <a:lnTo>
                    <a:pt x="7593" y="10090"/>
                  </a:lnTo>
                  <a:lnTo>
                    <a:pt x="7593" y="10168"/>
                  </a:lnTo>
                  <a:lnTo>
                    <a:pt x="7645" y="10245"/>
                  </a:lnTo>
                  <a:lnTo>
                    <a:pt x="7696" y="10296"/>
                  </a:lnTo>
                  <a:lnTo>
                    <a:pt x="7799" y="10322"/>
                  </a:lnTo>
                  <a:lnTo>
                    <a:pt x="7876" y="10296"/>
                  </a:lnTo>
                  <a:lnTo>
                    <a:pt x="7953" y="10271"/>
                  </a:lnTo>
                  <a:lnTo>
                    <a:pt x="8005" y="10193"/>
                  </a:lnTo>
                  <a:lnTo>
                    <a:pt x="8031" y="10116"/>
                  </a:lnTo>
                  <a:lnTo>
                    <a:pt x="8005" y="9807"/>
                  </a:lnTo>
                  <a:lnTo>
                    <a:pt x="7979" y="9679"/>
                  </a:lnTo>
                  <a:lnTo>
                    <a:pt x="7953" y="9524"/>
                  </a:lnTo>
                  <a:lnTo>
                    <a:pt x="7773" y="9009"/>
                  </a:lnTo>
                  <a:lnTo>
                    <a:pt x="7773" y="7542"/>
                  </a:lnTo>
                  <a:lnTo>
                    <a:pt x="7876" y="7491"/>
                  </a:lnTo>
                  <a:lnTo>
                    <a:pt x="8005" y="7414"/>
                  </a:lnTo>
                  <a:lnTo>
                    <a:pt x="8082" y="7311"/>
                  </a:lnTo>
                  <a:lnTo>
                    <a:pt x="8159" y="7208"/>
                  </a:lnTo>
                  <a:lnTo>
                    <a:pt x="8417" y="6770"/>
                  </a:lnTo>
                  <a:lnTo>
                    <a:pt x="8494" y="6590"/>
                  </a:lnTo>
                  <a:lnTo>
                    <a:pt x="8520" y="6384"/>
                  </a:lnTo>
                  <a:lnTo>
                    <a:pt x="8494" y="6178"/>
                  </a:lnTo>
                  <a:lnTo>
                    <a:pt x="8417" y="5972"/>
                  </a:lnTo>
                  <a:lnTo>
                    <a:pt x="8159" y="5535"/>
                  </a:lnTo>
                  <a:lnTo>
                    <a:pt x="8134" y="5432"/>
                  </a:lnTo>
                  <a:lnTo>
                    <a:pt x="8134" y="5355"/>
                  </a:lnTo>
                  <a:lnTo>
                    <a:pt x="8134" y="3965"/>
                  </a:lnTo>
                  <a:lnTo>
                    <a:pt x="8134" y="3887"/>
                  </a:lnTo>
                  <a:lnTo>
                    <a:pt x="8159" y="3784"/>
                  </a:lnTo>
                  <a:lnTo>
                    <a:pt x="8417" y="3347"/>
                  </a:lnTo>
                  <a:lnTo>
                    <a:pt x="8494" y="3141"/>
                  </a:lnTo>
                  <a:lnTo>
                    <a:pt x="8520" y="2935"/>
                  </a:lnTo>
                  <a:lnTo>
                    <a:pt x="8494" y="2755"/>
                  </a:lnTo>
                  <a:lnTo>
                    <a:pt x="8417" y="2549"/>
                  </a:lnTo>
                  <a:lnTo>
                    <a:pt x="8159" y="2111"/>
                  </a:lnTo>
                  <a:lnTo>
                    <a:pt x="8031" y="1957"/>
                  </a:lnTo>
                  <a:lnTo>
                    <a:pt x="7876" y="1828"/>
                  </a:lnTo>
                  <a:lnTo>
                    <a:pt x="7696" y="1751"/>
                  </a:lnTo>
                  <a:lnTo>
                    <a:pt x="7490" y="1725"/>
                  </a:lnTo>
                  <a:lnTo>
                    <a:pt x="6950" y="1700"/>
                  </a:lnTo>
                  <a:lnTo>
                    <a:pt x="6872" y="1700"/>
                  </a:lnTo>
                  <a:lnTo>
                    <a:pt x="6795" y="1674"/>
                  </a:lnTo>
                  <a:lnTo>
                    <a:pt x="6718" y="1648"/>
                  </a:lnTo>
                  <a:lnTo>
                    <a:pt x="6641" y="1648"/>
                  </a:lnTo>
                  <a:lnTo>
                    <a:pt x="6564" y="1700"/>
                  </a:lnTo>
                  <a:lnTo>
                    <a:pt x="6512" y="1751"/>
                  </a:lnTo>
                  <a:lnTo>
                    <a:pt x="6486" y="1854"/>
                  </a:lnTo>
                  <a:lnTo>
                    <a:pt x="6486" y="1931"/>
                  </a:lnTo>
                  <a:lnTo>
                    <a:pt x="6538" y="2009"/>
                  </a:lnTo>
                  <a:lnTo>
                    <a:pt x="6615" y="2060"/>
                  </a:lnTo>
                  <a:lnTo>
                    <a:pt x="6769" y="2111"/>
                  </a:lnTo>
                  <a:lnTo>
                    <a:pt x="6950" y="2137"/>
                  </a:lnTo>
                  <a:lnTo>
                    <a:pt x="7464" y="2163"/>
                  </a:lnTo>
                  <a:lnTo>
                    <a:pt x="7567" y="2163"/>
                  </a:lnTo>
                  <a:lnTo>
                    <a:pt x="7645" y="2214"/>
                  </a:lnTo>
                  <a:lnTo>
                    <a:pt x="7722" y="2266"/>
                  </a:lnTo>
                  <a:lnTo>
                    <a:pt x="7773" y="2343"/>
                  </a:lnTo>
                  <a:lnTo>
                    <a:pt x="8031" y="2781"/>
                  </a:lnTo>
                  <a:lnTo>
                    <a:pt x="8056" y="2858"/>
                  </a:lnTo>
                  <a:lnTo>
                    <a:pt x="8082" y="2961"/>
                  </a:lnTo>
                  <a:lnTo>
                    <a:pt x="8082" y="3038"/>
                  </a:lnTo>
                  <a:lnTo>
                    <a:pt x="8031" y="3141"/>
                  </a:lnTo>
                  <a:lnTo>
                    <a:pt x="7799" y="3579"/>
                  </a:lnTo>
                  <a:lnTo>
                    <a:pt x="7722" y="3784"/>
                  </a:lnTo>
                  <a:lnTo>
                    <a:pt x="7696" y="3965"/>
                  </a:lnTo>
                  <a:lnTo>
                    <a:pt x="7696" y="5355"/>
                  </a:lnTo>
                  <a:lnTo>
                    <a:pt x="7722" y="5560"/>
                  </a:lnTo>
                  <a:lnTo>
                    <a:pt x="7799" y="5741"/>
                  </a:lnTo>
                  <a:lnTo>
                    <a:pt x="8031" y="6204"/>
                  </a:lnTo>
                  <a:lnTo>
                    <a:pt x="8082" y="6281"/>
                  </a:lnTo>
                  <a:lnTo>
                    <a:pt x="8082" y="6384"/>
                  </a:lnTo>
                  <a:lnTo>
                    <a:pt x="8056" y="6461"/>
                  </a:lnTo>
                  <a:lnTo>
                    <a:pt x="8031" y="6538"/>
                  </a:lnTo>
                  <a:lnTo>
                    <a:pt x="7773" y="7002"/>
                  </a:lnTo>
                  <a:lnTo>
                    <a:pt x="7696" y="7079"/>
                  </a:lnTo>
                  <a:lnTo>
                    <a:pt x="7593" y="7156"/>
                  </a:lnTo>
                  <a:lnTo>
                    <a:pt x="7516" y="7079"/>
                  </a:lnTo>
                  <a:lnTo>
                    <a:pt x="7413" y="7028"/>
                  </a:lnTo>
                  <a:lnTo>
                    <a:pt x="7310" y="7002"/>
                  </a:lnTo>
                  <a:lnTo>
                    <a:pt x="7207" y="6976"/>
                  </a:lnTo>
                  <a:lnTo>
                    <a:pt x="6950" y="6976"/>
                  </a:lnTo>
                  <a:lnTo>
                    <a:pt x="6872" y="7002"/>
                  </a:lnTo>
                  <a:lnTo>
                    <a:pt x="6769" y="7028"/>
                  </a:lnTo>
                  <a:lnTo>
                    <a:pt x="6615" y="7105"/>
                  </a:lnTo>
                  <a:lnTo>
                    <a:pt x="6435" y="7028"/>
                  </a:lnTo>
                  <a:lnTo>
                    <a:pt x="6358" y="7002"/>
                  </a:lnTo>
                  <a:lnTo>
                    <a:pt x="6255" y="6976"/>
                  </a:lnTo>
                  <a:lnTo>
                    <a:pt x="6023" y="6976"/>
                  </a:lnTo>
                  <a:lnTo>
                    <a:pt x="5920" y="7002"/>
                  </a:lnTo>
                  <a:lnTo>
                    <a:pt x="5817" y="7028"/>
                  </a:lnTo>
                  <a:lnTo>
                    <a:pt x="5663" y="7105"/>
                  </a:lnTo>
                  <a:lnTo>
                    <a:pt x="5508" y="7028"/>
                  </a:lnTo>
                  <a:lnTo>
                    <a:pt x="5405" y="7002"/>
                  </a:lnTo>
                  <a:lnTo>
                    <a:pt x="5302" y="6976"/>
                  </a:lnTo>
                  <a:lnTo>
                    <a:pt x="5071" y="6976"/>
                  </a:lnTo>
                  <a:lnTo>
                    <a:pt x="4942" y="7002"/>
                  </a:lnTo>
                  <a:lnTo>
                    <a:pt x="4942" y="6487"/>
                  </a:lnTo>
                  <a:lnTo>
                    <a:pt x="5199" y="6384"/>
                  </a:lnTo>
                  <a:lnTo>
                    <a:pt x="5431" y="6230"/>
                  </a:lnTo>
                  <a:lnTo>
                    <a:pt x="5637" y="6049"/>
                  </a:lnTo>
                  <a:lnTo>
                    <a:pt x="5817" y="5818"/>
                  </a:lnTo>
                  <a:lnTo>
                    <a:pt x="5972" y="5586"/>
                  </a:lnTo>
                  <a:lnTo>
                    <a:pt x="6100" y="5329"/>
                  </a:lnTo>
                  <a:lnTo>
                    <a:pt x="6177" y="5071"/>
                  </a:lnTo>
                  <a:lnTo>
                    <a:pt x="6203" y="4788"/>
                  </a:lnTo>
                  <a:lnTo>
                    <a:pt x="6203" y="4582"/>
                  </a:lnTo>
                  <a:lnTo>
                    <a:pt x="6203" y="4376"/>
                  </a:lnTo>
                  <a:lnTo>
                    <a:pt x="6152" y="4171"/>
                  </a:lnTo>
                  <a:lnTo>
                    <a:pt x="6075" y="3965"/>
                  </a:lnTo>
                  <a:lnTo>
                    <a:pt x="5997" y="3784"/>
                  </a:lnTo>
                  <a:lnTo>
                    <a:pt x="5894" y="3604"/>
                  </a:lnTo>
                  <a:lnTo>
                    <a:pt x="5791" y="3424"/>
                  </a:lnTo>
                  <a:lnTo>
                    <a:pt x="5637" y="3270"/>
                  </a:lnTo>
                  <a:lnTo>
                    <a:pt x="5483" y="3141"/>
                  </a:lnTo>
                  <a:lnTo>
                    <a:pt x="5302" y="3012"/>
                  </a:lnTo>
                  <a:lnTo>
                    <a:pt x="5122" y="2909"/>
                  </a:lnTo>
                  <a:lnTo>
                    <a:pt x="4942" y="2832"/>
                  </a:lnTo>
                  <a:lnTo>
                    <a:pt x="4736" y="2755"/>
                  </a:lnTo>
                  <a:lnTo>
                    <a:pt x="4556" y="2729"/>
                  </a:lnTo>
                  <a:lnTo>
                    <a:pt x="4350" y="2703"/>
                  </a:lnTo>
                  <a:lnTo>
                    <a:pt x="4118" y="2703"/>
                  </a:lnTo>
                  <a:lnTo>
                    <a:pt x="3938" y="2729"/>
                  </a:lnTo>
                  <a:lnTo>
                    <a:pt x="3758" y="2755"/>
                  </a:lnTo>
                  <a:lnTo>
                    <a:pt x="3604" y="2806"/>
                  </a:lnTo>
                  <a:lnTo>
                    <a:pt x="3449" y="2884"/>
                  </a:lnTo>
                  <a:lnTo>
                    <a:pt x="3269" y="2961"/>
                  </a:lnTo>
                  <a:lnTo>
                    <a:pt x="3140" y="3064"/>
                  </a:lnTo>
                  <a:lnTo>
                    <a:pt x="2857" y="3270"/>
                  </a:lnTo>
                  <a:lnTo>
                    <a:pt x="2651" y="3553"/>
                  </a:lnTo>
                  <a:lnTo>
                    <a:pt x="2548" y="3682"/>
                  </a:lnTo>
                  <a:lnTo>
                    <a:pt x="2471" y="3836"/>
                  </a:lnTo>
                  <a:lnTo>
                    <a:pt x="2394" y="4016"/>
                  </a:lnTo>
                  <a:lnTo>
                    <a:pt x="2342" y="4171"/>
                  </a:lnTo>
                  <a:lnTo>
                    <a:pt x="2317" y="4351"/>
                  </a:lnTo>
                  <a:lnTo>
                    <a:pt x="2291" y="4531"/>
                  </a:lnTo>
                  <a:lnTo>
                    <a:pt x="2317" y="4865"/>
                  </a:lnTo>
                  <a:lnTo>
                    <a:pt x="2368" y="5174"/>
                  </a:lnTo>
                  <a:lnTo>
                    <a:pt x="2471" y="5457"/>
                  </a:lnTo>
                  <a:lnTo>
                    <a:pt x="2600" y="5741"/>
                  </a:lnTo>
                  <a:lnTo>
                    <a:pt x="2806" y="5972"/>
                  </a:lnTo>
                  <a:lnTo>
                    <a:pt x="3012" y="6178"/>
                  </a:lnTo>
                  <a:lnTo>
                    <a:pt x="3269" y="6358"/>
                  </a:lnTo>
                  <a:lnTo>
                    <a:pt x="3552" y="6487"/>
                  </a:lnTo>
                  <a:lnTo>
                    <a:pt x="3552" y="8495"/>
                  </a:lnTo>
                  <a:lnTo>
                    <a:pt x="3423" y="8263"/>
                  </a:lnTo>
                  <a:lnTo>
                    <a:pt x="3295" y="8109"/>
                  </a:lnTo>
                  <a:lnTo>
                    <a:pt x="3140" y="7980"/>
                  </a:lnTo>
                  <a:lnTo>
                    <a:pt x="1931" y="7285"/>
                  </a:lnTo>
                  <a:lnTo>
                    <a:pt x="1750" y="7208"/>
                  </a:lnTo>
                  <a:lnTo>
                    <a:pt x="1545" y="7182"/>
                  </a:lnTo>
                  <a:lnTo>
                    <a:pt x="1030" y="7182"/>
                  </a:lnTo>
                  <a:lnTo>
                    <a:pt x="953" y="7156"/>
                  </a:lnTo>
                  <a:lnTo>
                    <a:pt x="850" y="7130"/>
                  </a:lnTo>
                  <a:lnTo>
                    <a:pt x="772" y="7053"/>
                  </a:lnTo>
                  <a:lnTo>
                    <a:pt x="721" y="7002"/>
                  </a:lnTo>
                  <a:lnTo>
                    <a:pt x="463" y="6538"/>
                  </a:lnTo>
                  <a:lnTo>
                    <a:pt x="438" y="6461"/>
                  </a:lnTo>
                  <a:lnTo>
                    <a:pt x="438" y="6384"/>
                  </a:lnTo>
                  <a:lnTo>
                    <a:pt x="438" y="6281"/>
                  </a:lnTo>
                  <a:lnTo>
                    <a:pt x="463" y="6204"/>
                  </a:lnTo>
                  <a:lnTo>
                    <a:pt x="721" y="5741"/>
                  </a:lnTo>
                  <a:lnTo>
                    <a:pt x="798" y="5560"/>
                  </a:lnTo>
                  <a:lnTo>
                    <a:pt x="824" y="5355"/>
                  </a:lnTo>
                  <a:lnTo>
                    <a:pt x="824" y="3965"/>
                  </a:lnTo>
                  <a:lnTo>
                    <a:pt x="798" y="3784"/>
                  </a:lnTo>
                  <a:lnTo>
                    <a:pt x="721" y="3579"/>
                  </a:lnTo>
                  <a:lnTo>
                    <a:pt x="463" y="3141"/>
                  </a:lnTo>
                  <a:lnTo>
                    <a:pt x="438" y="3038"/>
                  </a:lnTo>
                  <a:lnTo>
                    <a:pt x="438" y="2961"/>
                  </a:lnTo>
                  <a:lnTo>
                    <a:pt x="438" y="2858"/>
                  </a:lnTo>
                  <a:lnTo>
                    <a:pt x="463" y="2781"/>
                  </a:lnTo>
                  <a:lnTo>
                    <a:pt x="721" y="2343"/>
                  </a:lnTo>
                  <a:lnTo>
                    <a:pt x="772" y="2266"/>
                  </a:lnTo>
                  <a:lnTo>
                    <a:pt x="850" y="2214"/>
                  </a:lnTo>
                  <a:lnTo>
                    <a:pt x="953" y="2163"/>
                  </a:lnTo>
                  <a:lnTo>
                    <a:pt x="1030" y="2163"/>
                  </a:lnTo>
                  <a:lnTo>
                    <a:pt x="1545" y="2137"/>
                  </a:lnTo>
                  <a:lnTo>
                    <a:pt x="1750" y="2111"/>
                  </a:lnTo>
                  <a:lnTo>
                    <a:pt x="1931" y="2034"/>
                  </a:lnTo>
                  <a:lnTo>
                    <a:pt x="3140" y="1339"/>
                  </a:lnTo>
                  <a:lnTo>
                    <a:pt x="3295" y="1211"/>
                  </a:lnTo>
                  <a:lnTo>
                    <a:pt x="3423" y="1056"/>
                  </a:lnTo>
                  <a:lnTo>
                    <a:pt x="3681" y="619"/>
                  </a:lnTo>
                  <a:lnTo>
                    <a:pt x="3758" y="541"/>
                  </a:lnTo>
                  <a:lnTo>
                    <a:pt x="3810" y="490"/>
                  </a:lnTo>
                  <a:lnTo>
                    <a:pt x="3912" y="464"/>
                  </a:lnTo>
                  <a:lnTo>
                    <a:pt x="3990" y="438"/>
                  </a:lnTo>
                  <a:lnTo>
                    <a:pt x="4504" y="438"/>
                  </a:lnTo>
                  <a:lnTo>
                    <a:pt x="4607" y="464"/>
                  </a:lnTo>
                  <a:lnTo>
                    <a:pt x="4685" y="490"/>
                  </a:lnTo>
                  <a:lnTo>
                    <a:pt x="4762" y="541"/>
                  </a:lnTo>
                  <a:lnTo>
                    <a:pt x="4813" y="619"/>
                  </a:lnTo>
                  <a:lnTo>
                    <a:pt x="5096" y="1056"/>
                  </a:lnTo>
                  <a:lnTo>
                    <a:pt x="5225" y="1211"/>
                  </a:lnTo>
                  <a:lnTo>
                    <a:pt x="5380" y="1339"/>
                  </a:lnTo>
                  <a:lnTo>
                    <a:pt x="5843" y="1622"/>
                  </a:lnTo>
                  <a:lnTo>
                    <a:pt x="5920" y="1648"/>
                  </a:lnTo>
                  <a:lnTo>
                    <a:pt x="5997" y="1622"/>
                  </a:lnTo>
                  <a:lnTo>
                    <a:pt x="6075" y="1597"/>
                  </a:lnTo>
                  <a:lnTo>
                    <a:pt x="6126" y="1519"/>
                  </a:lnTo>
                  <a:lnTo>
                    <a:pt x="6177" y="1442"/>
                  </a:lnTo>
                  <a:lnTo>
                    <a:pt x="6152" y="1365"/>
                  </a:lnTo>
                  <a:lnTo>
                    <a:pt x="6126" y="1288"/>
                  </a:lnTo>
                  <a:lnTo>
                    <a:pt x="6049" y="1236"/>
                  </a:lnTo>
                  <a:lnTo>
                    <a:pt x="5585" y="953"/>
                  </a:lnTo>
                  <a:lnTo>
                    <a:pt x="5508" y="902"/>
                  </a:lnTo>
                  <a:lnTo>
                    <a:pt x="5457" y="825"/>
                  </a:lnTo>
                  <a:lnTo>
                    <a:pt x="5199" y="387"/>
                  </a:lnTo>
                  <a:lnTo>
                    <a:pt x="5071" y="233"/>
                  </a:lnTo>
                  <a:lnTo>
                    <a:pt x="4891" y="104"/>
                  </a:lnTo>
                  <a:lnTo>
                    <a:pt x="4710" y="27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27;p44"/>
            <p:cNvSpPr/>
            <p:nvPr/>
          </p:nvSpPr>
          <p:spPr>
            <a:xfrm>
              <a:off x="6511250" y="1965650"/>
              <a:ext cx="75950" cy="25125"/>
            </a:xfrm>
            <a:custGeom>
              <a:avLst/>
              <a:gdLst/>
              <a:ahLst/>
              <a:cxnLst/>
              <a:rect l="l" t="t" r="r" b="b"/>
              <a:pathLst>
                <a:path w="3038" h="1005" extrusionOk="0">
                  <a:moveTo>
                    <a:pt x="773" y="0"/>
                  </a:moveTo>
                  <a:lnTo>
                    <a:pt x="696" y="26"/>
                  </a:lnTo>
                  <a:lnTo>
                    <a:pt x="618" y="78"/>
                  </a:lnTo>
                  <a:lnTo>
                    <a:pt x="78" y="618"/>
                  </a:lnTo>
                  <a:lnTo>
                    <a:pt x="26" y="695"/>
                  </a:lnTo>
                  <a:lnTo>
                    <a:pt x="1" y="772"/>
                  </a:lnTo>
                  <a:lnTo>
                    <a:pt x="26" y="850"/>
                  </a:lnTo>
                  <a:lnTo>
                    <a:pt x="78" y="927"/>
                  </a:lnTo>
                  <a:lnTo>
                    <a:pt x="155" y="978"/>
                  </a:lnTo>
                  <a:lnTo>
                    <a:pt x="232" y="1004"/>
                  </a:lnTo>
                  <a:lnTo>
                    <a:pt x="310" y="978"/>
                  </a:lnTo>
                  <a:lnTo>
                    <a:pt x="387" y="927"/>
                  </a:lnTo>
                  <a:lnTo>
                    <a:pt x="876" y="464"/>
                  </a:lnTo>
                  <a:lnTo>
                    <a:pt x="2832" y="464"/>
                  </a:lnTo>
                  <a:lnTo>
                    <a:pt x="2909" y="438"/>
                  </a:lnTo>
                  <a:lnTo>
                    <a:pt x="2986" y="386"/>
                  </a:lnTo>
                  <a:lnTo>
                    <a:pt x="3038" y="309"/>
                  </a:lnTo>
                  <a:lnTo>
                    <a:pt x="3038" y="232"/>
                  </a:lnTo>
                  <a:lnTo>
                    <a:pt x="3038" y="155"/>
                  </a:lnTo>
                  <a:lnTo>
                    <a:pt x="2986" y="78"/>
                  </a:lnTo>
                  <a:lnTo>
                    <a:pt x="2909" y="2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28;p44"/>
            <p:cNvSpPr/>
            <p:nvPr/>
          </p:nvSpPr>
          <p:spPr>
            <a:xfrm>
              <a:off x="6569800" y="1982375"/>
              <a:ext cx="17400" cy="10975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130" y="1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284"/>
                  </a:lnTo>
                  <a:lnTo>
                    <a:pt x="78" y="361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2"/>
                  </a:lnTo>
                  <a:lnTo>
                    <a:pt x="644" y="361"/>
                  </a:lnTo>
                  <a:lnTo>
                    <a:pt x="696" y="284"/>
                  </a:lnTo>
                  <a:lnTo>
                    <a:pt x="696" y="206"/>
                  </a:lnTo>
                  <a:lnTo>
                    <a:pt x="696" y="129"/>
                  </a:lnTo>
                  <a:lnTo>
                    <a:pt x="644" y="5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29;p44"/>
            <p:cNvSpPr/>
            <p:nvPr/>
          </p:nvSpPr>
          <p:spPr>
            <a:xfrm>
              <a:off x="6533775" y="1982375"/>
              <a:ext cx="31550" cy="10975"/>
            </a:xfrm>
            <a:custGeom>
              <a:avLst/>
              <a:gdLst/>
              <a:ahLst/>
              <a:cxnLst/>
              <a:rect l="l" t="t" r="r" b="b"/>
              <a:pathLst>
                <a:path w="1262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284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7" y="412"/>
                  </a:lnTo>
                  <a:lnTo>
                    <a:pt x="1185" y="361"/>
                  </a:lnTo>
                  <a:lnTo>
                    <a:pt x="1236" y="284"/>
                  </a:lnTo>
                  <a:lnTo>
                    <a:pt x="1262" y="206"/>
                  </a:lnTo>
                  <a:lnTo>
                    <a:pt x="1236" y="129"/>
                  </a:lnTo>
                  <a:lnTo>
                    <a:pt x="1185" y="5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30;p44"/>
            <p:cNvSpPr/>
            <p:nvPr/>
          </p:nvSpPr>
          <p:spPr>
            <a:xfrm>
              <a:off x="6569800" y="1999750"/>
              <a:ext cx="17400" cy="10975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233" y="0"/>
                  </a:moveTo>
                  <a:lnTo>
                    <a:pt x="130" y="26"/>
                  </a:lnTo>
                  <a:lnTo>
                    <a:pt x="78" y="78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7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2"/>
                  </a:lnTo>
                  <a:lnTo>
                    <a:pt x="644" y="387"/>
                  </a:lnTo>
                  <a:lnTo>
                    <a:pt x="696" y="309"/>
                  </a:lnTo>
                  <a:lnTo>
                    <a:pt x="696" y="232"/>
                  </a:lnTo>
                  <a:lnTo>
                    <a:pt x="696" y="129"/>
                  </a:lnTo>
                  <a:lnTo>
                    <a:pt x="644" y="78"/>
                  </a:lnTo>
                  <a:lnTo>
                    <a:pt x="567" y="2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1;p44"/>
            <p:cNvSpPr/>
            <p:nvPr/>
          </p:nvSpPr>
          <p:spPr>
            <a:xfrm>
              <a:off x="6533775" y="1999750"/>
              <a:ext cx="31550" cy="10975"/>
            </a:xfrm>
            <a:custGeom>
              <a:avLst/>
              <a:gdLst/>
              <a:ahLst/>
              <a:cxnLst/>
              <a:rect l="l" t="t" r="r" b="b"/>
              <a:pathLst>
                <a:path w="1262" h="439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7" y="412"/>
                  </a:lnTo>
                  <a:lnTo>
                    <a:pt x="1185" y="387"/>
                  </a:lnTo>
                  <a:lnTo>
                    <a:pt x="1236" y="309"/>
                  </a:lnTo>
                  <a:lnTo>
                    <a:pt x="1262" y="232"/>
                  </a:lnTo>
                  <a:lnTo>
                    <a:pt x="1236" y="129"/>
                  </a:lnTo>
                  <a:lnTo>
                    <a:pt x="1185" y="78"/>
                  </a:lnTo>
                  <a:lnTo>
                    <a:pt x="1107" y="26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32;p44"/>
            <p:cNvSpPr/>
            <p:nvPr/>
          </p:nvSpPr>
          <p:spPr>
            <a:xfrm>
              <a:off x="6508025" y="2134875"/>
              <a:ext cx="75975" cy="24475"/>
            </a:xfrm>
            <a:custGeom>
              <a:avLst/>
              <a:gdLst/>
              <a:ahLst/>
              <a:cxnLst/>
              <a:rect l="l" t="t" r="r" b="b"/>
              <a:pathLst>
                <a:path w="3039" h="979" extrusionOk="0">
                  <a:moveTo>
                    <a:pt x="233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7"/>
                  </a:lnTo>
                  <a:lnTo>
                    <a:pt x="619" y="927"/>
                  </a:lnTo>
                  <a:lnTo>
                    <a:pt x="696" y="979"/>
                  </a:lnTo>
                  <a:lnTo>
                    <a:pt x="2909" y="979"/>
                  </a:lnTo>
                  <a:lnTo>
                    <a:pt x="2987" y="927"/>
                  </a:lnTo>
                  <a:lnTo>
                    <a:pt x="3012" y="850"/>
                  </a:lnTo>
                  <a:lnTo>
                    <a:pt x="3038" y="773"/>
                  </a:lnTo>
                  <a:lnTo>
                    <a:pt x="3012" y="670"/>
                  </a:lnTo>
                  <a:lnTo>
                    <a:pt x="2987" y="618"/>
                  </a:lnTo>
                  <a:lnTo>
                    <a:pt x="2909" y="567"/>
                  </a:lnTo>
                  <a:lnTo>
                    <a:pt x="2832" y="541"/>
                  </a:lnTo>
                  <a:lnTo>
                    <a:pt x="876" y="541"/>
                  </a:lnTo>
                  <a:lnTo>
                    <a:pt x="387" y="78"/>
                  </a:lnTo>
                  <a:lnTo>
                    <a:pt x="310" y="26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33;p44"/>
            <p:cNvSpPr/>
            <p:nvPr/>
          </p:nvSpPr>
          <p:spPr>
            <a:xfrm>
              <a:off x="6566600" y="2184425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309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89" y="438"/>
                  </a:lnTo>
                  <a:lnTo>
                    <a:pt x="566" y="412"/>
                  </a:lnTo>
                  <a:lnTo>
                    <a:pt x="644" y="361"/>
                  </a:lnTo>
                  <a:lnTo>
                    <a:pt x="669" y="309"/>
                  </a:lnTo>
                  <a:lnTo>
                    <a:pt x="695" y="206"/>
                  </a:lnTo>
                  <a:lnTo>
                    <a:pt x="669" y="129"/>
                  </a:lnTo>
                  <a:lnTo>
                    <a:pt x="644" y="52"/>
                  </a:lnTo>
                  <a:lnTo>
                    <a:pt x="566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34;p44"/>
            <p:cNvSpPr/>
            <p:nvPr/>
          </p:nvSpPr>
          <p:spPr>
            <a:xfrm>
              <a:off x="6530550" y="2184425"/>
              <a:ext cx="30925" cy="10950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309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8" y="412"/>
                  </a:lnTo>
                  <a:lnTo>
                    <a:pt x="1185" y="361"/>
                  </a:lnTo>
                  <a:lnTo>
                    <a:pt x="1236" y="309"/>
                  </a:lnTo>
                  <a:lnTo>
                    <a:pt x="1236" y="206"/>
                  </a:lnTo>
                  <a:lnTo>
                    <a:pt x="1236" y="129"/>
                  </a:lnTo>
                  <a:lnTo>
                    <a:pt x="1185" y="52"/>
                  </a:lnTo>
                  <a:lnTo>
                    <a:pt x="1108" y="26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35;p44"/>
            <p:cNvSpPr/>
            <p:nvPr/>
          </p:nvSpPr>
          <p:spPr>
            <a:xfrm>
              <a:off x="6566600" y="2166400"/>
              <a:ext cx="17400" cy="10975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10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566" y="438"/>
                  </a:lnTo>
                  <a:lnTo>
                    <a:pt x="644" y="387"/>
                  </a:lnTo>
                  <a:lnTo>
                    <a:pt x="669" y="310"/>
                  </a:lnTo>
                  <a:lnTo>
                    <a:pt x="695" y="232"/>
                  </a:lnTo>
                  <a:lnTo>
                    <a:pt x="669" y="155"/>
                  </a:lnTo>
                  <a:lnTo>
                    <a:pt x="644" y="78"/>
                  </a:lnTo>
                  <a:lnTo>
                    <a:pt x="566" y="2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36;p44"/>
            <p:cNvSpPr/>
            <p:nvPr/>
          </p:nvSpPr>
          <p:spPr>
            <a:xfrm>
              <a:off x="6530550" y="2166400"/>
              <a:ext cx="30925" cy="10975"/>
            </a:xfrm>
            <a:custGeom>
              <a:avLst/>
              <a:gdLst/>
              <a:ahLst/>
              <a:cxnLst/>
              <a:rect l="l" t="t" r="r" b="b"/>
              <a:pathLst>
                <a:path w="1237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7" y="155"/>
                  </a:lnTo>
                  <a:lnTo>
                    <a:pt x="1" y="232"/>
                  </a:lnTo>
                  <a:lnTo>
                    <a:pt x="27" y="310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1108" y="438"/>
                  </a:lnTo>
                  <a:lnTo>
                    <a:pt x="1185" y="387"/>
                  </a:lnTo>
                  <a:lnTo>
                    <a:pt x="1236" y="310"/>
                  </a:lnTo>
                  <a:lnTo>
                    <a:pt x="1236" y="232"/>
                  </a:lnTo>
                  <a:lnTo>
                    <a:pt x="1236" y="155"/>
                  </a:lnTo>
                  <a:lnTo>
                    <a:pt x="1185" y="78"/>
                  </a:lnTo>
                  <a:lnTo>
                    <a:pt x="1108" y="26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995;p49"/>
          <p:cNvGrpSpPr/>
          <p:nvPr/>
        </p:nvGrpSpPr>
        <p:grpSpPr>
          <a:xfrm>
            <a:off x="1794172" y="1799303"/>
            <a:ext cx="353050" cy="457212"/>
            <a:chOff x="1032150" y="3369050"/>
            <a:chExt cx="289575" cy="373875"/>
          </a:xfrm>
        </p:grpSpPr>
        <p:sp>
          <p:nvSpPr>
            <p:cNvPr id="142" name="Google Shape;996;p49"/>
            <p:cNvSpPr/>
            <p:nvPr/>
          </p:nvSpPr>
          <p:spPr>
            <a:xfrm>
              <a:off x="1218100" y="3614200"/>
              <a:ext cx="30275" cy="10975"/>
            </a:xfrm>
            <a:custGeom>
              <a:avLst/>
              <a:gdLst/>
              <a:ahLst/>
              <a:cxnLst/>
              <a:rect l="l" t="t" r="r" b="b"/>
              <a:pathLst>
                <a:path w="1211" h="439" extrusionOk="0">
                  <a:moveTo>
                    <a:pt x="130" y="1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7"/>
                  </a:lnTo>
                  <a:lnTo>
                    <a:pt x="1" y="284"/>
                  </a:lnTo>
                  <a:lnTo>
                    <a:pt x="52" y="361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082" y="412"/>
                  </a:lnTo>
                  <a:lnTo>
                    <a:pt x="1159" y="361"/>
                  </a:lnTo>
                  <a:lnTo>
                    <a:pt x="1211" y="284"/>
                  </a:lnTo>
                  <a:lnTo>
                    <a:pt x="1211" y="207"/>
                  </a:lnTo>
                  <a:lnTo>
                    <a:pt x="1211" y="129"/>
                  </a:lnTo>
                  <a:lnTo>
                    <a:pt x="1159" y="52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97;p49"/>
            <p:cNvSpPr/>
            <p:nvPr/>
          </p:nvSpPr>
          <p:spPr>
            <a:xfrm>
              <a:off x="1032150" y="3369050"/>
              <a:ext cx="289575" cy="373875"/>
            </a:xfrm>
            <a:custGeom>
              <a:avLst/>
              <a:gdLst/>
              <a:ahLst/>
              <a:cxnLst/>
              <a:rect l="l" t="t" r="r" b="b"/>
              <a:pathLst>
                <a:path w="11583" h="14955" extrusionOk="0">
                  <a:moveTo>
                    <a:pt x="6744" y="2626"/>
                  </a:moveTo>
                  <a:lnTo>
                    <a:pt x="6898" y="2677"/>
                  </a:lnTo>
                  <a:lnTo>
                    <a:pt x="7053" y="2728"/>
                  </a:lnTo>
                  <a:lnTo>
                    <a:pt x="7233" y="2754"/>
                  </a:lnTo>
                  <a:lnTo>
                    <a:pt x="7387" y="2754"/>
                  </a:lnTo>
                  <a:lnTo>
                    <a:pt x="7619" y="2728"/>
                  </a:lnTo>
                  <a:lnTo>
                    <a:pt x="7799" y="2677"/>
                  </a:lnTo>
                  <a:lnTo>
                    <a:pt x="7799" y="4504"/>
                  </a:lnTo>
                  <a:lnTo>
                    <a:pt x="7799" y="4659"/>
                  </a:lnTo>
                  <a:lnTo>
                    <a:pt x="7774" y="4813"/>
                  </a:lnTo>
                  <a:lnTo>
                    <a:pt x="7696" y="5096"/>
                  </a:lnTo>
                  <a:lnTo>
                    <a:pt x="7568" y="5354"/>
                  </a:lnTo>
                  <a:lnTo>
                    <a:pt x="7362" y="5560"/>
                  </a:lnTo>
                  <a:lnTo>
                    <a:pt x="7156" y="5740"/>
                  </a:lnTo>
                  <a:lnTo>
                    <a:pt x="6898" y="5894"/>
                  </a:lnTo>
                  <a:lnTo>
                    <a:pt x="6615" y="5972"/>
                  </a:lnTo>
                  <a:lnTo>
                    <a:pt x="6461" y="5997"/>
                  </a:lnTo>
                  <a:lnTo>
                    <a:pt x="6152" y="5997"/>
                  </a:lnTo>
                  <a:lnTo>
                    <a:pt x="6023" y="5972"/>
                  </a:lnTo>
                  <a:lnTo>
                    <a:pt x="5740" y="5894"/>
                  </a:lnTo>
                  <a:lnTo>
                    <a:pt x="5483" y="5740"/>
                  </a:lnTo>
                  <a:lnTo>
                    <a:pt x="5251" y="5560"/>
                  </a:lnTo>
                  <a:lnTo>
                    <a:pt x="5071" y="5354"/>
                  </a:lnTo>
                  <a:lnTo>
                    <a:pt x="4942" y="5096"/>
                  </a:lnTo>
                  <a:lnTo>
                    <a:pt x="4839" y="4813"/>
                  </a:lnTo>
                  <a:lnTo>
                    <a:pt x="4814" y="4659"/>
                  </a:lnTo>
                  <a:lnTo>
                    <a:pt x="4814" y="4504"/>
                  </a:lnTo>
                  <a:lnTo>
                    <a:pt x="4814" y="2651"/>
                  </a:lnTo>
                  <a:lnTo>
                    <a:pt x="5071" y="2754"/>
                  </a:lnTo>
                  <a:lnTo>
                    <a:pt x="5328" y="2806"/>
                  </a:lnTo>
                  <a:lnTo>
                    <a:pt x="5586" y="2831"/>
                  </a:lnTo>
                  <a:lnTo>
                    <a:pt x="5843" y="2831"/>
                  </a:lnTo>
                  <a:lnTo>
                    <a:pt x="6100" y="2806"/>
                  </a:lnTo>
                  <a:lnTo>
                    <a:pt x="6332" y="2754"/>
                  </a:lnTo>
                  <a:lnTo>
                    <a:pt x="6538" y="2703"/>
                  </a:lnTo>
                  <a:lnTo>
                    <a:pt x="6744" y="2626"/>
                  </a:lnTo>
                  <a:close/>
                  <a:moveTo>
                    <a:pt x="6744" y="6409"/>
                  </a:moveTo>
                  <a:lnTo>
                    <a:pt x="6744" y="7104"/>
                  </a:lnTo>
                  <a:lnTo>
                    <a:pt x="5895" y="7104"/>
                  </a:lnTo>
                  <a:lnTo>
                    <a:pt x="5895" y="6409"/>
                  </a:lnTo>
                  <a:lnTo>
                    <a:pt x="6100" y="6435"/>
                  </a:lnTo>
                  <a:lnTo>
                    <a:pt x="6538" y="6435"/>
                  </a:lnTo>
                  <a:lnTo>
                    <a:pt x="6744" y="6409"/>
                  </a:lnTo>
                  <a:close/>
                  <a:moveTo>
                    <a:pt x="5920" y="7542"/>
                  </a:moveTo>
                  <a:lnTo>
                    <a:pt x="5560" y="8082"/>
                  </a:lnTo>
                  <a:lnTo>
                    <a:pt x="4968" y="7670"/>
                  </a:lnTo>
                  <a:lnTo>
                    <a:pt x="5148" y="7619"/>
                  </a:lnTo>
                  <a:lnTo>
                    <a:pt x="5328" y="7567"/>
                  </a:lnTo>
                  <a:lnTo>
                    <a:pt x="5534" y="7542"/>
                  </a:lnTo>
                  <a:close/>
                  <a:moveTo>
                    <a:pt x="7104" y="7542"/>
                  </a:moveTo>
                  <a:lnTo>
                    <a:pt x="7284" y="7567"/>
                  </a:lnTo>
                  <a:lnTo>
                    <a:pt x="7490" y="7619"/>
                  </a:lnTo>
                  <a:lnTo>
                    <a:pt x="7671" y="7670"/>
                  </a:lnTo>
                  <a:lnTo>
                    <a:pt x="7053" y="8082"/>
                  </a:lnTo>
                  <a:lnTo>
                    <a:pt x="6718" y="7542"/>
                  </a:lnTo>
                  <a:close/>
                  <a:moveTo>
                    <a:pt x="2549" y="9421"/>
                  </a:moveTo>
                  <a:lnTo>
                    <a:pt x="2703" y="9446"/>
                  </a:lnTo>
                  <a:lnTo>
                    <a:pt x="2883" y="9472"/>
                  </a:lnTo>
                  <a:lnTo>
                    <a:pt x="3038" y="9549"/>
                  </a:lnTo>
                  <a:lnTo>
                    <a:pt x="3166" y="9678"/>
                  </a:lnTo>
                  <a:lnTo>
                    <a:pt x="3166" y="10785"/>
                  </a:lnTo>
                  <a:lnTo>
                    <a:pt x="3063" y="10862"/>
                  </a:lnTo>
                  <a:lnTo>
                    <a:pt x="2935" y="10939"/>
                  </a:lnTo>
                  <a:lnTo>
                    <a:pt x="2780" y="10991"/>
                  </a:lnTo>
                  <a:lnTo>
                    <a:pt x="2652" y="11016"/>
                  </a:lnTo>
                  <a:lnTo>
                    <a:pt x="2471" y="11016"/>
                  </a:lnTo>
                  <a:lnTo>
                    <a:pt x="2317" y="10965"/>
                  </a:lnTo>
                  <a:lnTo>
                    <a:pt x="2162" y="10888"/>
                  </a:lnTo>
                  <a:lnTo>
                    <a:pt x="2034" y="10785"/>
                  </a:lnTo>
                  <a:lnTo>
                    <a:pt x="1931" y="10656"/>
                  </a:lnTo>
                  <a:lnTo>
                    <a:pt x="1854" y="10502"/>
                  </a:lnTo>
                  <a:lnTo>
                    <a:pt x="1802" y="10347"/>
                  </a:lnTo>
                  <a:lnTo>
                    <a:pt x="1802" y="10167"/>
                  </a:lnTo>
                  <a:lnTo>
                    <a:pt x="1828" y="10038"/>
                  </a:lnTo>
                  <a:lnTo>
                    <a:pt x="1879" y="9884"/>
                  </a:lnTo>
                  <a:lnTo>
                    <a:pt x="1931" y="9781"/>
                  </a:lnTo>
                  <a:lnTo>
                    <a:pt x="2034" y="9652"/>
                  </a:lnTo>
                  <a:lnTo>
                    <a:pt x="2137" y="9575"/>
                  </a:lnTo>
                  <a:lnTo>
                    <a:pt x="2265" y="9498"/>
                  </a:lnTo>
                  <a:lnTo>
                    <a:pt x="2394" y="9446"/>
                  </a:lnTo>
                  <a:lnTo>
                    <a:pt x="2549" y="9421"/>
                  </a:lnTo>
                  <a:close/>
                  <a:moveTo>
                    <a:pt x="9035" y="11248"/>
                  </a:moveTo>
                  <a:lnTo>
                    <a:pt x="9035" y="11814"/>
                  </a:lnTo>
                  <a:lnTo>
                    <a:pt x="8752" y="11814"/>
                  </a:lnTo>
                  <a:lnTo>
                    <a:pt x="8752" y="11557"/>
                  </a:lnTo>
                  <a:lnTo>
                    <a:pt x="8777" y="11454"/>
                  </a:lnTo>
                  <a:lnTo>
                    <a:pt x="8829" y="11351"/>
                  </a:lnTo>
                  <a:lnTo>
                    <a:pt x="8932" y="11274"/>
                  </a:lnTo>
                  <a:lnTo>
                    <a:pt x="9035" y="11248"/>
                  </a:lnTo>
                  <a:close/>
                  <a:moveTo>
                    <a:pt x="9987" y="11248"/>
                  </a:moveTo>
                  <a:lnTo>
                    <a:pt x="10116" y="11274"/>
                  </a:lnTo>
                  <a:lnTo>
                    <a:pt x="10219" y="11325"/>
                  </a:lnTo>
                  <a:lnTo>
                    <a:pt x="10270" y="11428"/>
                  </a:lnTo>
                  <a:lnTo>
                    <a:pt x="10296" y="11557"/>
                  </a:lnTo>
                  <a:lnTo>
                    <a:pt x="10296" y="11814"/>
                  </a:lnTo>
                  <a:lnTo>
                    <a:pt x="9472" y="11814"/>
                  </a:lnTo>
                  <a:lnTo>
                    <a:pt x="9472" y="11248"/>
                  </a:lnTo>
                  <a:close/>
                  <a:moveTo>
                    <a:pt x="2729" y="7850"/>
                  </a:moveTo>
                  <a:lnTo>
                    <a:pt x="2806" y="7876"/>
                  </a:lnTo>
                  <a:lnTo>
                    <a:pt x="2832" y="7928"/>
                  </a:lnTo>
                  <a:lnTo>
                    <a:pt x="3012" y="8185"/>
                  </a:lnTo>
                  <a:lnTo>
                    <a:pt x="3089" y="8288"/>
                  </a:lnTo>
                  <a:lnTo>
                    <a:pt x="3192" y="8365"/>
                  </a:lnTo>
                  <a:lnTo>
                    <a:pt x="3449" y="8520"/>
                  </a:lnTo>
                  <a:lnTo>
                    <a:pt x="3295" y="8829"/>
                  </a:lnTo>
                  <a:lnTo>
                    <a:pt x="3218" y="9163"/>
                  </a:lnTo>
                  <a:lnTo>
                    <a:pt x="3063" y="9086"/>
                  </a:lnTo>
                  <a:lnTo>
                    <a:pt x="2883" y="9034"/>
                  </a:lnTo>
                  <a:lnTo>
                    <a:pt x="2703" y="8983"/>
                  </a:lnTo>
                  <a:lnTo>
                    <a:pt x="2523" y="8983"/>
                  </a:lnTo>
                  <a:lnTo>
                    <a:pt x="2291" y="9034"/>
                  </a:lnTo>
                  <a:lnTo>
                    <a:pt x="2085" y="9112"/>
                  </a:lnTo>
                  <a:lnTo>
                    <a:pt x="1879" y="9215"/>
                  </a:lnTo>
                  <a:lnTo>
                    <a:pt x="1725" y="9343"/>
                  </a:lnTo>
                  <a:lnTo>
                    <a:pt x="1570" y="9523"/>
                  </a:lnTo>
                  <a:lnTo>
                    <a:pt x="1468" y="9704"/>
                  </a:lnTo>
                  <a:lnTo>
                    <a:pt x="1390" y="9910"/>
                  </a:lnTo>
                  <a:lnTo>
                    <a:pt x="1365" y="10141"/>
                  </a:lnTo>
                  <a:lnTo>
                    <a:pt x="1365" y="10399"/>
                  </a:lnTo>
                  <a:lnTo>
                    <a:pt x="1442" y="10656"/>
                  </a:lnTo>
                  <a:lnTo>
                    <a:pt x="1545" y="10888"/>
                  </a:lnTo>
                  <a:lnTo>
                    <a:pt x="1725" y="11094"/>
                  </a:lnTo>
                  <a:lnTo>
                    <a:pt x="1931" y="11274"/>
                  </a:lnTo>
                  <a:lnTo>
                    <a:pt x="2162" y="11377"/>
                  </a:lnTo>
                  <a:lnTo>
                    <a:pt x="2420" y="11454"/>
                  </a:lnTo>
                  <a:lnTo>
                    <a:pt x="2677" y="11454"/>
                  </a:lnTo>
                  <a:lnTo>
                    <a:pt x="2935" y="11402"/>
                  </a:lnTo>
                  <a:lnTo>
                    <a:pt x="3166" y="11325"/>
                  </a:lnTo>
                  <a:lnTo>
                    <a:pt x="3166" y="12097"/>
                  </a:lnTo>
                  <a:lnTo>
                    <a:pt x="3063" y="12175"/>
                  </a:lnTo>
                  <a:lnTo>
                    <a:pt x="3012" y="12277"/>
                  </a:lnTo>
                  <a:lnTo>
                    <a:pt x="2832" y="12535"/>
                  </a:lnTo>
                  <a:lnTo>
                    <a:pt x="2806" y="12586"/>
                  </a:lnTo>
                  <a:lnTo>
                    <a:pt x="2394" y="12586"/>
                  </a:lnTo>
                  <a:lnTo>
                    <a:pt x="2343" y="12535"/>
                  </a:lnTo>
                  <a:lnTo>
                    <a:pt x="2188" y="12277"/>
                  </a:lnTo>
                  <a:lnTo>
                    <a:pt x="2085" y="12175"/>
                  </a:lnTo>
                  <a:lnTo>
                    <a:pt x="1982" y="12072"/>
                  </a:lnTo>
                  <a:lnTo>
                    <a:pt x="1287" y="11686"/>
                  </a:lnTo>
                  <a:lnTo>
                    <a:pt x="1159" y="11634"/>
                  </a:lnTo>
                  <a:lnTo>
                    <a:pt x="1030" y="11608"/>
                  </a:lnTo>
                  <a:lnTo>
                    <a:pt x="721" y="11608"/>
                  </a:lnTo>
                  <a:lnTo>
                    <a:pt x="670" y="11583"/>
                  </a:lnTo>
                  <a:lnTo>
                    <a:pt x="618" y="11531"/>
                  </a:lnTo>
                  <a:lnTo>
                    <a:pt x="464" y="11274"/>
                  </a:lnTo>
                  <a:lnTo>
                    <a:pt x="438" y="11222"/>
                  </a:lnTo>
                  <a:lnTo>
                    <a:pt x="464" y="11171"/>
                  </a:lnTo>
                  <a:lnTo>
                    <a:pt x="618" y="10888"/>
                  </a:lnTo>
                  <a:lnTo>
                    <a:pt x="670" y="10759"/>
                  </a:lnTo>
                  <a:lnTo>
                    <a:pt x="670" y="10630"/>
                  </a:lnTo>
                  <a:lnTo>
                    <a:pt x="670" y="9832"/>
                  </a:lnTo>
                  <a:lnTo>
                    <a:pt x="670" y="9678"/>
                  </a:lnTo>
                  <a:lnTo>
                    <a:pt x="618" y="9549"/>
                  </a:lnTo>
                  <a:lnTo>
                    <a:pt x="464" y="9292"/>
                  </a:lnTo>
                  <a:lnTo>
                    <a:pt x="438" y="9240"/>
                  </a:lnTo>
                  <a:lnTo>
                    <a:pt x="464" y="9163"/>
                  </a:lnTo>
                  <a:lnTo>
                    <a:pt x="618" y="8906"/>
                  </a:lnTo>
                  <a:lnTo>
                    <a:pt x="670" y="8880"/>
                  </a:lnTo>
                  <a:lnTo>
                    <a:pt x="721" y="8854"/>
                  </a:lnTo>
                  <a:lnTo>
                    <a:pt x="1030" y="8854"/>
                  </a:lnTo>
                  <a:lnTo>
                    <a:pt x="1159" y="8829"/>
                  </a:lnTo>
                  <a:lnTo>
                    <a:pt x="1287" y="8777"/>
                  </a:lnTo>
                  <a:lnTo>
                    <a:pt x="1982" y="8365"/>
                  </a:lnTo>
                  <a:lnTo>
                    <a:pt x="2085" y="8288"/>
                  </a:lnTo>
                  <a:lnTo>
                    <a:pt x="2188" y="8185"/>
                  </a:lnTo>
                  <a:lnTo>
                    <a:pt x="2343" y="7928"/>
                  </a:lnTo>
                  <a:lnTo>
                    <a:pt x="2394" y="7876"/>
                  </a:lnTo>
                  <a:lnTo>
                    <a:pt x="2446" y="7850"/>
                  </a:lnTo>
                  <a:close/>
                  <a:moveTo>
                    <a:pt x="11068" y="12252"/>
                  </a:moveTo>
                  <a:lnTo>
                    <a:pt x="11120" y="12277"/>
                  </a:lnTo>
                  <a:lnTo>
                    <a:pt x="11145" y="12329"/>
                  </a:lnTo>
                  <a:lnTo>
                    <a:pt x="11145" y="14440"/>
                  </a:lnTo>
                  <a:lnTo>
                    <a:pt x="11120" y="14491"/>
                  </a:lnTo>
                  <a:lnTo>
                    <a:pt x="11068" y="14517"/>
                  </a:lnTo>
                  <a:lnTo>
                    <a:pt x="7979" y="14517"/>
                  </a:lnTo>
                  <a:lnTo>
                    <a:pt x="7928" y="14491"/>
                  </a:lnTo>
                  <a:lnTo>
                    <a:pt x="7902" y="14440"/>
                  </a:lnTo>
                  <a:lnTo>
                    <a:pt x="7902" y="12329"/>
                  </a:lnTo>
                  <a:lnTo>
                    <a:pt x="7928" y="12277"/>
                  </a:lnTo>
                  <a:lnTo>
                    <a:pt x="7979" y="12252"/>
                  </a:lnTo>
                  <a:close/>
                  <a:moveTo>
                    <a:pt x="4222" y="0"/>
                  </a:moveTo>
                  <a:lnTo>
                    <a:pt x="4067" y="52"/>
                  </a:lnTo>
                  <a:lnTo>
                    <a:pt x="3913" y="155"/>
                  </a:lnTo>
                  <a:lnTo>
                    <a:pt x="3758" y="258"/>
                  </a:lnTo>
                  <a:lnTo>
                    <a:pt x="3655" y="386"/>
                  </a:lnTo>
                  <a:lnTo>
                    <a:pt x="3578" y="541"/>
                  </a:lnTo>
                  <a:lnTo>
                    <a:pt x="3527" y="721"/>
                  </a:lnTo>
                  <a:lnTo>
                    <a:pt x="3501" y="901"/>
                  </a:lnTo>
                  <a:lnTo>
                    <a:pt x="3501" y="3784"/>
                  </a:lnTo>
                  <a:lnTo>
                    <a:pt x="3527" y="3938"/>
                  </a:lnTo>
                  <a:lnTo>
                    <a:pt x="3578" y="4093"/>
                  </a:lnTo>
                  <a:lnTo>
                    <a:pt x="3655" y="4247"/>
                  </a:lnTo>
                  <a:lnTo>
                    <a:pt x="3733" y="4350"/>
                  </a:lnTo>
                  <a:lnTo>
                    <a:pt x="3861" y="4453"/>
                  </a:lnTo>
                  <a:lnTo>
                    <a:pt x="4016" y="4530"/>
                  </a:lnTo>
                  <a:lnTo>
                    <a:pt x="4170" y="4582"/>
                  </a:lnTo>
                  <a:lnTo>
                    <a:pt x="4325" y="4607"/>
                  </a:lnTo>
                  <a:lnTo>
                    <a:pt x="4376" y="4607"/>
                  </a:lnTo>
                  <a:lnTo>
                    <a:pt x="4402" y="4865"/>
                  </a:lnTo>
                  <a:lnTo>
                    <a:pt x="4479" y="5122"/>
                  </a:lnTo>
                  <a:lnTo>
                    <a:pt x="4582" y="5354"/>
                  </a:lnTo>
                  <a:lnTo>
                    <a:pt x="4711" y="5585"/>
                  </a:lnTo>
                  <a:lnTo>
                    <a:pt x="4839" y="5766"/>
                  </a:lnTo>
                  <a:lnTo>
                    <a:pt x="5019" y="5946"/>
                  </a:lnTo>
                  <a:lnTo>
                    <a:pt x="5225" y="6100"/>
                  </a:lnTo>
                  <a:lnTo>
                    <a:pt x="5457" y="6229"/>
                  </a:lnTo>
                  <a:lnTo>
                    <a:pt x="5457" y="7104"/>
                  </a:lnTo>
                  <a:lnTo>
                    <a:pt x="5174" y="7156"/>
                  </a:lnTo>
                  <a:lnTo>
                    <a:pt x="4917" y="7233"/>
                  </a:lnTo>
                  <a:lnTo>
                    <a:pt x="4685" y="7310"/>
                  </a:lnTo>
                  <a:lnTo>
                    <a:pt x="4453" y="7439"/>
                  </a:lnTo>
                  <a:lnTo>
                    <a:pt x="4222" y="7593"/>
                  </a:lnTo>
                  <a:lnTo>
                    <a:pt x="4016" y="7748"/>
                  </a:lnTo>
                  <a:lnTo>
                    <a:pt x="3835" y="7928"/>
                  </a:lnTo>
                  <a:lnTo>
                    <a:pt x="3681" y="8134"/>
                  </a:lnTo>
                  <a:lnTo>
                    <a:pt x="3424" y="7979"/>
                  </a:lnTo>
                  <a:lnTo>
                    <a:pt x="3372" y="7953"/>
                  </a:lnTo>
                  <a:lnTo>
                    <a:pt x="3218" y="7696"/>
                  </a:lnTo>
                  <a:lnTo>
                    <a:pt x="3115" y="7567"/>
                  </a:lnTo>
                  <a:lnTo>
                    <a:pt x="3012" y="7490"/>
                  </a:lnTo>
                  <a:lnTo>
                    <a:pt x="2883" y="7439"/>
                  </a:lnTo>
                  <a:lnTo>
                    <a:pt x="2729" y="7413"/>
                  </a:lnTo>
                  <a:lnTo>
                    <a:pt x="2446" y="7413"/>
                  </a:lnTo>
                  <a:lnTo>
                    <a:pt x="2291" y="7439"/>
                  </a:lnTo>
                  <a:lnTo>
                    <a:pt x="2162" y="7490"/>
                  </a:lnTo>
                  <a:lnTo>
                    <a:pt x="2060" y="7567"/>
                  </a:lnTo>
                  <a:lnTo>
                    <a:pt x="1957" y="7696"/>
                  </a:lnTo>
                  <a:lnTo>
                    <a:pt x="1802" y="7953"/>
                  </a:lnTo>
                  <a:lnTo>
                    <a:pt x="1776" y="7979"/>
                  </a:lnTo>
                  <a:lnTo>
                    <a:pt x="1056" y="8391"/>
                  </a:lnTo>
                  <a:lnTo>
                    <a:pt x="1004" y="8417"/>
                  </a:lnTo>
                  <a:lnTo>
                    <a:pt x="695" y="8417"/>
                  </a:lnTo>
                  <a:lnTo>
                    <a:pt x="567" y="8442"/>
                  </a:lnTo>
                  <a:lnTo>
                    <a:pt x="438" y="8494"/>
                  </a:lnTo>
                  <a:lnTo>
                    <a:pt x="335" y="8571"/>
                  </a:lnTo>
                  <a:lnTo>
                    <a:pt x="232" y="8700"/>
                  </a:lnTo>
                  <a:lnTo>
                    <a:pt x="78" y="8957"/>
                  </a:lnTo>
                  <a:lnTo>
                    <a:pt x="26" y="9086"/>
                  </a:lnTo>
                  <a:lnTo>
                    <a:pt x="0" y="9215"/>
                  </a:lnTo>
                  <a:lnTo>
                    <a:pt x="26" y="9369"/>
                  </a:lnTo>
                  <a:lnTo>
                    <a:pt x="78" y="9498"/>
                  </a:lnTo>
                  <a:lnTo>
                    <a:pt x="232" y="9755"/>
                  </a:lnTo>
                  <a:lnTo>
                    <a:pt x="232" y="9832"/>
                  </a:lnTo>
                  <a:lnTo>
                    <a:pt x="232" y="10630"/>
                  </a:lnTo>
                  <a:lnTo>
                    <a:pt x="232" y="10682"/>
                  </a:lnTo>
                  <a:lnTo>
                    <a:pt x="78" y="10939"/>
                  </a:lnTo>
                  <a:lnTo>
                    <a:pt x="26" y="11094"/>
                  </a:lnTo>
                  <a:lnTo>
                    <a:pt x="0" y="11222"/>
                  </a:lnTo>
                  <a:lnTo>
                    <a:pt x="26" y="11377"/>
                  </a:lnTo>
                  <a:lnTo>
                    <a:pt x="78" y="11505"/>
                  </a:lnTo>
                  <a:lnTo>
                    <a:pt x="232" y="11763"/>
                  </a:lnTo>
                  <a:lnTo>
                    <a:pt x="335" y="11866"/>
                  </a:lnTo>
                  <a:lnTo>
                    <a:pt x="438" y="11969"/>
                  </a:lnTo>
                  <a:lnTo>
                    <a:pt x="567" y="12020"/>
                  </a:lnTo>
                  <a:lnTo>
                    <a:pt x="695" y="12046"/>
                  </a:lnTo>
                  <a:lnTo>
                    <a:pt x="1056" y="12046"/>
                  </a:lnTo>
                  <a:lnTo>
                    <a:pt x="1776" y="12458"/>
                  </a:lnTo>
                  <a:lnTo>
                    <a:pt x="1802" y="12509"/>
                  </a:lnTo>
                  <a:lnTo>
                    <a:pt x="1957" y="12767"/>
                  </a:lnTo>
                  <a:lnTo>
                    <a:pt x="2060" y="12869"/>
                  </a:lnTo>
                  <a:lnTo>
                    <a:pt x="2162" y="12947"/>
                  </a:lnTo>
                  <a:lnTo>
                    <a:pt x="2291" y="13024"/>
                  </a:lnTo>
                  <a:lnTo>
                    <a:pt x="2857" y="13024"/>
                  </a:lnTo>
                  <a:lnTo>
                    <a:pt x="2960" y="12972"/>
                  </a:lnTo>
                  <a:lnTo>
                    <a:pt x="3063" y="12921"/>
                  </a:lnTo>
                  <a:lnTo>
                    <a:pt x="3166" y="12844"/>
                  </a:lnTo>
                  <a:lnTo>
                    <a:pt x="3166" y="14491"/>
                  </a:lnTo>
                  <a:lnTo>
                    <a:pt x="3166" y="14568"/>
                  </a:lnTo>
                  <a:lnTo>
                    <a:pt x="3192" y="14671"/>
                  </a:lnTo>
                  <a:lnTo>
                    <a:pt x="3244" y="14748"/>
                  </a:lnTo>
                  <a:lnTo>
                    <a:pt x="3295" y="14826"/>
                  </a:lnTo>
                  <a:lnTo>
                    <a:pt x="3372" y="14877"/>
                  </a:lnTo>
                  <a:lnTo>
                    <a:pt x="3449" y="14929"/>
                  </a:lnTo>
                  <a:lnTo>
                    <a:pt x="3527" y="14954"/>
                  </a:lnTo>
                  <a:lnTo>
                    <a:pt x="4505" y="14954"/>
                  </a:lnTo>
                  <a:lnTo>
                    <a:pt x="4608" y="14929"/>
                  </a:lnTo>
                  <a:lnTo>
                    <a:pt x="4659" y="14877"/>
                  </a:lnTo>
                  <a:lnTo>
                    <a:pt x="4711" y="14826"/>
                  </a:lnTo>
                  <a:lnTo>
                    <a:pt x="4736" y="14723"/>
                  </a:lnTo>
                  <a:lnTo>
                    <a:pt x="4711" y="14645"/>
                  </a:lnTo>
                  <a:lnTo>
                    <a:pt x="4659" y="14568"/>
                  </a:lnTo>
                  <a:lnTo>
                    <a:pt x="4608" y="14542"/>
                  </a:lnTo>
                  <a:lnTo>
                    <a:pt x="4505" y="14517"/>
                  </a:lnTo>
                  <a:lnTo>
                    <a:pt x="3604" y="14517"/>
                  </a:lnTo>
                  <a:lnTo>
                    <a:pt x="3604" y="14491"/>
                  </a:lnTo>
                  <a:lnTo>
                    <a:pt x="3604" y="9652"/>
                  </a:lnTo>
                  <a:lnTo>
                    <a:pt x="3630" y="9395"/>
                  </a:lnTo>
                  <a:lnTo>
                    <a:pt x="3655" y="9137"/>
                  </a:lnTo>
                  <a:lnTo>
                    <a:pt x="3758" y="8880"/>
                  </a:lnTo>
                  <a:lnTo>
                    <a:pt x="3861" y="8648"/>
                  </a:lnTo>
                  <a:lnTo>
                    <a:pt x="3990" y="8442"/>
                  </a:lnTo>
                  <a:lnTo>
                    <a:pt x="4144" y="8237"/>
                  </a:lnTo>
                  <a:lnTo>
                    <a:pt x="4325" y="8082"/>
                  </a:lnTo>
                  <a:lnTo>
                    <a:pt x="4505" y="7902"/>
                  </a:lnTo>
                  <a:lnTo>
                    <a:pt x="5509" y="8571"/>
                  </a:lnTo>
                  <a:lnTo>
                    <a:pt x="5586" y="8597"/>
                  </a:lnTo>
                  <a:lnTo>
                    <a:pt x="5637" y="8597"/>
                  </a:lnTo>
                  <a:lnTo>
                    <a:pt x="5483" y="12586"/>
                  </a:lnTo>
                  <a:lnTo>
                    <a:pt x="5483" y="12689"/>
                  </a:lnTo>
                  <a:lnTo>
                    <a:pt x="5560" y="12767"/>
                  </a:lnTo>
                  <a:lnTo>
                    <a:pt x="6178" y="13307"/>
                  </a:lnTo>
                  <a:lnTo>
                    <a:pt x="6229" y="13333"/>
                  </a:lnTo>
                  <a:lnTo>
                    <a:pt x="6306" y="13359"/>
                  </a:lnTo>
                  <a:lnTo>
                    <a:pt x="6384" y="13333"/>
                  </a:lnTo>
                  <a:lnTo>
                    <a:pt x="6461" y="13307"/>
                  </a:lnTo>
                  <a:lnTo>
                    <a:pt x="7079" y="12767"/>
                  </a:lnTo>
                  <a:lnTo>
                    <a:pt x="7130" y="12689"/>
                  </a:lnTo>
                  <a:lnTo>
                    <a:pt x="7156" y="12586"/>
                  </a:lnTo>
                  <a:lnTo>
                    <a:pt x="7053" y="10218"/>
                  </a:lnTo>
                  <a:lnTo>
                    <a:pt x="7027" y="10141"/>
                  </a:lnTo>
                  <a:lnTo>
                    <a:pt x="7001" y="10064"/>
                  </a:lnTo>
                  <a:lnTo>
                    <a:pt x="6924" y="10038"/>
                  </a:lnTo>
                  <a:lnTo>
                    <a:pt x="6821" y="10013"/>
                  </a:lnTo>
                  <a:lnTo>
                    <a:pt x="6744" y="10038"/>
                  </a:lnTo>
                  <a:lnTo>
                    <a:pt x="6667" y="10090"/>
                  </a:lnTo>
                  <a:lnTo>
                    <a:pt x="6641" y="10141"/>
                  </a:lnTo>
                  <a:lnTo>
                    <a:pt x="6615" y="10244"/>
                  </a:lnTo>
                  <a:lnTo>
                    <a:pt x="6718" y="12509"/>
                  </a:lnTo>
                  <a:lnTo>
                    <a:pt x="6306" y="12844"/>
                  </a:lnTo>
                  <a:lnTo>
                    <a:pt x="5920" y="12509"/>
                  </a:lnTo>
                  <a:lnTo>
                    <a:pt x="6100" y="8082"/>
                  </a:lnTo>
                  <a:lnTo>
                    <a:pt x="6306" y="7722"/>
                  </a:lnTo>
                  <a:lnTo>
                    <a:pt x="6538" y="8082"/>
                  </a:lnTo>
                  <a:lnTo>
                    <a:pt x="6590" y="9369"/>
                  </a:lnTo>
                  <a:lnTo>
                    <a:pt x="6615" y="9446"/>
                  </a:lnTo>
                  <a:lnTo>
                    <a:pt x="6667" y="9523"/>
                  </a:lnTo>
                  <a:lnTo>
                    <a:pt x="6718" y="9549"/>
                  </a:lnTo>
                  <a:lnTo>
                    <a:pt x="6795" y="9575"/>
                  </a:lnTo>
                  <a:lnTo>
                    <a:pt x="6821" y="9575"/>
                  </a:lnTo>
                  <a:lnTo>
                    <a:pt x="6898" y="9549"/>
                  </a:lnTo>
                  <a:lnTo>
                    <a:pt x="6976" y="9498"/>
                  </a:lnTo>
                  <a:lnTo>
                    <a:pt x="7001" y="9421"/>
                  </a:lnTo>
                  <a:lnTo>
                    <a:pt x="7027" y="9343"/>
                  </a:lnTo>
                  <a:lnTo>
                    <a:pt x="7001" y="8597"/>
                  </a:lnTo>
                  <a:lnTo>
                    <a:pt x="7053" y="8597"/>
                  </a:lnTo>
                  <a:lnTo>
                    <a:pt x="7104" y="8571"/>
                  </a:lnTo>
                  <a:lnTo>
                    <a:pt x="8108" y="7902"/>
                  </a:lnTo>
                  <a:lnTo>
                    <a:pt x="8314" y="8082"/>
                  </a:lnTo>
                  <a:lnTo>
                    <a:pt x="8494" y="8237"/>
                  </a:lnTo>
                  <a:lnTo>
                    <a:pt x="8649" y="8442"/>
                  </a:lnTo>
                  <a:lnTo>
                    <a:pt x="8777" y="8648"/>
                  </a:lnTo>
                  <a:lnTo>
                    <a:pt x="8880" y="8880"/>
                  </a:lnTo>
                  <a:lnTo>
                    <a:pt x="8957" y="9137"/>
                  </a:lnTo>
                  <a:lnTo>
                    <a:pt x="9009" y="9395"/>
                  </a:lnTo>
                  <a:lnTo>
                    <a:pt x="9035" y="9652"/>
                  </a:lnTo>
                  <a:lnTo>
                    <a:pt x="9035" y="10810"/>
                  </a:lnTo>
                  <a:lnTo>
                    <a:pt x="8880" y="10836"/>
                  </a:lnTo>
                  <a:lnTo>
                    <a:pt x="8752" y="10888"/>
                  </a:lnTo>
                  <a:lnTo>
                    <a:pt x="8623" y="10939"/>
                  </a:lnTo>
                  <a:lnTo>
                    <a:pt x="8520" y="11042"/>
                  </a:lnTo>
                  <a:lnTo>
                    <a:pt x="8443" y="11145"/>
                  </a:lnTo>
                  <a:lnTo>
                    <a:pt x="8365" y="11274"/>
                  </a:lnTo>
                  <a:lnTo>
                    <a:pt x="8340" y="11402"/>
                  </a:lnTo>
                  <a:lnTo>
                    <a:pt x="8314" y="11557"/>
                  </a:lnTo>
                  <a:lnTo>
                    <a:pt x="8314" y="11814"/>
                  </a:lnTo>
                  <a:lnTo>
                    <a:pt x="7876" y="11814"/>
                  </a:lnTo>
                  <a:lnTo>
                    <a:pt x="7774" y="11840"/>
                  </a:lnTo>
                  <a:lnTo>
                    <a:pt x="7696" y="11891"/>
                  </a:lnTo>
                  <a:lnTo>
                    <a:pt x="7619" y="11969"/>
                  </a:lnTo>
                  <a:lnTo>
                    <a:pt x="7542" y="12046"/>
                  </a:lnTo>
                  <a:lnTo>
                    <a:pt x="7490" y="12123"/>
                  </a:lnTo>
                  <a:lnTo>
                    <a:pt x="7465" y="12226"/>
                  </a:lnTo>
                  <a:lnTo>
                    <a:pt x="7465" y="12329"/>
                  </a:lnTo>
                  <a:lnTo>
                    <a:pt x="7465" y="14440"/>
                  </a:lnTo>
                  <a:lnTo>
                    <a:pt x="7465" y="14517"/>
                  </a:lnTo>
                  <a:lnTo>
                    <a:pt x="5380" y="14517"/>
                  </a:lnTo>
                  <a:lnTo>
                    <a:pt x="5303" y="14542"/>
                  </a:lnTo>
                  <a:lnTo>
                    <a:pt x="5225" y="14568"/>
                  </a:lnTo>
                  <a:lnTo>
                    <a:pt x="5174" y="14645"/>
                  </a:lnTo>
                  <a:lnTo>
                    <a:pt x="5174" y="14723"/>
                  </a:lnTo>
                  <a:lnTo>
                    <a:pt x="5174" y="14826"/>
                  </a:lnTo>
                  <a:lnTo>
                    <a:pt x="5225" y="14877"/>
                  </a:lnTo>
                  <a:lnTo>
                    <a:pt x="5303" y="14929"/>
                  </a:lnTo>
                  <a:lnTo>
                    <a:pt x="5380" y="14954"/>
                  </a:lnTo>
                  <a:lnTo>
                    <a:pt x="11171" y="14954"/>
                  </a:lnTo>
                  <a:lnTo>
                    <a:pt x="11274" y="14903"/>
                  </a:lnTo>
                  <a:lnTo>
                    <a:pt x="11351" y="14851"/>
                  </a:lnTo>
                  <a:lnTo>
                    <a:pt x="11428" y="14800"/>
                  </a:lnTo>
                  <a:lnTo>
                    <a:pt x="11506" y="14723"/>
                  </a:lnTo>
                  <a:lnTo>
                    <a:pt x="11557" y="14645"/>
                  </a:lnTo>
                  <a:lnTo>
                    <a:pt x="11583" y="14542"/>
                  </a:lnTo>
                  <a:lnTo>
                    <a:pt x="11583" y="14440"/>
                  </a:lnTo>
                  <a:lnTo>
                    <a:pt x="11583" y="12329"/>
                  </a:lnTo>
                  <a:lnTo>
                    <a:pt x="11583" y="12226"/>
                  </a:lnTo>
                  <a:lnTo>
                    <a:pt x="11557" y="12123"/>
                  </a:lnTo>
                  <a:lnTo>
                    <a:pt x="11506" y="12046"/>
                  </a:lnTo>
                  <a:lnTo>
                    <a:pt x="11428" y="11969"/>
                  </a:lnTo>
                  <a:lnTo>
                    <a:pt x="11351" y="11891"/>
                  </a:lnTo>
                  <a:lnTo>
                    <a:pt x="11274" y="11840"/>
                  </a:lnTo>
                  <a:lnTo>
                    <a:pt x="11171" y="11814"/>
                  </a:lnTo>
                  <a:lnTo>
                    <a:pt x="10733" y="11814"/>
                  </a:lnTo>
                  <a:lnTo>
                    <a:pt x="10733" y="11557"/>
                  </a:lnTo>
                  <a:lnTo>
                    <a:pt x="10708" y="11402"/>
                  </a:lnTo>
                  <a:lnTo>
                    <a:pt x="10682" y="11274"/>
                  </a:lnTo>
                  <a:lnTo>
                    <a:pt x="10605" y="11145"/>
                  </a:lnTo>
                  <a:lnTo>
                    <a:pt x="10528" y="11016"/>
                  </a:lnTo>
                  <a:lnTo>
                    <a:pt x="10399" y="10939"/>
                  </a:lnTo>
                  <a:lnTo>
                    <a:pt x="10270" y="10862"/>
                  </a:lnTo>
                  <a:lnTo>
                    <a:pt x="10141" y="10810"/>
                  </a:lnTo>
                  <a:lnTo>
                    <a:pt x="9472" y="10810"/>
                  </a:lnTo>
                  <a:lnTo>
                    <a:pt x="9472" y="9652"/>
                  </a:lnTo>
                  <a:lnTo>
                    <a:pt x="9447" y="9421"/>
                  </a:lnTo>
                  <a:lnTo>
                    <a:pt x="9421" y="9189"/>
                  </a:lnTo>
                  <a:lnTo>
                    <a:pt x="9369" y="8957"/>
                  </a:lnTo>
                  <a:lnTo>
                    <a:pt x="9292" y="8726"/>
                  </a:lnTo>
                  <a:lnTo>
                    <a:pt x="9189" y="8520"/>
                  </a:lnTo>
                  <a:lnTo>
                    <a:pt x="9086" y="8314"/>
                  </a:lnTo>
                  <a:lnTo>
                    <a:pt x="8957" y="8134"/>
                  </a:lnTo>
                  <a:lnTo>
                    <a:pt x="8803" y="7953"/>
                  </a:lnTo>
                  <a:lnTo>
                    <a:pt x="8649" y="7773"/>
                  </a:lnTo>
                  <a:lnTo>
                    <a:pt x="8468" y="7645"/>
                  </a:lnTo>
                  <a:lnTo>
                    <a:pt x="8288" y="7490"/>
                  </a:lnTo>
                  <a:lnTo>
                    <a:pt x="8082" y="7387"/>
                  </a:lnTo>
                  <a:lnTo>
                    <a:pt x="7876" y="7284"/>
                  </a:lnTo>
                  <a:lnTo>
                    <a:pt x="7645" y="7207"/>
                  </a:lnTo>
                  <a:lnTo>
                    <a:pt x="7413" y="7156"/>
                  </a:lnTo>
                  <a:lnTo>
                    <a:pt x="7182" y="7104"/>
                  </a:lnTo>
                  <a:lnTo>
                    <a:pt x="7182" y="6229"/>
                  </a:lnTo>
                  <a:lnTo>
                    <a:pt x="7413" y="6100"/>
                  </a:lnTo>
                  <a:lnTo>
                    <a:pt x="7593" y="5946"/>
                  </a:lnTo>
                  <a:lnTo>
                    <a:pt x="7774" y="5766"/>
                  </a:lnTo>
                  <a:lnTo>
                    <a:pt x="7928" y="5585"/>
                  </a:lnTo>
                  <a:lnTo>
                    <a:pt x="8057" y="5354"/>
                  </a:lnTo>
                  <a:lnTo>
                    <a:pt x="8160" y="5122"/>
                  </a:lnTo>
                  <a:lnTo>
                    <a:pt x="8211" y="4865"/>
                  </a:lnTo>
                  <a:lnTo>
                    <a:pt x="8237" y="4607"/>
                  </a:lnTo>
                  <a:lnTo>
                    <a:pt x="8314" y="4607"/>
                  </a:lnTo>
                  <a:lnTo>
                    <a:pt x="8468" y="4582"/>
                  </a:lnTo>
                  <a:lnTo>
                    <a:pt x="8623" y="4530"/>
                  </a:lnTo>
                  <a:lnTo>
                    <a:pt x="8752" y="4453"/>
                  </a:lnTo>
                  <a:lnTo>
                    <a:pt x="8880" y="4350"/>
                  </a:lnTo>
                  <a:lnTo>
                    <a:pt x="8983" y="4247"/>
                  </a:lnTo>
                  <a:lnTo>
                    <a:pt x="9060" y="4093"/>
                  </a:lnTo>
                  <a:lnTo>
                    <a:pt x="9112" y="3938"/>
                  </a:lnTo>
                  <a:lnTo>
                    <a:pt x="9138" y="3784"/>
                  </a:lnTo>
                  <a:lnTo>
                    <a:pt x="9138" y="901"/>
                  </a:lnTo>
                  <a:lnTo>
                    <a:pt x="9112" y="721"/>
                  </a:lnTo>
                  <a:lnTo>
                    <a:pt x="9060" y="541"/>
                  </a:lnTo>
                  <a:lnTo>
                    <a:pt x="8983" y="386"/>
                  </a:lnTo>
                  <a:lnTo>
                    <a:pt x="8855" y="258"/>
                  </a:lnTo>
                  <a:lnTo>
                    <a:pt x="8726" y="155"/>
                  </a:lnTo>
                  <a:lnTo>
                    <a:pt x="8571" y="52"/>
                  </a:lnTo>
                  <a:lnTo>
                    <a:pt x="8391" y="0"/>
                  </a:lnTo>
                  <a:lnTo>
                    <a:pt x="7902" y="0"/>
                  </a:lnTo>
                  <a:lnTo>
                    <a:pt x="7774" y="52"/>
                  </a:lnTo>
                  <a:lnTo>
                    <a:pt x="7645" y="103"/>
                  </a:lnTo>
                  <a:lnTo>
                    <a:pt x="7516" y="206"/>
                  </a:lnTo>
                  <a:lnTo>
                    <a:pt x="7439" y="258"/>
                  </a:lnTo>
                  <a:lnTo>
                    <a:pt x="7310" y="283"/>
                  </a:lnTo>
                  <a:lnTo>
                    <a:pt x="7207" y="258"/>
                  </a:lnTo>
                  <a:lnTo>
                    <a:pt x="7130" y="180"/>
                  </a:lnTo>
                  <a:lnTo>
                    <a:pt x="7001" y="103"/>
                  </a:lnTo>
                  <a:lnTo>
                    <a:pt x="6898" y="52"/>
                  </a:lnTo>
                  <a:lnTo>
                    <a:pt x="6770" y="0"/>
                  </a:lnTo>
                  <a:lnTo>
                    <a:pt x="5586" y="0"/>
                  </a:lnTo>
                  <a:lnTo>
                    <a:pt x="5509" y="52"/>
                  </a:lnTo>
                  <a:lnTo>
                    <a:pt x="5457" y="129"/>
                  </a:lnTo>
                  <a:lnTo>
                    <a:pt x="5457" y="206"/>
                  </a:lnTo>
                  <a:lnTo>
                    <a:pt x="5457" y="309"/>
                  </a:lnTo>
                  <a:lnTo>
                    <a:pt x="5509" y="361"/>
                  </a:lnTo>
                  <a:lnTo>
                    <a:pt x="5586" y="412"/>
                  </a:lnTo>
                  <a:lnTo>
                    <a:pt x="5663" y="438"/>
                  </a:lnTo>
                  <a:lnTo>
                    <a:pt x="6615" y="438"/>
                  </a:lnTo>
                  <a:lnTo>
                    <a:pt x="6718" y="463"/>
                  </a:lnTo>
                  <a:lnTo>
                    <a:pt x="6821" y="515"/>
                  </a:lnTo>
                  <a:lnTo>
                    <a:pt x="6924" y="592"/>
                  </a:lnTo>
                  <a:lnTo>
                    <a:pt x="7053" y="644"/>
                  </a:lnTo>
                  <a:lnTo>
                    <a:pt x="7182" y="695"/>
                  </a:lnTo>
                  <a:lnTo>
                    <a:pt x="7310" y="721"/>
                  </a:lnTo>
                  <a:lnTo>
                    <a:pt x="7439" y="695"/>
                  </a:lnTo>
                  <a:lnTo>
                    <a:pt x="7568" y="669"/>
                  </a:lnTo>
                  <a:lnTo>
                    <a:pt x="7696" y="618"/>
                  </a:lnTo>
                  <a:lnTo>
                    <a:pt x="7799" y="541"/>
                  </a:lnTo>
                  <a:lnTo>
                    <a:pt x="7902" y="463"/>
                  </a:lnTo>
                  <a:lnTo>
                    <a:pt x="7979" y="438"/>
                  </a:lnTo>
                  <a:lnTo>
                    <a:pt x="8314" y="438"/>
                  </a:lnTo>
                  <a:lnTo>
                    <a:pt x="8391" y="463"/>
                  </a:lnTo>
                  <a:lnTo>
                    <a:pt x="8494" y="515"/>
                  </a:lnTo>
                  <a:lnTo>
                    <a:pt x="8546" y="566"/>
                  </a:lnTo>
                  <a:lnTo>
                    <a:pt x="8597" y="644"/>
                  </a:lnTo>
                  <a:lnTo>
                    <a:pt x="8649" y="721"/>
                  </a:lnTo>
                  <a:lnTo>
                    <a:pt x="8674" y="798"/>
                  </a:lnTo>
                  <a:lnTo>
                    <a:pt x="8674" y="901"/>
                  </a:lnTo>
                  <a:lnTo>
                    <a:pt x="8674" y="3784"/>
                  </a:lnTo>
                  <a:lnTo>
                    <a:pt x="8674" y="3861"/>
                  </a:lnTo>
                  <a:lnTo>
                    <a:pt x="8649" y="3938"/>
                  </a:lnTo>
                  <a:lnTo>
                    <a:pt x="8571" y="4041"/>
                  </a:lnTo>
                  <a:lnTo>
                    <a:pt x="8443" y="4144"/>
                  </a:lnTo>
                  <a:lnTo>
                    <a:pt x="8391" y="4170"/>
                  </a:lnTo>
                  <a:lnTo>
                    <a:pt x="8237" y="4170"/>
                  </a:lnTo>
                  <a:lnTo>
                    <a:pt x="8237" y="2265"/>
                  </a:lnTo>
                  <a:lnTo>
                    <a:pt x="8237" y="2188"/>
                  </a:lnTo>
                  <a:lnTo>
                    <a:pt x="8211" y="2136"/>
                  </a:lnTo>
                  <a:lnTo>
                    <a:pt x="8160" y="2085"/>
                  </a:lnTo>
                  <a:lnTo>
                    <a:pt x="8108" y="2059"/>
                  </a:lnTo>
                  <a:lnTo>
                    <a:pt x="8057" y="2034"/>
                  </a:lnTo>
                  <a:lnTo>
                    <a:pt x="7979" y="2034"/>
                  </a:lnTo>
                  <a:lnTo>
                    <a:pt x="7928" y="2059"/>
                  </a:lnTo>
                  <a:lnTo>
                    <a:pt x="7876" y="2111"/>
                  </a:lnTo>
                  <a:lnTo>
                    <a:pt x="7748" y="2214"/>
                  </a:lnTo>
                  <a:lnTo>
                    <a:pt x="7593" y="2291"/>
                  </a:lnTo>
                  <a:lnTo>
                    <a:pt x="7465" y="2317"/>
                  </a:lnTo>
                  <a:lnTo>
                    <a:pt x="7182" y="2317"/>
                  </a:lnTo>
                  <a:lnTo>
                    <a:pt x="7053" y="2265"/>
                  </a:lnTo>
                  <a:lnTo>
                    <a:pt x="6847" y="2162"/>
                  </a:lnTo>
                  <a:lnTo>
                    <a:pt x="6770" y="2136"/>
                  </a:lnTo>
                  <a:lnTo>
                    <a:pt x="6718" y="2136"/>
                  </a:lnTo>
                  <a:lnTo>
                    <a:pt x="6641" y="2162"/>
                  </a:lnTo>
                  <a:lnTo>
                    <a:pt x="6590" y="2188"/>
                  </a:lnTo>
                  <a:lnTo>
                    <a:pt x="6435" y="2291"/>
                  </a:lnTo>
                  <a:lnTo>
                    <a:pt x="6229" y="2342"/>
                  </a:lnTo>
                  <a:lnTo>
                    <a:pt x="5972" y="2394"/>
                  </a:lnTo>
                  <a:lnTo>
                    <a:pt x="5714" y="2394"/>
                  </a:lnTo>
                  <a:lnTo>
                    <a:pt x="5457" y="2368"/>
                  </a:lnTo>
                  <a:lnTo>
                    <a:pt x="5174" y="2317"/>
                  </a:lnTo>
                  <a:lnTo>
                    <a:pt x="4942" y="2239"/>
                  </a:lnTo>
                  <a:lnTo>
                    <a:pt x="4839" y="2162"/>
                  </a:lnTo>
                  <a:lnTo>
                    <a:pt x="4736" y="2085"/>
                  </a:lnTo>
                  <a:lnTo>
                    <a:pt x="4685" y="2059"/>
                  </a:lnTo>
                  <a:lnTo>
                    <a:pt x="4633" y="2034"/>
                  </a:lnTo>
                  <a:lnTo>
                    <a:pt x="4582" y="2034"/>
                  </a:lnTo>
                  <a:lnTo>
                    <a:pt x="4505" y="2059"/>
                  </a:lnTo>
                  <a:lnTo>
                    <a:pt x="4453" y="2085"/>
                  </a:lnTo>
                  <a:lnTo>
                    <a:pt x="4402" y="2136"/>
                  </a:lnTo>
                  <a:lnTo>
                    <a:pt x="4376" y="2188"/>
                  </a:lnTo>
                  <a:lnTo>
                    <a:pt x="4376" y="2265"/>
                  </a:lnTo>
                  <a:lnTo>
                    <a:pt x="4376" y="4170"/>
                  </a:lnTo>
                  <a:lnTo>
                    <a:pt x="4247" y="4170"/>
                  </a:lnTo>
                  <a:lnTo>
                    <a:pt x="4170" y="4144"/>
                  </a:lnTo>
                  <a:lnTo>
                    <a:pt x="4041" y="4041"/>
                  </a:lnTo>
                  <a:lnTo>
                    <a:pt x="3964" y="3938"/>
                  </a:lnTo>
                  <a:lnTo>
                    <a:pt x="3938" y="3861"/>
                  </a:lnTo>
                  <a:lnTo>
                    <a:pt x="3938" y="3784"/>
                  </a:lnTo>
                  <a:lnTo>
                    <a:pt x="3938" y="901"/>
                  </a:lnTo>
                  <a:lnTo>
                    <a:pt x="3938" y="798"/>
                  </a:lnTo>
                  <a:lnTo>
                    <a:pt x="3990" y="721"/>
                  </a:lnTo>
                  <a:lnTo>
                    <a:pt x="4016" y="644"/>
                  </a:lnTo>
                  <a:lnTo>
                    <a:pt x="4067" y="566"/>
                  </a:lnTo>
                  <a:lnTo>
                    <a:pt x="4144" y="515"/>
                  </a:lnTo>
                  <a:lnTo>
                    <a:pt x="4222" y="463"/>
                  </a:lnTo>
                  <a:lnTo>
                    <a:pt x="4325" y="438"/>
                  </a:lnTo>
                  <a:lnTo>
                    <a:pt x="4788" y="438"/>
                  </a:lnTo>
                  <a:lnTo>
                    <a:pt x="4891" y="412"/>
                  </a:lnTo>
                  <a:lnTo>
                    <a:pt x="4942" y="361"/>
                  </a:lnTo>
                  <a:lnTo>
                    <a:pt x="4994" y="309"/>
                  </a:lnTo>
                  <a:lnTo>
                    <a:pt x="5019" y="206"/>
                  </a:lnTo>
                  <a:lnTo>
                    <a:pt x="4994" y="129"/>
                  </a:lnTo>
                  <a:lnTo>
                    <a:pt x="4942" y="52"/>
                  </a:lnTo>
                  <a:lnTo>
                    <a:pt x="4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998;p49"/>
          <p:cNvGrpSpPr/>
          <p:nvPr/>
        </p:nvGrpSpPr>
        <p:grpSpPr>
          <a:xfrm>
            <a:off x="4392038" y="1806077"/>
            <a:ext cx="382097" cy="457212"/>
            <a:chOff x="1772775" y="3369050"/>
            <a:chExt cx="313400" cy="373875"/>
          </a:xfrm>
        </p:grpSpPr>
        <p:sp>
          <p:nvSpPr>
            <p:cNvPr id="145" name="Google Shape;999;p49"/>
            <p:cNvSpPr/>
            <p:nvPr/>
          </p:nvSpPr>
          <p:spPr>
            <a:xfrm>
              <a:off x="1875100" y="3398000"/>
              <a:ext cx="48275" cy="48925"/>
            </a:xfrm>
            <a:custGeom>
              <a:avLst/>
              <a:gdLst/>
              <a:ahLst/>
              <a:cxnLst/>
              <a:rect l="l" t="t" r="r" b="b"/>
              <a:pathLst>
                <a:path w="1931" h="1957" extrusionOk="0">
                  <a:moveTo>
                    <a:pt x="1030" y="438"/>
                  </a:moveTo>
                  <a:lnTo>
                    <a:pt x="1158" y="464"/>
                  </a:lnTo>
                  <a:lnTo>
                    <a:pt x="1235" y="515"/>
                  </a:lnTo>
                  <a:lnTo>
                    <a:pt x="1338" y="592"/>
                  </a:lnTo>
                  <a:lnTo>
                    <a:pt x="1416" y="695"/>
                  </a:lnTo>
                  <a:lnTo>
                    <a:pt x="1467" y="798"/>
                  </a:lnTo>
                  <a:lnTo>
                    <a:pt x="1493" y="901"/>
                  </a:lnTo>
                  <a:lnTo>
                    <a:pt x="1493" y="1004"/>
                  </a:lnTo>
                  <a:lnTo>
                    <a:pt x="1467" y="1107"/>
                  </a:lnTo>
                  <a:lnTo>
                    <a:pt x="1441" y="1210"/>
                  </a:lnTo>
                  <a:lnTo>
                    <a:pt x="1390" y="1287"/>
                  </a:lnTo>
                  <a:lnTo>
                    <a:pt x="1338" y="1365"/>
                  </a:lnTo>
                  <a:lnTo>
                    <a:pt x="1261" y="1416"/>
                  </a:lnTo>
                  <a:lnTo>
                    <a:pt x="1184" y="1468"/>
                  </a:lnTo>
                  <a:lnTo>
                    <a:pt x="1081" y="1493"/>
                  </a:lnTo>
                  <a:lnTo>
                    <a:pt x="1004" y="1519"/>
                  </a:lnTo>
                  <a:lnTo>
                    <a:pt x="875" y="1493"/>
                  </a:lnTo>
                  <a:lnTo>
                    <a:pt x="772" y="1468"/>
                  </a:lnTo>
                  <a:lnTo>
                    <a:pt x="669" y="1416"/>
                  </a:lnTo>
                  <a:lnTo>
                    <a:pt x="592" y="1365"/>
                  </a:lnTo>
                  <a:lnTo>
                    <a:pt x="515" y="1262"/>
                  </a:lnTo>
                  <a:lnTo>
                    <a:pt x="463" y="1159"/>
                  </a:lnTo>
                  <a:lnTo>
                    <a:pt x="438" y="1056"/>
                  </a:lnTo>
                  <a:lnTo>
                    <a:pt x="438" y="953"/>
                  </a:lnTo>
                  <a:lnTo>
                    <a:pt x="438" y="850"/>
                  </a:lnTo>
                  <a:lnTo>
                    <a:pt x="463" y="747"/>
                  </a:lnTo>
                  <a:lnTo>
                    <a:pt x="515" y="670"/>
                  </a:lnTo>
                  <a:lnTo>
                    <a:pt x="592" y="592"/>
                  </a:lnTo>
                  <a:lnTo>
                    <a:pt x="669" y="541"/>
                  </a:lnTo>
                  <a:lnTo>
                    <a:pt x="746" y="489"/>
                  </a:lnTo>
                  <a:lnTo>
                    <a:pt x="824" y="464"/>
                  </a:lnTo>
                  <a:lnTo>
                    <a:pt x="927" y="438"/>
                  </a:lnTo>
                  <a:close/>
                  <a:moveTo>
                    <a:pt x="901" y="0"/>
                  </a:moveTo>
                  <a:lnTo>
                    <a:pt x="721" y="26"/>
                  </a:lnTo>
                  <a:lnTo>
                    <a:pt x="566" y="103"/>
                  </a:lnTo>
                  <a:lnTo>
                    <a:pt x="412" y="181"/>
                  </a:lnTo>
                  <a:lnTo>
                    <a:pt x="283" y="284"/>
                  </a:lnTo>
                  <a:lnTo>
                    <a:pt x="154" y="412"/>
                  </a:lnTo>
                  <a:lnTo>
                    <a:pt x="77" y="567"/>
                  </a:lnTo>
                  <a:lnTo>
                    <a:pt x="26" y="747"/>
                  </a:lnTo>
                  <a:lnTo>
                    <a:pt x="0" y="901"/>
                  </a:lnTo>
                  <a:lnTo>
                    <a:pt x="0" y="1133"/>
                  </a:lnTo>
                  <a:lnTo>
                    <a:pt x="51" y="1313"/>
                  </a:lnTo>
                  <a:lnTo>
                    <a:pt x="154" y="1493"/>
                  </a:lnTo>
                  <a:lnTo>
                    <a:pt x="283" y="1673"/>
                  </a:lnTo>
                  <a:lnTo>
                    <a:pt x="438" y="1802"/>
                  </a:lnTo>
                  <a:lnTo>
                    <a:pt x="618" y="1879"/>
                  </a:lnTo>
                  <a:lnTo>
                    <a:pt x="824" y="1931"/>
                  </a:lnTo>
                  <a:lnTo>
                    <a:pt x="1030" y="1957"/>
                  </a:lnTo>
                  <a:lnTo>
                    <a:pt x="1210" y="1931"/>
                  </a:lnTo>
                  <a:lnTo>
                    <a:pt x="1364" y="1854"/>
                  </a:lnTo>
                  <a:lnTo>
                    <a:pt x="1519" y="1776"/>
                  </a:lnTo>
                  <a:lnTo>
                    <a:pt x="1647" y="1673"/>
                  </a:lnTo>
                  <a:lnTo>
                    <a:pt x="1750" y="1545"/>
                  </a:lnTo>
                  <a:lnTo>
                    <a:pt x="1853" y="1390"/>
                  </a:lnTo>
                  <a:lnTo>
                    <a:pt x="1905" y="1210"/>
                  </a:lnTo>
                  <a:lnTo>
                    <a:pt x="1930" y="1030"/>
                  </a:lnTo>
                  <a:lnTo>
                    <a:pt x="1930" y="824"/>
                  </a:lnTo>
                  <a:lnTo>
                    <a:pt x="1879" y="644"/>
                  </a:lnTo>
                  <a:lnTo>
                    <a:pt x="1776" y="438"/>
                  </a:lnTo>
                  <a:lnTo>
                    <a:pt x="1647" y="284"/>
                  </a:lnTo>
                  <a:lnTo>
                    <a:pt x="1493" y="155"/>
                  </a:lnTo>
                  <a:lnTo>
                    <a:pt x="1313" y="78"/>
                  </a:lnTo>
                  <a:lnTo>
                    <a:pt x="1107" y="2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00;p49"/>
            <p:cNvSpPr/>
            <p:nvPr/>
          </p:nvSpPr>
          <p:spPr>
            <a:xfrm>
              <a:off x="1772775" y="3369050"/>
              <a:ext cx="313400" cy="373875"/>
            </a:xfrm>
            <a:custGeom>
              <a:avLst/>
              <a:gdLst/>
              <a:ahLst/>
              <a:cxnLst/>
              <a:rect l="l" t="t" r="r" b="b"/>
              <a:pathLst>
                <a:path w="12536" h="14955" extrusionOk="0">
                  <a:moveTo>
                    <a:pt x="5200" y="438"/>
                  </a:moveTo>
                  <a:lnTo>
                    <a:pt x="5303" y="644"/>
                  </a:lnTo>
                  <a:lnTo>
                    <a:pt x="5380" y="721"/>
                  </a:lnTo>
                  <a:lnTo>
                    <a:pt x="5483" y="798"/>
                  </a:lnTo>
                  <a:lnTo>
                    <a:pt x="5998" y="1107"/>
                  </a:lnTo>
                  <a:lnTo>
                    <a:pt x="6101" y="1158"/>
                  </a:lnTo>
                  <a:lnTo>
                    <a:pt x="6435" y="1158"/>
                  </a:lnTo>
                  <a:lnTo>
                    <a:pt x="6461" y="1184"/>
                  </a:lnTo>
                  <a:lnTo>
                    <a:pt x="6590" y="1390"/>
                  </a:lnTo>
                  <a:lnTo>
                    <a:pt x="6590" y="1416"/>
                  </a:lnTo>
                  <a:lnTo>
                    <a:pt x="6487" y="1596"/>
                  </a:lnTo>
                  <a:lnTo>
                    <a:pt x="6435" y="1725"/>
                  </a:lnTo>
                  <a:lnTo>
                    <a:pt x="6409" y="1828"/>
                  </a:lnTo>
                  <a:lnTo>
                    <a:pt x="6409" y="2445"/>
                  </a:lnTo>
                  <a:lnTo>
                    <a:pt x="6435" y="2548"/>
                  </a:lnTo>
                  <a:lnTo>
                    <a:pt x="6487" y="2651"/>
                  </a:lnTo>
                  <a:lnTo>
                    <a:pt x="6590" y="2857"/>
                  </a:lnTo>
                  <a:lnTo>
                    <a:pt x="6590" y="2883"/>
                  </a:lnTo>
                  <a:lnTo>
                    <a:pt x="6461" y="3089"/>
                  </a:lnTo>
                  <a:lnTo>
                    <a:pt x="6435" y="3089"/>
                  </a:lnTo>
                  <a:lnTo>
                    <a:pt x="6229" y="3115"/>
                  </a:lnTo>
                  <a:lnTo>
                    <a:pt x="6101" y="3115"/>
                  </a:lnTo>
                  <a:lnTo>
                    <a:pt x="5998" y="3166"/>
                  </a:lnTo>
                  <a:lnTo>
                    <a:pt x="5483" y="3475"/>
                  </a:lnTo>
                  <a:lnTo>
                    <a:pt x="5380" y="3526"/>
                  </a:lnTo>
                  <a:lnTo>
                    <a:pt x="5303" y="3629"/>
                  </a:lnTo>
                  <a:lnTo>
                    <a:pt x="5200" y="3810"/>
                  </a:lnTo>
                  <a:lnTo>
                    <a:pt x="5174" y="3835"/>
                  </a:lnTo>
                  <a:lnTo>
                    <a:pt x="4942" y="3835"/>
                  </a:lnTo>
                  <a:lnTo>
                    <a:pt x="4917" y="3810"/>
                  </a:lnTo>
                  <a:lnTo>
                    <a:pt x="4788" y="3629"/>
                  </a:lnTo>
                  <a:lnTo>
                    <a:pt x="4736" y="3526"/>
                  </a:lnTo>
                  <a:lnTo>
                    <a:pt x="4634" y="3475"/>
                  </a:lnTo>
                  <a:lnTo>
                    <a:pt x="4119" y="3166"/>
                  </a:lnTo>
                  <a:lnTo>
                    <a:pt x="4016" y="3115"/>
                  </a:lnTo>
                  <a:lnTo>
                    <a:pt x="3887" y="3115"/>
                  </a:lnTo>
                  <a:lnTo>
                    <a:pt x="3655" y="3089"/>
                  </a:lnTo>
                  <a:lnTo>
                    <a:pt x="3630" y="3089"/>
                  </a:lnTo>
                  <a:lnTo>
                    <a:pt x="3527" y="2883"/>
                  </a:lnTo>
                  <a:lnTo>
                    <a:pt x="3527" y="2857"/>
                  </a:lnTo>
                  <a:lnTo>
                    <a:pt x="3630" y="2651"/>
                  </a:lnTo>
                  <a:lnTo>
                    <a:pt x="3681" y="2548"/>
                  </a:lnTo>
                  <a:lnTo>
                    <a:pt x="3681" y="2445"/>
                  </a:lnTo>
                  <a:lnTo>
                    <a:pt x="3681" y="1828"/>
                  </a:lnTo>
                  <a:lnTo>
                    <a:pt x="3681" y="1725"/>
                  </a:lnTo>
                  <a:lnTo>
                    <a:pt x="3630" y="1596"/>
                  </a:lnTo>
                  <a:lnTo>
                    <a:pt x="3527" y="1416"/>
                  </a:lnTo>
                  <a:lnTo>
                    <a:pt x="3527" y="1390"/>
                  </a:lnTo>
                  <a:lnTo>
                    <a:pt x="3630" y="1184"/>
                  </a:lnTo>
                  <a:lnTo>
                    <a:pt x="3655" y="1158"/>
                  </a:lnTo>
                  <a:lnTo>
                    <a:pt x="4016" y="1158"/>
                  </a:lnTo>
                  <a:lnTo>
                    <a:pt x="4119" y="1107"/>
                  </a:lnTo>
                  <a:lnTo>
                    <a:pt x="4634" y="798"/>
                  </a:lnTo>
                  <a:lnTo>
                    <a:pt x="4736" y="721"/>
                  </a:lnTo>
                  <a:lnTo>
                    <a:pt x="4788" y="644"/>
                  </a:lnTo>
                  <a:lnTo>
                    <a:pt x="4917" y="438"/>
                  </a:lnTo>
                  <a:close/>
                  <a:moveTo>
                    <a:pt x="2291" y="8623"/>
                  </a:moveTo>
                  <a:lnTo>
                    <a:pt x="2291" y="10502"/>
                  </a:lnTo>
                  <a:lnTo>
                    <a:pt x="438" y="10502"/>
                  </a:lnTo>
                  <a:lnTo>
                    <a:pt x="438" y="8623"/>
                  </a:lnTo>
                  <a:close/>
                  <a:moveTo>
                    <a:pt x="12098" y="8623"/>
                  </a:moveTo>
                  <a:lnTo>
                    <a:pt x="12098" y="10502"/>
                  </a:lnTo>
                  <a:lnTo>
                    <a:pt x="8031" y="10502"/>
                  </a:lnTo>
                  <a:lnTo>
                    <a:pt x="8031" y="8623"/>
                  </a:lnTo>
                  <a:close/>
                  <a:moveTo>
                    <a:pt x="9833" y="6589"/>
                  </a:moveTo>
                  <a:lnTo>
                    <a:pt x="9833" y="8185"/>
                  </a:lnTo>
                  <a:lnTo>
                    <a:pt x="7799" y="8185"/>
                  </a:lnTo>
                  <a:lnTo>
                    <a:pt x="7722" y="8211"/>
                  </a:lnTo>
                  <a:lnTo>
                    <a:pt x="7645" y="8262"/>
                  </a:lnTo>
                  <a:lnTo>
                    <a:pt x="7619" y="8314"/>
                  </a:lnTo>
                  <a:lnTo>
                    <a:pt x="7593" y="8417"/>
                  </a:lnTo>
                  <a:lnTo>
                    <a:pt x="7593" y="10707"/>
                  </a:lnTo>
                  <a:lnTo>
                    <a:pt x="7619" y="10810"/>
                  </a:lnTo>
                  <a:lnTo>
                    <a:pt x="7645" y="10862"/>
                  </a:lnTo>
                  <a:lnTo>
                    <a:pt x="7722" y="10913"/>
                  </a:lnTo>
                  <a:lnTo>
                    <a:pt x="7799" y="10939"/>
                  </a:lnTo>
                  <a:lnTo>
                    <a:pt x="9833" y="10939"/>
                  </a:lnTo>
                  <a:lnTo>
                    <a:pt x="9833" y="12329"/>
                  </a:lnTo>
                  <a:lnTo>
                    <a:pt x="6461" y="12329"/>
                  </a:lnTo>
                  <a:lnTo>
                    <a:pt x="6384" y="12097"/>
                  </a:lnTo>
                  <a:lnTo>
                    <a:pt x="6281" y="11866"/>
                  </a:lnTo>
                  <a:lnTo>
                    <a:pt x="6152" y="11660"/>
                  </a:lnTo>
                  <a:lnTo>
                    <a:pt x="5972" y="11480"/>
                  </a:lnTo>
                  <a:lnTo>
                    <a:pt x="5766" y="11325"/>
                  </a:lnTo>
                  <a:lnTo>
                    <a:pt x="5560" y="11222"/>
                  </a:lnTo>
                  <a:lnTo>
                    <a:pt x="5303" y="11171"/>
                  </a:lnTo>
                  <a:lnTo>
                    <a:pt x="5045" y="11145"/>
                  </a:lnTo>
                  <a:lnTo>
                    <a:pt x="4788" y="11171"/>
                  </a:lnTo>
                  <a:lnTo>
                    <a:pt x="4556" y="11222"/>
                  </a:lnTo>
                  <a:lnTo>
                    <a:pt x="4325" y="11325"/>
                  </a:lnTo>
                  <a:lnTo>
                    <a:pt x="4144" y="11480"/>
                  </a:lnTo>
                  <a:lnTo>
                    <a:pt x="3964" y="11660"/>
                  </a:lnTo>
                  <a:lnTo>
                    <a:pt x="3810" y="11866"/>
                  </a:lnTo>
                  <a:lnTo>
                    <a:pt x="3733" y="12097"/>
                  </a:lnTo>
                  <a:lnTo>
                    <a:pt x="3655" y="12329"/>
                  </a:lnTo>
                  <a:lnTo>
                    <a:pt x="1596" y="12329"/>
                  </a:lnTo>
                  <a:lnTo>
                    <a:pt x="1596" y="10939"/>
                  </a:lnTo>
                  <a:lnTo>
                    <a:pt x="2523" y="10939"/>
                  </a:lnTo>
                  <a:lnTo>
                    <a:pt x="2600" y="10913"/>
                  </a:lnTo>
                  <a:lnTo>
                    <a:pt x="2677" y="10862"/>
                  </a:lnTo>
                  <a:lnTo>
                    <a:pt x="2729" y="10810"/>
                  </a:lnTo>
                  <a:lnTo>
                    <a:pt x="2729" y="10707"/>
                  </a:lnTo>
                  <a:lnTo>
                    <a:pt x="2729" y="8417"/>
                  </a:lnTo>
                  <a:lnTo>
                    <a:pt x="2729" y="8314"/>
                  </a:lnTo>
                  <a:lnTo>
                    <a:pt x="2677" y="8262"/>
                  </a:lnTo>
                  <a:lnTo>
                    <a:pt x="2600" y="8211"/>
                  </a:lnTo>
                  <a:lnTo>
                    <a:pt x="2523" y="8185"/>
                  </a:lnTo>
                  <a:lnTo>
                    <a:pt x="1596" y="8185"/>
                  </a:lnTo>
                  <a:lnTo>
                    <a:pt x="1596" y="6589"/>
                  </a:lnTo>
                  <a:lnTo>
                    <a:pt x="3501" y="6589"/>
                  </a:lnTo>
                  <a:lnTo>
                    <a:pt x="4891" y="8005"/>
                  </a:lnTo>
                  <a:lnTo>
                    <a:pt x="4968" y="8056"/>
                  </a:lnTo>
                  <a:lnTo>
                    <a:pt x="5148" y="8056"/>
                  </a:lnTo>
                  <a:lnTo>
                    <a:pt x="5200" y="8005"/>
                  </a:lnTo>
                  <a:lnTo>
                    <a:pt x="6615" y="6589"/>
                  </a:lnTo>
                  <a:close/>
                  <a:moveTo>
                    <a:pt x="4814" y="0"/>
                  </a:moveTo>
                  <a:lnTo>
                    <a:pt x="4711" y="52"/>
                  </a:lnTo>
                  <a:lnTo>
                    <a:pt x="4608" y="129"/>
                  </a:lnTo>
                  <a:lnTo>
                    <a:pt x="4531" y="232"/>
                  </a:lnTo>
                  <a:lnTo>
                    <a:pt x="4428" y="412"/>
                  </a:lnTo>
                  <a:lnTo>
                    <a:pt x="4402" y="412"/>
                  </a:lnTo>
                  <a:lnTo>
                    <a:pt x="3887" y="721"/>
                  </a:lnTo>
                  <a:lnTo>
                    <a:pt x="3655" y="721"/>
                  </a:lnTo>
                  <a:lnTo>
                    <a:pt x="3527" y="747"/>
                  </a:lnTo>
                  <a:lnTo>
                    <a:pt x="3424" y="798"/>
                  </a:lnTo>
                  <a:lnTo>
                    <a:pt x="3321" y="875"/>
                  </a:lnTo>
                  <a:lnTo>
                    <a:pt x="3244" y="978"/>
                  </a:lnTo>
                  <a:lnTo>
                    <a:pt x="3141" y="1158"/>
                  </a:lnTo>
                  <a:lnTo>
                    <a:pt x="3089" y="1261"/>
                  </a:lnTo>
                  <a:lnTo>
                    <a:pt x="3089" y="1390"/>
                  </a:lnTo>
                  <a:lnTo>
                    <a:pt x="3089" y="1519"/>
                  </a:lnTo>
                  <a:lnTo>
                    <a:pt x="3141" y="1622"/>
                  </a:lnTo>
                  <a:lnTo>
                    <a:pt x="3244" y="1828"/>
                  </a:lnTo>
                  <a:lnTo>
                    <a:pt x="3244" y="2445"/>
                  </a:lnTo>
                  <a:lnTo>
                    <a:pt x="3141" y="2651"/>
                  </a:lnTo>
                  <a:lnTo>
                    <a:pt x="3089" y="2754"/>
                  </a:lnTo>
                  <a:lnTo>
                    <a:pt x="3089" y="2883"/>
                  </a:lnTo>
                  <a:lnTo>
                    <a:pt x="3089" y="2986"/>
                  </a:lnTo>
                  <a:lnTo>
                    <a:pt x="3141" y="3115"/>
                  </a:lnTo>
                  <a:lnTo>
                    <a:pt x="3244" y="3295"/>
                  </a:lnTo>
                  <a:lnTo>
                    <a:pt x="3321" y="3398"/>
                  </a:lnTo>
                  <a:lnTo>
                    <a:pt x="3424" y="3475"/>
                  </a:lnTo>
                  <a:lnTo>
                    <a:pt x="3527" y="3526"/>
                  </a:lnTo>
                  <a:lnTo>
                    <a:pt x="3655" y="3526"/>
                  </a:lnTo>
                  <a:lnTo>
                    <a:pt x="3887" y="3552"/>
                  </a:lnTo>
                  <a:lnTo>
                    <a:pt x="4402" y="3835"/>
                  </a:lnTo>
                  <a:lnTo>
                    <a:pt x="4428" y="3861"/>
                  </a:lnTo>
                  <a:lnTo>
                    <a:pt x="4531" y="4041"/>
                  </a:lnTo>
                  <a:lnTo>
                    <a:pt x="4608" y="4118"/>
                  </a:lnTo>
                  <a:lnTo>
                    <a:pt x="4659" y="4196"/>
                  </a:lnTo>
                  <a:lnTo>
                    <a:pt x="4736" y="4221"/>
                  </a:lnTo>
                  <a:lnTo>
                    <a:pt x="4839" y="4273"/>
                  </a:lnTo>
                  <a:lnTo>
                    <a:pt x="4839" y="4839"/>
                  </a:lnTo>
                  <a:lnTo>
                    <a:pt x="4479" y="5174"/>
                  </a:lnTo>
                  <a:lnTo>
                    <a:pt x="4428" y="5251"/>
                  </a:lnTo>
                  <a:lnTo>
                    <a:pt x="4402" y="5328"/>
                  </a:lnTo>
                  <a:lnTo>
                    <a:pt x="4428" y="5431"/>
                  </a:lnTo>
                  <a:lnTo>
                    <a:pt x="4479" y="5508"/>
                  </a:lnTo>
                  <a:lnTo>
                    <a:pt x="4556" y="5534"/>
                  </a:lnTo>
                  <a:lnTo>
                    <a:pt x="4634" y="5560"/>
                  </a:lnTo>
                  <a:lnTo>
                    <a:pt x="4711" y="5534"/>
                  </a:lnTo>
                  <a:lnTo>
                    <a:pt x="4788" y="5508"/>
                  </a:lnTo>
                  <a:lnTo>
                    <a:pt x="5045" y="5225"/>
                  </a:lnTo>
                  <a:lnTo>
                    <a:pt x="6204" y="6383"/>
                  </a:lnTo>
                  <a:lnTo>
                    <a:pt x="5045" y="7542"/>
                  </a:lnTo>
                  <a:lnTo>
                    <a:pt x="3913" y="6383"/>
                  </a:lnTo>
                  <a:lnTo>
                    <a:pt x="4170" y="6126"/>
                  </a:lnTo>
                  <a:lnTo>
                    <a:pt x="4222" y="6049"/>
                  </a:lnTo>
                  <a:lnTo>
                    <a:pt x="4222" y="5972"/>
                  </a:lnTo>
                  <a:lnTo>
                    <a:pt x="4222" y="5869"/>
                  </a:lnTo>
                  <a:lnTo>
                    <a:pt x="4170" y="5817"/>
                  </a:lnTo>
                  <a:lnTo>
                    <a:pt x="4093" y="5766"/>
                  </a:lnTo>
                  <a:lnTo>
                    <a:pt x="4016" y="5740"/>
                  </a:lnTo>
                  <a:lnTo>
                    <a:pt x="3939" y="5766"/>
                  </a:lnTo>
                  <a:lnTo>
                    <a:pt x="3861" y="5817"/>
                  </a:lnTo>
                  <a:lnTo>
                    <a:pt x="3501" y="6152"/>
                  </a:lnTo>
                  <a:lnTo>
                    <a:pt x="1365" y="6152"/>
                  </a:lnTo>
                  <a:lnTo>
                    <a:pt x="1288" y="6177"/>
                  </a:lnTo>
                  <a:lnTo>
                    <a:pt x="1210" y="6229"/>
                  </a:lnTo>
                  <a:lnTo>
                    <a:pt x="1159" y="6306"/>
                  </a:lnTo>
                  <a:lnTo>
                    <a:pt x="1159" y="6383"/>
                  </a:lnTo>
                  <a:lnTo>
                    <a:pt x="1159" y="8185"/>
                  </a:lnTo>
                  <a:lnTo>
                    <a:pt x="206" y="8185"/>
                  </a:lnTo>
                  <a:lnTo>
                    <a:pt x="129" y="8211"/>
                  </a:lnTo>
                  <a:lnTo>
                    <a:pt x="52" y="8262"/>
                  </a:lnTo>
                  <a:lnTo>
                    <a:pt x="26" y="8314"/>
                  </a:lnTo>
                  <a:lnTo>
                    <a:pt x="1" y="8417"/>
                  </a:lnTo>
                  <a:lnTo>
                    <a:pt x="1" y="10707"/>
                  </a:lnTo>
                  <a:lnTo>
                    <a:pt x="26" y="10810"/>
                  </a:lnTo>
                  <a:lnTo>
                    <a:pt x="52" y="10862"/>
                  </a:lnTo>
                  <a:lnTo>
                    <a:pt x="129" y="10913"/>
                  </a:lnTo>
                  <a:lnTo>
                    <a:pt x="206" y="10939"/>
                  </a:lnTo>
                  <a:lnTo>
                    <a:pt x="1159" y="10939"/>
                  </a:lnTo>
                  <a:lnTo>
                    <a:pt x="1159" y="12561"/>
                  </a:lnTo>
                  <a:lnTo>
                    <a:pt x="1159" y="12638"/>
                  </a:lnTo>
                  <a:lnTo>
                    <a:pt x="1210" y="12715"/>
                  </a:lnTo>
                  <a:lnTo>
                    <a:pt x="1288" y="12741"/>
                  </a:lnTo>
                  <a:lnTo>
                    <a:pt x="1365" y="12767"/>
                  </a:lnTo>
                  <a:lnTo>
                    <a:pt x="3655" y="12767"/>
                  </a:lnTo>
                  <a:lnTo>
                    <a:pt x="3707" y="12998"/>
                  </a:lnTo>
                  <a:lnTo>
                    <a:pt x="3810" y="13204"/>
                  </a:lnTo>
                  <a:lnTo>
                    <a:pt x="3913" y="13384"/>
                  </a:lnTo>
                  <a:lnTo>
                    <a:pt x="4067" y="13539"/>
                  </a:lnTo>
                  <a:lnTo>
                    <a:pt x="4222" y="13693"/>
                  </a:lnTo>
                  <a:lnTo>
                    <a:pt x="4402" y="13796"/>
                  </a:lnTo>
                  <a:lnTo>
                    <a:pt x="4608" y="13899"/>
                  </a:lnTo>
                  <a:lnTo>
                    <a:pt x="4839" y="13951"/>
                  </a:lnTo>
                  <a:lnTo>
                    <a:pt x="4839" y="14723"/>
                  </a:lnTo>
                  <a:lnTo>
                    <a:pt x="4839" y="14826"/>
                  </a:lnTo>
                  <a:lnTo>
                    <a:pt x="4891" y="14877"/>
                  </a:lnTo>
                  <a:lnTo>
                    <a:pt x="4968" y="14929"/>
                  </a:lnTo>
                  <a:lnTo>
                    <a:pt x="5045" y="14954"/>
                  </a:lnTo>
                  <a:lnTo>
                    <a:pt x="5148" y="14929"/>
                  </a:lnTo>
                  <a:lnTo>
                    <a:pt x="5200" y="14877"/>
                  </a:lnTo>
                  <a:lnTo>
                    <a:pt x="5251" y="14826"/>
                  </a:lnTo>
                  <a:lnTo>
                    <a:pt x="5277" y="14723"/>
                  </a:lnTo>
                  <a:lnTo>
                    <a:pt x="5277" y="13951"/>
                  </a:lnTo>
                  <a:lnTo>
                    <a:pt x="5354" y="13925"/>
                  </a:lnTo>
                  <a:lnTo>
                    <a:pt x="5431" y="13899"/>
                  </a:lnTo>
                  <a:lnTo>
                    <a:pt x="5483" y="13822"/>
                  </a:lnTo>
                  <a:lnTo>
                    <a:pt x="5534" y="13745"/>
                  </a:lnTo>
                  <a:lnTo>
                    <a:pt x="5509" y="13667"/>
                  </a:lnTo>
                  <a:lnTo>
                    <a:pt x="5483" y="13590"/>
                  </a:lnTo>
                  <a:lnTo>
                    <a:pt x="5431" y="13539"/>
                  </a:lnTo>
                  <a:lnTo>
                    <a:pt x="5354" y="13487"/>
                  </a:lnTo>
                  <a:lnTo>
                    <a:pt x="5251" y="13487"/>
                  </a:lnTo>
                  <a:lnTo>
                    <a:pt x="5045" y="13513"/>
                  </a:lnTo>
                  <a:lnTo>
                    <a:pt x="4865" y="13513"/>
                  </a:lnTo>
                  <a:lnTo>
                    <a:pt x="4685" y="13436"/>
                  </a:lnTo>
                  <a:lnTo>
                    <a:pt x="4505" y="13359"/>
                  </a:lnTo>
                  <a:lnTo>
                    <a:pt x="4376" y="13230"/>
                  </a:lnTo>
                  <a:lnTo>
                    <a:pt x="4247" y="13101"/>
                  </a:lnTo>
                  <a:lnTo>
                    <a:pt x="4144" y="12921"/>
                  </a:lnTo>
                  <a:lnTo>
                    <a:pt x="4093" y="12741"/>
                  </a:lnTo>
                  <a:lnTo>
                    <a:pt x="4093" y="12561"/>
                  </a:lnTo>
                  <a:lnTo>
                    <a:pt x="4093" y="12355"/>
                  </a:lnTo>
                  <a:lnTo>
                    <a:pt x="4144" y="12175"/>
                  </a:lnTo>
                  <a:lnTo>
                    <a:pt x="4247" y="11994"/>
                  </a:lnTo>
                  <a:lnTo>
                    <a:pt x="4376" y="11866"/>
                  </a:lnTo>
                  <a:lnTo>
                    <a:pt x="4505" y="11737"/>
                  </a:lnTo>
                  <a:lnTo>
                    <a:pt x="4685" y="11660"/>
                  </a:lnTo>
                  <a:lnTo>
                    <a:pt x="4865" y="11583"/>
                  </a:lnTo>
                  <a:lnTo>
                    <a:pt x="5251" y="11583"/>
                  </a:lnTo>
                  <a:lnTo>
                    <a:pt x="5431" y="11660"/>
                  </a:lnTo>
                  <a:lnTo>
                    <a:pt x="5586" y="11737"/>
                  </a:lnTo>
                  <a:lnTo>
                    <a:pt x="5740" y="11866"/>
                  </a:lnTo>
                  <a:lnTo>
                    <a:pt x="5869" y="11994"/>
                  </a:lnTo>
                  <a:lnTo>
                    <a:pt x="5946" y="12175"/>
                  </a:lnTo>
                  <a:lnTo>
                    <a:pt x="5998" y="12355"/>
                  </a:lnTo>
                  <a:lnTo>
                    <a:pt x="6023" y="12561"/>
                  </a:lnTo>
                  <a:lnTo>
                    <a:pt x="6023" y="12689"/>
                  </a:lnTo>
                  <a:lnTo>
                    <a:pt x="5998" y="12844"/>
                  </a:lnTo>
                  <a:lnTo>
                    <a:pt x="5946" y="12972"/>
                  </a:lnTo>
                  <a:lnTo>
                    <a:pt x="5869" y="13101"/>
                  </a:lnTo>
                  <a:lnTo>
                    <a:pt x="5818" y="13178"/>
                  </a:lnTo>
                  <a:lnTo>
                    <a:pt x="5818" y="13256"/>
                  </a:lnTo>
                  <a:lnTo>
                    <a:pt x="5869" y="13333"/>
                  </a:lnTo>
                  <a:lnTo>
                    <a:pt x="5920" y="13384"/>
                  </a:lnTo>
                  <a:lnTo>
                    <a:pt x="5998" y="13436"/>
                  </a:lnTo>
                  <a:lnTo>
                    <a:pt x="6075" y="13436"/>
                  </a:lnTo>
                  <a:lnTo>
                    <a:pt x="6152" y="13384"/>
                  </a:lnTo>
                  <a:lnTo>
                    <a:pt x="6229" y="13333"/>
                  </a:lnTo>
                  <a:lnTo>
                    <a:pt x="6307" y="13204"/>
                  </a:lnTo>
                  <a:lnTo>
                    <a:pt x="6358" y="13075"/>
                  </a:lnTo>
                  <a:lnTo>
                    <a:pt x="6409" y="12921"/>
                  </a:lnTo>
                  <a:lnTo>
                    <a:pt x="6461" y="12767"/>
                  </a:lnTo>
                  <a:lnTo>
                    <a:pt x="10064" y="12767"/>
                  </a:lnTo>
                  <a:lnTo>
                    <a:pt x="10142" y="12741"/>
                  </a:lnTo>
                  <a:lnTo>
                    <a:pt x="10219" y="12715"/>
                  </a:lnTo>
                  <a:lnTo>
                    <a:pt x="10270" y="12638"/>
                  </a:lnTo>
                  <a:lnTo>
                    <a:pt x="10270" y="12561"/>
                  </a:lnTo>
                  <a:lnTo>
                    <a:pt x="10270" y="10939"/>
                  </a:lnTo>
                  <a:lnTo>
                    <a:pt x="12304" y="10939"/>
                  </a:lnTo>
                  <a:lnTo>
                    <a:pt x="12407" y="10913"/>
                  </a:lnTo>
                  <a:lnTo>
                    <a:pt x="12458" y="10862"/>
                  </a:lnTo>
                  <a:lnTo>
                    <a:pt x="12510" y="10810"/>
                  </a:lnTo>
                  <a:lnTo>
                    <a:pt x="12535" y="10707"/>
                  </a:lnTo>
                  <a:lnTo>
                    <a:pt x="12535" y="8417"/>
                  </a:lnTo>
                  <a:lnTo>
                    <a:pt x="12510" y="8314"/>
                  </a:lnTo>
                  <a:lnTo>
                    <a:pt x="12458" y="8262"/>
                  </a:lnTo>
                  <a:lnTo>
                    <a:pt x="12407" y="8211"/>
                  </a:lnTo>
                  <a:lnTo>
                    <a:pt x="12304" y="8185"/>
                  </a:lnTo>
                  <a:lnTo>
                    <a:pt x="10270" y="8185"/>
                  </a:lnTo>
                  <a:lnTo>
                    <a:pt x="10270" y="6383"/>
                  </a:lnTo>
                  <a:lnTo>
                    <a:pt x="10270" y="6306"/>
                  </a:lnTo>
                  <a:lnTo>
                    <a:pt x="10219" y="6229"/>
                  </a:lnTo>
                  <a:lnTo>
                    <a:pt x="10142" y="6177"/>
                  </a:lnTo>
                  <a:lnTo>
                    <a:pt x="10064" y="6152"/>
                  </a:lnTo>
                  <a:lnTo>
                    <a:pt x="6615" y="6152"/>
                  </a:lnTo>
                  <a:lnTo>
                    <a:pt x="5277" y="4839"/>
                  </a:lnTo>
                  <a:lnTo>
                    <a:pt x="5277" y="4273"/>
                  </a:lnTo>
                  <a:lnTo>
                    <a:pt x="5354" y="4221"/>
                  </a:lnTo>
                  <a:lnTo>
                    <a:pt x="5431" y="4196"/>
                  </a:lnTo>
                  <a:lnTo>
                    <a:pt x="5509" y="4118"/>
                  </a:lnTo>
                  <a:lnTo>
                    <a:pt x="5560" y="4041"/>
                  </a:lnTo>
                  <a:lnTo>
                    <a:pt x="5689" y="3861"/>
                  </a:lnTo>
                  <a:lnTo>
                    <a:pt x="5689" y="3835"/>
                  </a:lnTo>
                  <a:lnTo>
                    <a:pt x="6204" y="3552"/>
                  </a:lnTo>
                  <a:lnTo>
                    <a:pt x="6229" y="3552"/>
                  </a:lnTo>
                  <a:lnTo>
                    <a:pt x="6461" y="3526"/>
                  </a:lnTo>
                  <a:lnTo>
                    <a:pt x="6564" y="3526"/>
                  </a:lnTo>
                  <a:lnTo>
                    <a:pt x="6693" y="3475"/>
                  </a:lnTo>
                  <a:lnTo>
                    <a:pt x="6770" y="3398"/>
                  </a:lnTo>
                  <a:lnTo>
                    <a:pt x="6847" y="3295"/>
                  </a:lnTo>
                  <a:lnTo>
                    <a:pt x="6950" y="3115"/>
                  </a:lnTo>
                  <a:lnTo>
                    <a:pt x="7001" y="2986"/>
                  </a:lnTo>
                  <a:lnTo>
                    <a:pt x="7027" y="2883"/>
                  </a:lnTo>
                  <a:lnTo>
                    <a:pt x="7001" y="2754"/>
                  </a:lnTo>
                  <a:lnTo>
                    <a:pt x="6976" y="2651"/>
                  </a:lnTo>
                  <a:lnTo>
                    <a:pt x="6847" y="2445"/>
                  </a:lnTo>
                  <a:lnTo>
                    <a:pt x="6847" y="1828"/>
                  </a:lnTo>
                  <a:lnTo>
                    <a:pt x="6976" y="1622"/>
                  </a:lnTo>
                  <a:lnTo>
                    <a:pt x="7001" y="1519"/>
                  </a:lnTo>
                  <a:lnTo>
                    <a:pt x="7027" y="1390"/>
                  </a:lnTo>
                  <a:lnTo>
                    <a:pt x="7001" y="1261"/>
                  </a:lnTo>
                  <a:lnTo>
                    <a:pt x="6950" y="1158"/>
                  </a:lnTo>
                  <a:lnTo>
                    <a:pt x="6847" y="978"/>
                  </a:lnTo>
                  <a:lnTo>
                    <a:pt x="6770" y="875"/>
                  </a:lnTo>
                  <a:lnTo>
                    <a:pt x="6693" y="798"/>
                  </a:lnTo>
                  <a:lnTo>
                    <a:pt x="6564" y="747"/>
                  </a:lnTo>
                  <a:lnTo>
                    <a:pt x="6461" y="721"/>
                  </a:lnTo>
                  <a:lnTo>
                    <a:pt x="6204" y="721"/>
                  </a:lnTo>
                  <a:lnTo>
                    <a:pt x="5689" y="412"/>
                  </a:lnTo>
                  <a:lnTo>
                    <a:pt x="5560" y="232"/>
                  </a:lnTo>
                  <a:lnTo>
                    <a:pt x="5483" y="129"/>
                  </a:lnTo>
                  <a:lnTo>
                    <a:pt x="5406" y="52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01;p49"/>
            <p:cNvSpPr/>
            <p:nvPr/>
          </p:nvSpPr>
          <p:spPr>
            <a:xfrm>
              <a:off x="1862225" y="3593600"/>
              <a:ext cx="18025" cy="10975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233"/>
                  </a:lnTo>
                  <a:lnTo>
                    <a:pt x="0" y="310"/>
                  </a:lnTo>
                  <a:lnTo>
                    <a:pt x="52" y="387"/>
                  </a:lnTo>
                  <a:lnTo>
                    <a:pt x="129" y="413"/>
                  </a:lnTo>
                  <a:lnTo>
                    <a:pt x="206" y="439"/>
                  </a:lnTo>
                  <a:lnTo>
                    <a:pt x="489" y="439"/>
                  </a:lnTo>
                  <a:lnTo>
                    <a:pt x="592" y="413"/>
                  </a:lnTo>
                  <a:lnTo>
                    <a:pt x="644" y="387"/>
                  </a:lnTo>
                  <a:lnTo>
                    <a:pt x="695" y="310"/>
                  </a:lnTo>
                  <a:lnTo>
                    <a:pt x="721" y="233"/>
                  </a:lnTo>
                  <a:lnTo>
                    <a:pt x="695" y="130"/>
                  </a:lnTo>
                  <a:lnTo>
                    <a:pt x="644" y="78"/>
                  </a:lnTo>
                  <a:lnTo>
                    <a:pt x="592" y="27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02;p49"/>
            <p:cNvSpPr/>
            <p:nvPr/>
          </p:nvSpPr>
          <p:spPr>
            <a:xfrm>
              <a:off x="1887325" y="3593600"/>
              <a:ext cx="48925" cy="10975"/>
            </a:xfrm>
            <a:custGeom>
              <a:avLst/>
              <a:gdLst/>
              <a:ahLst/>
              <a:cxnLst/>
              <a:rect l="l" t="t" r="r" b="b"/>
              <a:pathLst>
                <a:path w="1957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233"/>
                  </a:lnTo>
                  <a:lnTo>
                    <a:pt x="0" y="310"/>
                  </a:lnTo>
                  <a:lnTo>
                    <a:pt x="52" y="387"/>
                  </a:lnTo>
                  <a:lnTo>
                    <a:pt x="129" y="413"/>
                  </a:lnTo>
                  <a:lnTo>
                    <a:pt x="206" y="439"/>
                  </a:lnTo>
                  <a:lnTo>
                    <a:pt x="1725" y="439"/>
                  </a:lnTo>
                  <a:lnTo>
                    <a:pt x="1827" y="413"/>
                  </a:lnTo>
                  <a:lnTo>
                    <a:pt x="1879" y="387"/>
                  </a:lnTo>
                  <a:lnTo>
                    <a:pt x="1930" y="310"/>
                  </a:lnTo>
                  <a:lnTo>
                    <a:pt x="1956" y="233"/>
                  </a:lnTo>
                  <a:lnTo>
                    <a:pt x="1930" y="130"/>
                  </a:lnTo>
                  <a:lnTo>
                    <a:pt x="1879" y="78"/>
                  </a:lnTo>
                  <a:lnTo>
                    <a:pt x="1827" y="27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03;p49"/>
            <p:cNvSpPr/>
            <p:nvPr/>
          </p:nvSpPr>
          <p:spPr>
            <a:xfrm>
              <a:off x="1862225" y="3611625"/>
              <a:ext cx="18025" cy="10975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7"/>
                  </a:lnTo>
                  <a:lnTo>
                    <a:pt x="0" y="310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89" y="438"/>
                  </a:lnTo>
                  <a:lnTo>
                    <a:pt x="592" y="412"/>
                  </a:lnTo>
                  <a:lnTo>
                    <a:pt x="644" y="361"/>
                  </a:lnTo>
                  <a:lnTo>
                    <a:pt x="695" y="310"/>
                  </a:lnTo>
                  <a:lnTo>
                    <a:pt x="721" y="207"/>
                  </a:lnTo>
                  <a:lnTo>
                    <a:pt x="695" y="129"/>
                  </a:lnTo>
                  <a:lnTo>
                    <a:pt x="644" y="52"/>
                  </a:lnTo>
                  <a:lnTo>
                    <a:pt x="592" y="2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04;p49"/>
            <p:cNvSpPr/>
            <p:nvPr/>
          </p:nvSpPr>
          <p:spPr>
            <a:xfrm>
              <a:off x="1887325" y="3611625"/>
              <a:ext cx="48925" cy="10975"/>
            </a:xfrm>
            <a:custGeom>
              <a:avLst/>
              <a:gdLst/>
              <a:ahLst/>
              <a:cxnLst/>
              <a:rect l="l" t="t" r="r" b="b"/>
              <a:pathLst>
                <a:path w="1957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7"/>
                  </a:lnTo>
                  <a:lnTo>
                    <a:pt x="0" y="310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725" y="438"/>
                  </a:lnTo>
                  <a:lnTo>
                    <a:pt x="1827" y="412"/>
                  </a:lnTo>
                  <a:lnTo>
                    <a:pt x="1879" y="361"/>
                  </a:lnTo>
                  <a:lnTo>
                    <a:pt x="1930" y="310"/>
                  </a:lnTo>
                  <a:lnTo>
                    <a:pt x="1956" y="207"/>
                  </a:lnTo>
                  <a:lnTo>
                    <a:pt x="1930" y="129"/>
                  </a:lnTo>
                  <a:lnTo>
                    <a:pt x="1879" y="52"/>
                  </a:lnTo>
                  <a:lnTo>
                    <a:pt x="1827" y="26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489" y="1431361"/>
            <a:ext cx="3370167" cy="1894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74" name="Google Shape;1174;p55"/>
          <p:cNvSpPr txBox="1">
            <a:spLocks noGrp="1"/>
          </p:cNvSpPr>
          <p:nvPr>
            <p:ph type="subTitle" idx="1"/>
          </p:nvPr>
        </p:nvSpPr>
        <p:spPr>
          <a:xfrm>
            <a:off x="761234" y="1327586"/>
            <a:ext cx="3661753" cy="2905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uk-UA" sz="1400" dirty="0" smtClean="0"/>
              <a:t>Включення до ринку інформації</a:t>
            </a:r>
            <a:r>
              <a:rPr lang="uk-UA" sz="1400" i="1" dirty="0" smtClean="0"/>
              <a:t> послуг зв'язку є</a:t>
            </a:r>
            <a:r>
              <a:rPr lang="uk-UA" sz="1400" dirty="0" smtClean="0"/>
              <a:t> недоцільним, оскільки поряд з інформаційними послугами і продуктами (</a:t>
            </a:r>
            <a:r>
              <a:rPr lang="uk-UA" sz="1400" dirty="0" err="1" smtClean="0"/>
              <a:t>ІПП</a:t>
            </a:r>
            <a:r>
              <a:rPr lang="uk-UA" sz="1400" dirty="0" smtClean="0"/>
              <a:t>), які тут відіграють супроводжуючу роль, послуги зв'язку виконують інші функції. Тому вважаємо, що ринок послуг зв'язку </a:t>
            </a:r>
            <a:r>
              <a:rPr lang="ru-RU" sz="1400" dirty="0" smtClean="0"/>
              <a:t>- </a:t>
            </a:r>
            <a:r>
              <a:rPr lang="uk-UA" sz="1400" dirty="0" smtClean="0"/>
              <a:t>окремо функціонуючий сегмент ринку фінансових послуг, який має бути досліджений окремо. Щодо інших складових, то в результаті швидкого розвитку ринку </a:t>
            </a:r>
            <a:r>
              <a:rPr lang="uk-UA" sz="1400" dirty="0" err="1" smtClean="0"/>
              <a:t>ІПП</a:t>
            </a:r>
            <a:r>
              <a:rPr lang="uk-UA" sz="1400" dirty="0" smtClean="0"/>
              <a:t> до законодавчо визначеного переліку необхідно ввести деякі корективи.</a:t>
            </a:r>
            <a:endParaRPr sz="1400" dirty="0"/>
          </a:p>
        </p:txBody>
      </p:sp>
      <p:grpSp>
        <p:nvGrpSpPr>
          <p:cNvPr id="1175" name="Google Shape;1175;p55"/>
          <p:cNvGrpSpPr/>
          <p:nvPr/>
        </p:nvGrpSpPr>
        <p:grpSpPr>
          <a:xfrm>
            <a:off x="4606668" y="1265596"/>
            <a:ext cx="3599397" cy="2813510"/>
            <a:chOff x="4794566" y="1229221"/>
            <a:chExt cx="3492864" cy="2730238"/>
          </a:xfrm>
        </p:grpSpPr>
        <p:sp>
          <p:nvSpPr>
            <p:cNvPr id="1176" name="Google Shape;1176;p55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5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5"/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55"/>
          <p:cNvGrpSpPr/>
          <p:nvPr/>
        </p:nvGrpSpPr>
        <p:grpSpPr>
          <a:xfrm>
            <a:off x="4829856" y="3069686"/>
            <a:ext cx="586811" cy="1110688"/>
            <a:chOff x="5831933" y="1426049"/>
            <a:chExt cx="1401841" cy="2653341"/>
          </a:xfrm>
        </p:grpSpPr>
        <p:sp>
          <p:nvSpPr>
            <p:cNvPr id="1181" name="Google Shape;1181;p55"/>
            <p:cNvSpPr/>
            <p:nvPr/>
          </p:nvSpPr>
          <p:spPr>
            <a:xfrm>
              <a:off x="5831933" y="1426049"/>
              <a:ext cx="1401841" cy="2653341"/>
            </a:xfrm>
            <a:custGeom>
              <a:avLst/>
              <a:gdLst/>
              <a:ahLst/>
              <a:cxnLst/>
              <a:rect l="l" t="t" r="r" b="b"/>
              <a:pathLst>
                <a:path w="22301" h="42212" extrusionOk="0">
                  <a:moveTo>
                    <a:pt x="1712" y="1"/>
                  </a:moveTo>
                  <a:cubicBezTo>
                    <a:pt x="771" y="1"/>
                    <a:pt x="1" y="967"/>
                    <a:pt x="1" y="2143"/>
                  </a:cubicBezTo>
                  <a:lnTo>
                    <a:pt x="1" y="40082"/>
                  </a:lnTo>
                  <a:cubicBezTo>
                    <a:pt x="1" y="41257"/>
                    <a:pt x="771" y="42212"/>
                    <a:pt x="1712" y="42212"/>
                  </a:cubicBezTo>
                  <a:lnTo>
                    <a:pt x="20590" y="42212"/>
                  </a:lnTo>
                  <a:cubicBezTo>
                    <a:pt x="21531" y="42212"/>
                    <a:pt x="22301" y="41257"/>
                    <a:pt x="22301" y="40082"/>
                  </a:cubicBezTo>
                  <a:lnTo>
                    <a:pt x="22301" y="2143"/>
                  </a:lnTo>
                  <a:cubicBezTo>
                    <a:pt x="22301" y="967"/>
                    <a:pt x="21531" y="1"/>
                    <a:pt x="205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5"/>
            <p:cNvSpPr/>
            <p:nvPr/>
          </p:nvSpPr>
          <p:spPr>
            <a:xfrm>
              <a:off x="6434698" y="3711415"/>
              <a:ext cx="196312" cy="196367"/>
            </a:xfrm>
            <a:custGeom>
              <a:avLst/>
              <a:gdLst/>
              <a:ahLst/>
              <a:cxnLst/>
              <a:rect l="l" t="t" r="r" b="b"/>
              <a:pathLst>
                <a:path w="3123" h="3124" extrusionOk="0">
                  <a:moveTo>
                    <a:pt x="1555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8"/>
                    <a:pt x="693" y="3124"/>
                    <a:pt x="1555" y="3124"/>
                  </a:cubicBezTo>
                  <a:cubicBezTo>
                    <a:pt x="2431" y="3124"/>
                    <a:pt x="3123" y="2418"/>
                    <a:pt x="3123" y="1556"/>
                  </a:cubicBezTo>
                  <a:cubicBezTo>
                    <a:pt x="3123" y="694"/>
                    <a:pt x="2431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3" name="Google Shape;1183;p55"/>
          <p:cNvPicPr preferRelativeResize="0"/>
          <p:nvPr/>
        </p:nvPicPr>
        <p:blipFill rotWithShape="1">
          <a:blip r:embed="rId4">
            <a:alphaModFix/>
          </a:blip>
          <a:srcRect t="2098" b="2088"/>
          <a:stretch/>
        </p:blipFill>
        <p:spPr>
          <a:xfrm>
            <a:off x="4883264" y="3155997"/>
            <a:ext cx="480000" cy="788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84" name="Google Shape;1184;p55"/>
          <p:cNvGrpSpPr/>
          <p:nvPr/>
        </p:nvGrpSpPr>
        <p:grpSpPr>
          <a:xfrm>
            <a:off x="7447231" y="2765705"/>
            <a:ext cx="1135482" cy="1726499"/>
            <a:chOff x="1724135" y="1120426"/>
            <a:chExt cx="1909015" cy="2902655"/>
          </a:xfrm>
        </p:grpSpPr>
        <p:sp>
          <p:nvSpPr>
            <p:cNvPr id="1185" name="Google Shape;1185;p55"/>
            <p:cNvSpPr/>
            <p:nvPr/>
          </p:nvSpPr>
          <p:spPr>
            <a:xfrm>
              <a:off x="1724135" y="1120426"/>
              <a:ext cx="1909015" cy="2902655"/>
            </a:xfrm>
            <a:custGeom>
              <a:avLst/>
              <a:gdLst/>
              <a:ahLst/>
              <a:cxnLst/>
              <a:rect l="l" t="t" r="r" b="b"/>
              <a:pathLst>
                <a:path w="33758" h="51329" extrusionOk="0">
                  <a:moveTo>
                    <a:pt x="2587" y="0"/>
                  </a:moveTo>
                  <a:cubicBezTo>
                    <a:pt x="1162" y="0"/>
                    <a:pt x="0" y="1163"/>
                    <a:pt x="0" y="2600"/>
                  </a:cubicBezTo>
                  <a:lnTo>
                    <a:pt x="0" y="48730"/>
                  </a:lnTo>
                  <a:cubicBezTo>
                    <a:pt x="0" y="50167"/>
                    <a:pt x="1162" y="51329"/>
                    <a:pt x="2587" y="51329"/>
                  </a:cubicBezTo>
                  <a:lnTo>
                    <a:pt x="31158" y="51329"/>
                  </a:lnTo>
                  <a:cubicBezTo>
                    <a:pt x="32595" y="51329"/>
                    <a:pt x="33758" y="50167"/>
                    <a:pt x="33758" y="48730"/>
                  </a:cubicBezTo>
                  <a:lnTo>
                    <a:pt x="33758" y="2600"/>
                  </a:lnTo>
                  <a:cubicBezTo>
                    <a:pt x="33758" y="1163"/>
                    <a:pt x="32595" y="0"/>
                    <a:pt x="31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5"/>
            <p:cNvSpPr/>
            <p:nvPr/>
          </p:nvSpPr>
          <p:spPr>
            <a:xfrm>
              <a:off x="2593676" y="3695332"/>
              <a:ext cx="169933" cy="17078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7" name="Google Shape;1187;p55"/>
          <p:cNvPicPr preferRelativeResize="0"/>
          <p:nvPr/>
        </p:nvPicPr>
        <p:blipFill rotWithShape="1">
          <a:blip r:embed="rId5">
            <a:alphaModFix/>
          </a:blip>
          <a:srcRect t="6851" b="6851"/>
          <a:stretch/>
        </p:blipFill>
        <p:spPr>
          <a:xfrm>
            <a:off x="7547439" y="2905820"/>
            <a:ext cx="935100" cy="12375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740320" y="77656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dirty="0" smtClean="0"/>
              <a:t>План</a:t>
            </a:r>
            <a:endParaRPr sz="4400" b="0" dirty="0"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934720" y="1324476"/>
            <a:ext cx="7802880" cy="2177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sz="1800" b="1" dirty="0" smtClean="0"/>
              <a:t>Сутність і структура інформаційного ринку</a:t>
            </a:r>
            <a:endParaRPr lang="uk-UA" sz="1800" dirty="0" smtClean="0"/>
          </a:p>
          <a:p>
            <a:pPr lvl="0" algn="l"/>
            <a:r>
              <a:rPr lang="uk-UA" sz="1800" b="1" dirty="0" smtClean="0"/>
              <a:t>Законодавче регулювання інформаційного ринку</a:t>
            </a:r>
            <a:endParaRPr lang="uk-UA" sz="1800" dirty="0" smtClean="0"/>
          </a:p>
          <a:p>
            <a:pPr lvl="0" algn="l"/>
            <a:r>
              <a:rPr lang="uk-UA" sz="1800" b="1" dirty="0" smtClean="0"/>
              <a:t>Суб'єкти інформаційного ринку та постачальники інформації</a:t>
            </a:r>
            <a:endParaRPr lang="uk-UA" sz="1800" dirty="0" smtClean="0"/>
          </a:p>
          <a:p>
            <a:pPr lvl="0" algn="l"/>
            <a:r>
              <a:rPr lang="uk-UA" sz="1800" b="1" dirty="0" smtClean="0"/>
              <a:t>Фінансові послуги на інформаційному ринку</a:t>
            </a:r>
            <a:endParaRPr lang="uk-UA" sz="18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60"/>
          <p:cNvSpPr txBox="1">
            <a:spLocks noGrp="1"/>
          </p:cNvSpPr>
          <p:nvPr>
            <p:ph type="body" idx="4294967295"/>
          </p:nvPr>
        </p:nvSpPr>
        <p:spPr>
          <a:xfrm>
            <a:off x="873760" y="1483353"/>
            <a:ext cx="7206827" cy="2797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uk-UA" dirty="0" smtClean="0"/>
              <a:t>	Суттєвою особливістю розвитку ринкових відносин є формування інформаційного ринку. У більшості розвинених країн світу інформаційний ринок за масштабами і темпами зростання значно випередив ринок матеріальних продуктів і послуг.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i="1" dirty="0" smtClean="0"/>
              <a:t>Інформаційні ресурси</a:t>
            </a:r>
            <a:r>
              <a:rPr lang="ru-RU" dirty="0" smtClean="0"/>
              <a:t>, </a:t>
            </a:r>
            <a:r>
              <a:rPr lang="uk-UA" dirty="0" smtClean="0"/>
              <a:t>як і інформаційні продукти, набули рис інформаційного товару і стали предметом купівлі-продажу, тобто об'єктами ринку.</a:t>
            </a:r>
          </a:p>
          <a:p>
            <a:pPr algn="just"/>
            <a:r>
              <a:rPr lang="uk-UA" dirty="0" smtClean="0"/>
              <a:t>Нові інформаційні технології надають користувачеві не тільки інформаційний продукт, але й засоби для пошуку та обробки інформації. Ця можливість </a:t>
            </a:r>
            <a:r>
              <a:rPr lang="uk-UA" b="1" dirty="0" smtClean="0"/>
              <a:t>є</a:t>
            </a:r>
            <a:r>
              <a:rPr lang="uk-UA" b="1" i="1" dirty="0" smtClean="0"/>
              <a:t> інформаційними послугами</a:t>
            </a:r>
            <a:r>
              <a:rPr lang="uk-UA" i="1" dirty="0" smtClean="0"/>
              <a:t>,</a:t>
            </a:r>
            <a:r>
              <a:rPr lang="uk-UA" dirty="0" smtClean="0"/>
              <a:t> поява яких поширила попит на інформаційні продукти, оскільки сприяла їх наближенню до користувача. </a:t>
            </a:r>
            <a:endParaRPr lang="uk-UA" dirty="0"/>
          </a:p>
        </p:txBody>
      </p:sp>
      <p:sp>
        <p:nvSpPr>
          <p:cNvPr id="2008" name="Google Shape;2008;p60"/>
          <p:cNvSpPr txBox="1">
            <a:spLocks noGrp="1"/>
          </p:cNvSpPr>
          <p:nvPr>
            <p:ph type="title"/>
          </p:nvPr>
        </p:nvSpPr>
        <p:spPr>
          <a:xfrm>
            <a:off x="386080" y="661420"/>
            <a:ext cx="839893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500" b="1" dirty="0" smtClean="0"/>
              <a:t>1. </a:t>
            </a:r>
            <a:r>
              <a:rPr lang="uk-UA" sz="2500" b="1" dirty="0" smtClean="0"/>
              <a:t>Сутність і структура ринку інформаційних послуг</a:t>
            </a:r>
            <a:endParaRPr sz="2500" b="1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subTitle" idx="1"/>
          </p:nvPr>
        </p:nvSpPr>
        <p:spPr>
          <a:xfrm>
            <a:off x="765937" y="1503680"/>
            <a:ext cx="5804198" cy="2803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uk-UA" sz="1400" b="1" i="1" dirty="0" smtClean="0"/>
              <a:t>Інформаційна продукція </a:t>
            </a:r>
            <a:r>
              <a:rPr lang="ru-RU" sz="1400" i="1" dirty="0" smtClean="0"/>
              <a:t>-</a:t>
            </a:r>
            <a:r>
              <a:rPr lang="ru-RU" sz="1400" dirty="0" smtClean="0"/>
              <a:t> </a:t>
            </a:r>
            <a:r>
              <a:rPr lang="uk-UA" sz="1400" dirty="0" smtClean="0"/>
              <a:t>це матеріалізований результат інформаційної діяльності, призначений для задоволення інформаційних потреб громадян, державних органів, підприємств, установ, організацій. Інформаційний продукт може розповсюджуватися в такі самі способи, як і будь-який інший матеріальний продукт, </a:t>
            </a:r>
            <a:r>
              <a:rPr lang="ru-RU" sz="1400" dirty="0" smtClean="0"/>
              <a:t>- </a:t>
            </a:r>
            <a:r>
              <a:rPr lang="uk-UA" sz="1400" dirty="0" smtClean="0"/>
              <a:t>за допомогою послуг.</a:t>
            </a:r>
          </a:p>
          <a:p>
            <a:pPr marL="0" indent="0" algn="just"/>
            <a:endParaRPr lang="uk-UA" sz="1400" dirty="0" smtClean="0"/>
          </a:p>
          <a:p>
            <a:pPr marL="0" indent="0" algn="just"/>
            <a:r>
              <a:rPr lang="uk-UA" sz="1400" b="1" i="1" dirty="0" smtClean="0"/>
              <a:t>Інформаційна послуга </a:t>
            </a:r>
            <a:r>
              <a:rPr lang="uk-UA" sz="1400" i="1" dirty="0" smtClean="0"/>
              <a:t>-</a:t>
            </a:r>
            <a:r>
              <a:rPr lang="uk-UA" sz="1400" dirty="0" smtClean="0"/>
              <a:t> це здійснення інформаційної діяльності у визначений час і визначеній законом формі по доведенню інформаційної продукції до споживачів з метою задоволення їх інформаційних потреб.</a:t>
            </a:r>
            <a:endParaRPr lang="uk-UA" sz="1400" dirty="0"/>
          </a:p>
        </p:txBody>
      </p:sp>
      <p:grpSp>
        <p:nvGrpSpPr>
          <p:cNvPr id="260" name="Google Shape;260;p36"/>
          <p:cNvGrpSpPr/>
          <p:nvPr/>
        </p:nvGrpSpPr>
        <p:grpSpPr>
          <a:xfrm rot="-5400000">
            <a:off x="8551810" y="339358"/>
            <a:ext cx="473737" cy="155137"/>
            <a:chOff x="4847475" y="1110100"/>
            <a:chExt cx="836400" cy="273900"/>
          </a:xfrm>
        </p:grpSpPr>
        <p:sp>
          <p:nvSpPr>
            <p:cNvPr id="261" name="Google Shape;261;p36"/>
            <p:cNvSpPr/>
            <p:nvPr/>
          </p:nvSpPr>
          <p:spPr>
            <a:xfrm>
              <a:off x="4847475" y="1110100"/>
              <a:ext cx="836400" cy="273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36"/>
            <p:cNvCxnSpPr>
              <a:stCxn id="261" idx="0"/>
              <a:endCxn id="261" idx="4"/>
            </p:cNvCxnSpPr>
            <p:nvPr/>
          </p:nvCxnSpPr>
          <p:spPr>
            <a:xfrm rot="5400000">
              <a:off x="5128725" y="1247050"/>
              <a:ext cx="27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36"/>
            <p:cNvCxnSpPr>
              <a:stCxn id="261" idx="2"/>
              <a:endCxn id="261" idx="6"/>
            </p:cNvCxnSpPr>
            <p:nvPr/>
          </p:nvCxnSpPr>
          <p:spPr>
            <a:xfrm rot="10800000">
              <a:off x="5265675" y="828850"/>
              <a:ext cx="0" cy="83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3200" dirty="0" smtClean="0"/>
              <a:t>Основні складові структури інформаційного ринку</a:t>
            </a:r>
            <a:endParaRPr sz="3200" dirty="0"/>
          </a:p>
        </p:txBody>
      </p:sp>
      <p:sp>
        <p:nvSpPr>
          <p:cNvPr id="746" name="Google Shape;746;p45"/>
          <p:cNvSpPr txBox="1">
            <a:spLocks noGrp="1"/>
          </p:cNvSpPr>
          <p:nvPr>
            <p:ph type="subTitle" idx="1"/>
          </p:nvPr>
        </p:nvSpPr>
        <p:spPr>
          <a:xfrm>
            <a:off x="1566076" y="1544320"/>
            <a:ext cx="1978200" cy="922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апаратні засоби оброблення інформації</a:t>
            </a:r>
            <a:endParaRPr dirty="0"/>
          </a:p>
        </p:txBody>
      </p:sp>
      <p:sp>
        <p:nvSpPr>
          <p:cNvPr id="748" name="Google Shape;748;p45"/>
          <p:cNvSpPr txBox="1">
            <a:spLocks noGrp="1"/>
          </p:cNvSpPr>
          <p:nvPr>
            <p:ph type="subTitle" idx="3"/>
          </p:nvPr>
        </p:nvSpPr>
        <p:spPr>
          <a:xfrm>
            <a:off x="4590540" y="1544320"/>
            <a:ext cx="1978200" cy="922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400" dirty="0" smtClean="0"/>
              <a:t>послуги</a:t>
            </a:r>
            <a:endParaRPr dirty="0"/>
          </a:p>
        </p:txBody>
      </p:sp>
      <p:sp>
        <p:nvSpPr>
          <p:cNvPr id="750" name="Google Shape;750;p45"/>
          <p:cNvSpPr txBox="1">
            <a:spLocks noGrp="1"/>
          </p:cNvSpPr>
          <p:nvPr>
            <p:ph type="subTitle" idx="5"/>
          </p:nvPr>
        </p:nvSpPr>
        <p:spPr>
          <a:xfrm>
            <a:off x="2487204" y="2573893"/>
            <a:ext cx="1978200" cy="922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телекомунікаційне обладнання</a:t>
            </a:r>
            <a:endParaRPr dirty="0"/>
          </a:p>
        </p:txBody>
      </p:sp>
      <p:sp>
        <p:nvSpPr>
          <p:cNvPr id="752" name="Google Shape;752;p45"/>
          <p:cNvSpPr txBox="1">
            <a:spLocks noGrp="1"/>
          </p:cNvSpPr>
          <p:nvPr>
            <p:ph type="subTitle" idx="7"/>
          </p:nvPr>
        </p:nvSpPr>
        <p:spPr>
          <a:xfrm>
            <a:off x="5511668" y="2573893"/>
            <a:ext cx="1978200" cy="922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електронні угоди</a:t>
            </a:r>
            <a:endParaRPr dirty="0"/>
          </a:p>
        </p:txBody>
      </p:sp>
      <p:sp>
        <p:nvSpPr>
          <p:cNvPr id="753" name="Google Shape;753;p45"/>
          <p:cNvSpPr/>
          <p:nvPr/>
        </p:nvSpPr>
        <p:spPr>
          <a:xfrm>
            <a:off x="1511899" y="2577803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5"/>
          <p:cNvSpPr/>
          <p:nvPr/>
        </p:nvSpPr>
        <p:spPr>
          <a:xfrm>
            <a:off x="590771" y="1548230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5"/>
          <p:cNvSpPr/>
          <p:nvPr/>
        </p:nvSpPr>
        <p:spPr>
          <a:xfrm>
            <a:off x="4532822" y="2577803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5"/>
          <p:cNvSpPr/>
          <p:nvPr/>
        </p:nvSpPr>
        <p:spPr>
          <a:xfrm>
            <a:off x="3611694" y="1548230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45"/>
          <p:cNvGrpSpPr/>
          <p:nvPr/>
        </p:nvGrpSpPr>
        <p:grpSpPr>
          <a:xfrm>
            <a:off x="1732062" y="3808827"/>
            <a:ext cx="455903" cy="457174"/>
            <a:chOff x="238125" y="2676025"/>
            <a:chExt cx="373875" cy="373875"/>
          </a:xfrm>
        </p:grpSpPr>
        <p:sp>
          <p:nvSpPr>
            <p:cNvPr id="764" name="Google Shape;764;p45"/>
            <p:cNvSpPr/>
            <p:nvPr/>
          </p:nvSpPr>
          <p:spPr>
            <a:xfrm>
              <a:off x="397700" y="2710125"/>
              <a:ext cx="54700" cy="55375"/>
            </a:xfrm>
            <a:custGeom>
              <a:avLst/>
              <a:gdLst/>
              <a:ahLst/>
              <a:cxnLst/>
              <a:rect l="l" t="t" r="r" b="b"/>
              <a:pathLst>
                <a:path w="2188" h="2215" extrusionOk="0">
                  <a:moveTo>
                    <a:pt x="1055" y="438"/>
                  </a:moveTo>
                  <a:lnTo>
                    <a:pt x="1184" y="464"/>
                  </a:lnTo>
                  <a:lnTo>
                    <a:pt x="1313" y="490"/>
                  </a:lnTo>
                  <a:lnTo>
                    <a:pt x="1442" y="541"/>
                  </a:lnTo>
                  <a:lnTo>
                    <a:pt x="1570" y="644"/>
                  </a:lnTo>
                  <a:lnTo>
                    <a:pt x="1647" y="747"/>
                  </a:lnTo>
                  <a:lnTo>
                    <a:pt x="1725" y="876"/>
                  </a:lnTo>
                  <a:lnTo>
                    <a:pt x="1750" y="1005"/>
                  </a:lnTo>
                  <a:lnTo>
                    <a:pt x="1750" y="1159"/>
                  </a:lnTo>
                  <a:lnTo>
                    <a:pt x="1725" y="1288"/>
                  </a:lnTo>
                  <a:lnTo>
                    <a:pt x="1699" y="1391"/>
                  </a:lnTo>
                  <a:lnTo>
                    <a:pt x="1647" y="1494"/>
                  </a:lnTo>
                  <a:lnTo>
                    <a:pt x="1570" y="1571"/>
                  </a:lnTo>
                  <a:lnTo>
                    <a:pt x="1467" y="1648"/>
                  </a:lnTo>
                  <a:lnTo>
                    <a:pt x="1364" y="1725"/>
                  </a:lnTo>
                  <a:lnTo>
                    <a:pt x="1261" y="1751"/>
                  </a:lnTo>
                  <a:lnTo>
                    <a:pt x="1133" y="1777"/>
                  </a:lnTo>
                  <a:lnTo>
                    <a:pt x="1004" y="1777"/>
                  </a:lnTo>
                  <a:lnTo>
                    <a:pt x="850" y="1725"/>
                  </a:lnTo>
                  <a:lnTo>
                    <a:pt x="721" y="1674"/>
                  </a:lnTo>
                  <a:lnTo>
                    <a:pt x="618" y="1571"/>
                  </a:lnTo>
                  <a:lnTo>
                    <a:pt x="541" y="1468"/>
                  </a:lnTo>
                  <a:lnTo>
                    <a:pt x="463" y="1339"/>
                  </a:lnTo>
                  <a:lnTo>
                    <a:pt x="438" y="1211"/>
                  </a:lnTo>
                  <a:lnTo>
                    <a:pt x="438" y="1056"/>
                  </a:lnTo>
                  <a:lnTo>
                    <a:pt x="438" y="953"/>
                  </a:lnTo>
                  <a:lnTo>
                    <a:pt x="489" y="825"/>
                  </a:lnTo>
                  <a:lnTo>
                    <a:pt x="541" y="722"/>
                  </a:lnTo>
                  <a:lnTo>
                    <a:pt x="618" y="644"/>
                  </a:lnTo>
                  <a:lnTo>
                    <a:pt x="721" y="567"/>
                  </a:lnTo>
                  <a:lnTo>
                    <a:pt x="824" y="516"/>
                  </a:lnTo>
                  <a:lnTo>
                    <a:pt x="927" y="464"/>
                  </a:lnTo>
                  <a:lnTo>
                    <a:pt x="1055" y="438"/>
                  </a:lnTo>
                  <a:close/>
                  <a:moveTo>
                    <a:pt x="1030" y="1"/>
                  </a:moveTo>
                  <a:lnTo>
                    <a:pt x="824" y="52"/>
                  </a:lnTo>
                  <a:lnTo>
                    <a:pt x="644" y="104"/>
                  </a:lnTo>
                  <a:lnTo>
                    <a:pt x="463" y="207"/>
                  </a:lnTo>
                  <a:lnTo>
                    <a:pt x="309" y="335"/>
                  </a:lnTo>
                  <a:lnTo>
                    <a:pt x="180" y="490"/>
                  </a:lnTo>
                  <a:lnTo>
                    <a:pt x="103" y="644"/>
                  </a:lnTo>
                  <a:lnTo>
                    <a:pt x="26" y="850"/>
                  </a:lnTo>
                  <a:lnTo>
                    <a:pt x="0" y="1030"/>
                  </a:lnTo>
                  <a:lnTo>
                    <a:pt x="0" y="1262"/>
                  </a:lnTo>
                  <a:lnTo>
                    <a:pt x="52" y="1494"/>
                  </a:lnTo>
                  <a:lnTo>
                    <a:pt x="155" y="1700"/>
                  </a:lnTo>
                  <a:lnTo>
                    <a:pt x="309" y="1880"/>
                  </a:lnTo>
                  <a:lnTo>
                    <a:pt x="489" y="2034"/>
                  </a:lnTo>
                  <a:lnTo>
                    <a:pt x="695" y="2137"/>
                  </a:lnTo>
                  <a:lnTo>
                    <a:pt x="927" y="2189"/>
                  </a:lnTo>
                  <a:lnTo>
                    <a:pt x="1158" y="2214"/>
                  </a:lnTo>
                  <a:lnTo>
                    <a:pt x="1364" y="2189"/>
                  </a:lnTo>
                  <a:lnTo>
                    <a:pt x="1544" y="2111"/>
                  </a:lnTo>
                  <a:lnTo>
                    <a:pt x="1725" y="2008"/>
                  </a:lnTo>
                  <a:lnTo>
                    <a:pt x="1879" y="1880"/>
                  </a:lnTo>
                  <a:lnTo>
                    <a:pt x="2008" y="1751"/>
                  </a:lnTo>
                  <a:lnTo>
                    <a:pt x="2085" y="1571"/>
                  </a:lnTo>
                  <a:lnTo>
                    <a:pt x="2162" y="1391"/>
                  </a:lnTo>
                  <a:lnTo>
                    <a:pt x="2188" y="1185"/>
                  </a:lnTo>
                  <a:lnTo>
                    <a:pt x="2188" y="953"/>
                  </a:lnTo>
                  <a:lnTo>
                    <a:pt x="2111" y="722"/>
                  </a:lnTo>
                  <a:lnTo>
                    <a:pt x="2008" y="516"/>
                  </a:lnTo>
                  <a:lnTo>
                    <a:pt x="1879" y="335"/>
                  </a:lnTo>
                  <a:lnTo>
                    <a:pt x="1699" y="181"/>
                  </a:lnTo>
                  <a:lnTo>
                    <a:pt x="1493" y="78"/>
                  </a:lnTo>
                  <a:lnTo>
                    <a:pt x="1261" y="27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368100" y="2676025"/>
              <a:ext cx="113900" cy="123575"/>
            </a:xfrm>
            <a:custGeom>
              <a:avLst/>
              <a:gdLst/>
              <a:ahLst/>
              <a:cxnLst/>
              <a:rect l="l" t="t" r="r" b="b"/>
              <a:pathLst>
                <a:path w="4556" h="4943" extrusionOk="0">
                  <a:moveTo>
                    <a:pt x="2394" y="438"/>
                  </a:moveTo>
                  <a:lnTo>
                    <a:pt x="2445" y="464"/>
                  </a:lnTo>
                  <a:lnTo>
                    <a:pt x="2471" y="490"/>
                  </a:lnTo>
                  <a:lnTo>
                    <a:pt x="2600" y="696"/>
                  </a:lnTo>
                  <a:lnTo>
                    <a:pt x="2677" y="799"/>
                  </a:lnTo>
                  <a:lnTo>
                    <a:pt x="2780" y="876"/>
                  </a:lnTo>
                  <a:lnTo>
                    <a:pt x="3398" y="1236"/>
                  </a:lnTo>
                  <a:lnTo>
                    <a:pt x="3526" y="1288"/>
                  </a:lnTo>
                  <a:lnTo>
                    <a:pt x="3655" y="1313"/>
                  </a:lnTo>
                  <a:lnTo>
                    <a:pt x="3938" y="1313"/>
                  </a:lnTo>
                  <a:lnTo>
                    <a:pt x="3964" y="1339"/>
                  </a:lnTo>
                  <a:lnTo>
                    <a:pt x="4093" y="1571"/>
                  </a:lnTo>
                  <a:lnTo>
                    <a:pt x="4118" y="1597"/>
                  </a:lnTo>
                  <a:lnTo>
                    <a:pt x="4093" y="1648"/>
                  </a:lnTo>
                  <a:lnTo>
                    <a:pt x="3964" y="1880"/>
                  </a:lnTo>
                  <a:lnTo>
                    <a:pt x="3938" y="2008"/>
                  </a:lnTo>
                  <a:lnTo>
                    <a:pt x="3912" y="2137"/>
                  </a:lnTo>
                  <a:lnTo>
                    <a:pt x="3912" y="2832"/>
                  </a:lnTo>
                  <a:lnTo>
                    <a:pt x="3938" y="2961"/>
                  </a:lnTo>
                  <a:lnTo>
                    <a:pt x="3964" y="3064"/>
                  </a:lnTo>
                  <a:lnTo>
                    <a:pt x="4093" y="3295"/>
                  </a:lnTo>
                  <a:lnTo>
                    <a:pt x="4118" y="3347"/>
                  </a:lnTo>
                  <a:lnTo>
                    <a:pt x="4093" y="3372"/>
                  </a:lnTo>
                  <a:lnTo>
                    <a:pt x="3964" y="3604"/>
                  </a:lnTo>
                  <a:lnTo>
                    <a:pt x="3938" y="3630"/>
                  </a:lnTo>
                  <a:lnTo>
                    <a:pt x="3912" y="3630"/>
                  </a:lnTo>
                  <a:lnTo>
                    <a:pt x="3655" y="3656"/>
                  </a:lnTo>
                  <a:lnTo>
                    <a:pt x="3526" y="3656"/>
                  </a:lnTo>
                  <a:lnTo>
                    <a:pt x="3398" y="3707"/>
                  </a:lnTo>
                  <a:lnTo>
                    <a:pt x="2780" y="4067"/>
                  </a:lnTo>
                  <a:lnTo>
                    <a:pt x="2677" y="4145"/>
                  </a:lnTo>
                  <a:lnTo>
                    <a:pt x="2600" y="4248"/>
                  </a:lnTo>
                  <a:lnTo>
                    <a:pt x="2471" y="4479"/>
                  </a:lnTo>
                  <a:lnTo>
                    <a:pt x="2445" y="4505"/>
                  </a:lnTo>
                  <a:lnTo>
                    <a:pt x="2111" y="4505"/>
                  </a:lnTo>
                  <a:lnTo>
                    <a:pt x="2085" y="4479"/>
                  </a:lnTo>
                  <a:lnTo>
                    <a:pt x="1956" y="4248"/>
                  </a:lnTo>
                  <a:lnTo>
                    <a:pt x="1853" y="4145"/>
                  </a:lnTo>
                  <a:lnTo>
                    <a:pt x="1750" y="4067"/>
                  </a:lnTo>
                  <a:lnTo>
                    <a:pt x="1158" y="3707"/>
                  </a:lnTo>
                  <a:lnTo>
                    <a:pt x="1030" y="3656"/>
                  </a:lnTo>
                  <a:lnTo>
                    <a:pt x="901" y="3656"/>
                  </a:lnTo>
                  <a:lnTo>
                    <a:pt x="644" y="3630"/>
                  </a:lnTo>
                  <a:lnTo>
                    <a:pt x="618" y="3630"/>
                  </a:lnTo>
                  <a:lnTo>
                    <a:pt x="592" y="3604"/>
                  </a:lnTo>
                  <a:lnTo>
                    <a:pt x="463" y="3372"/>
                  </a:lnTo>
                  <a:lnTo>
                    <a:pt x="438" y="3347"/>
                  </a:lnTo>
                  <a:lnTo>
                    <a:pt x="463" y="3295"/>
                  </a:lnTo>
                  <a:lnTo>
                    <a:pt x="592" y="3064"/>
                  </a:lnTo>
                  <a:lnTo>
                    <a:pt x="618" y="2961"/>
                  </a:lnTo>
                  <a:lnTo>
                    <a:pt x="644" y="2832"/>
                  </a:lnTo>
                  <a:lnTo>
                    <a:pt x="644" y="2137"/>
                  </a:lnTo>
                  <a:lnTo>
                    <a:pt x="618" y="2008"/>
                  </a:lnTo>
                  <a:lnTo>
                    <a:pt x="592" y="1880"/>
                  </a:lnTo>
                  <a:lnTo>
                    <a:pt x="463" y="1648"/>
                  </a:lnTo>
                  <a:lnTo>
                    <a:pt x="438" y="1597"/>
                  </a:lnTo>
                  <a:lnTo>
                    <a:pt x="463" y="1571"/>
                  </a:lnTo>
                  <a:lnTo>
                    <a:pt x="592" y="1339"/>
                  </a:lnTo>
                  <a:lnTo>
                    <a:pt x="618" y="1313"/>
                  </a:lnTo>
                  <a:lnTo>
                    <a:pt x="901" y="1313"/>
                  </a:lnTo>
                  <a:lnTo>
                    <a:pt x="1030" y="1288"/>
                  </a:lnTo>
                  <a:lnTo>
                    <a:pt x="1158" y="1236"/>
                  </a:lnTo>
                  <a:lnTo>
                    <a:pt x="1750" y="876"/>
                  </a:lnTo>
                  <a:lnTo>
                    <a:pt x="1853" y="799"/>
                  </a:lnTo>
                  <a:lnTo>
                    <a:pt x="1956" y="696"/>
                  </a:lnTo>
                  <a:lnTo>
                    <a:pt x="2085" y="490"/>
                  </a:lnTo>
                  <a:lnTo>
                    <a:pt x="2111" y="464"/>
                  </a:lnTo>
                  <a:lnTo>
                    <a:pt x="2137" y="438"/>
                  </a:lnTo>
                  <a:close/>
                  <a:moveTo>
                    <a:pt x="2137" y="1"/>
                  </a:moveTo>
                  <a:lnTo>
                    <a:pt x="2008" y="26"/>
                  </a:lnTo>
                  <a:lnTo>
                    <a:pt x="1905" y="78"/>
                  </a:lnTo>
                  <a:lnTo>
                    <a:pt x="1802" y="155"/>
                  </a:lnTo>
                  <a:lnTo>
                    <a:pt x="1699" y="258"/>
                  </a:lnTo>
                  <a:lnTo>
                    <a:pt x="1570" y="490"/>
                  </a:lnTo>
                  <a:lnTo>
                    <a:pt x="1545" y="515"/>
                  </a:lnTo>
                  <a:lnTo>
                    <a:pt x="927" y="850"/>
                  </a:lnTo>
                  <a:lnTo>
                    <a:pt x="901" y="876"/>
                  </a:lnTo>
                  <a:lnTo>
                    <a:pt x="644" y="876"/>
                  </a:lnTo>
                  <a:lnTo>
                    <a:pt x="515" y="902"/>
                  </a:lnTo>
                  <a:lnTo>
                    <a:pt x="386" y="953"/>
                  </a:lnTo>
                  <a:lnTo>
                    <a:pt x="283" y="1030"/>
                  </a:lnTo>
                  <a:lnTo>
                    <a:pt x="206" y="1133"/>
                  </a:lnTo>
                  <a:lnTo>
                    <a:pt x="77" y="1339"/>
                  </a:lnTo>
                  <a:lnTo>
                    <a:pt x="26" y="1468"/>
                  </a:lnTo>
                  <a:lnTo>
                    <a:pt x="0" y="1597"/>
                  </a:lnTo>
                  <a:lnTo>
                    <a:pt x="26" y="1725"/>
                  </a:lnTo>
                  <a:lnTo>
                    <a:pt x="77" y="1854"/>
                  </a:lnTo>
                  <a:lnTo>
                    <a:pt x="206" y="2086"/>
                  </a:lnTo>
                  <a:lnTo>
                    <a:pt x="206" y="2137"/>
                  </a:lnTo>
                  <a:lnTo>
                    <a:pt x="206" y="2832"/>
                  </a:lnTo>
                  <a:lnTo>
                    <a:pt x="206" y="2858"/>
                  </a:lnTo>
                  <a:lnTo>
                    <a:pt x="77" y="3089"/>
                  </a:lnTo>
                  <a:lnTo>
                    <a:pt x="26" y="3218"/>
                  </a:lnTo>
                  <a:lnTo>
                    <a:pt x="0" y="3347"/>
                  </a:lnTo>
                  <a:lnTo>
                    <a:pt x="26" y="3475"/>
                  </a:lnTo>
                  <a:lnTo>
                    <a:pt x="77" y="3604"/>
                  </a:lnTo>
                  <a:lnTo>
                    <a:pt x="206" y="3810"/>
                  </a:lnTo>
                  <a:lnTo>
                    <a:pt x="283" y="3913"/>
                  </a:lnTo>
                  <a:lnTo>
                    <a:pt x="386" y="4016"/>
                  </a:lnTo>
                  <a:lnTo>
                    <a:pt x="515" y="4067"/>
                  </a:lnTo>
                  <a:lnTo>
                    <a:pt x="644" y="4067"/>
                  </a:lnTo>
                  <a:lnTo>
                    <a:pt x="901" y="4093"/>
                  </a:lnTo>
                  <a:lnTo>
                    <a:pt x="927" y="4093"/>
                  </a:lnTo>
                  <a:lnTo>
                    <a:pt x="1545" y="4453"/>
                  </a:lnTo>
                  <a:lnTo>
                    <a:pt x="1570" y="4479"/>
                  </a:lnTo>
                  <a:lnTo>
                    <a:pt x="1699" y="4685"/>
                  </a:lnTo>
                  <a:lnTo>
                    <a:pt x="1802" y="4788"/>
                  </a:lnTo>
                  <a:lnTo>
                    <a:pt x="1905" y="4865"/>
                  </a:lnTo>
                  <a:lnTo>
                    <a:pt x="2008" y="4917"/>
                  </a:lnTo>
                  <a:lnTo>
                    <a:pt x="2137" y="4943"/>
                  </a:lnTo>
                  <a:lnTo>
                    <a:pt x="2394" y="4943"/>
                  </a:lnTo>
                  <a:lnTo>
                    <a:pt x="2548" y="4917"/>
                  </a:lnTo>
                  <a:lnTo>
                    <a:pt x="2651" y="4865"/>
                  </a:lnTo>
                  <a:lnTo>
                    <a:pt x="2754" y="4788"/>
                  </a:lnTo>
                  <a:lnTo>
                    <a:pt x="2857" y="4685"/>
                  </a:lnTo>
                  <a:lnTo>
                    <a:pt x="2986" y="4479"/>
                  </a:lnTo>
                  <a:lnTo>
                    <a:pt x="3012" y="4453"/>
                  </a:lnTo>
                  <a:lnTo>
                    <a:pt x="3604" y="4093"/>
                  </a:lnTo>
                  <a:lnTo>
                    <a:pt x="3655" y="4093"/>
                  </a:lnTo>
                  <a:lnTo>
                    <a:pt x="3912" y="4067"/>
                  </a:lnTo>
                  <a:lnTo>
                    <a:pt x="4041" y="4067"/>
                  </a:lnTo>
                  <a:lnTo>
                    <a:pt x="4170" y="4016"/>
                  </a:lnTo>
                  <a:lnTo>
                    <a:pt x="4273" y="3913"/>
                  </a:lnTo>
                  <a:lnTo>
                    <a:pt x="4350" y="3810"/>
                  </a:lnTo>
                  <a:lnTo>
                    <a:pt x="4479" y="3604"/>
                  </a:lnTo>
                  <a:lnTo>
                    <a:pt x="4530" y="3475"/>
                  </a:lnTo>
                  <a:lnTo>
                    <a:pt x="4556" y="3347"/>
                  </a:lnTo>
                  <a:lnTo>
                    <a:pt x="4530" y="3218"/>
                  </a:lnTo>
                  <a:lnTo>
                    <a:pt x="4479" y="3089"/>
                  </a:lnTo>
                  <a:lnTo>
                    <a:pt x="4350" y="2858"/>
                  </a:lnTo>
                  <a:lnTo>
                    <a:pt x="4350" y="2832"/>
                  </a:lnTo>
                  <a:lnTo>
                    <a:pt x="4350" y="2137"/>
                  </a:lnTo>
                  <a:lnTo>
                    <a:pt x="4350" y="2086"/>
                  </a:lnTo>
                  <a:lnTo>
                    <a:pt x="4479" y="1854"/>
                  </a:lnTo>
                  <a:lnTo>
                    <a:pt x="4530" y="1725"/>
                  </a:lnTo>
                  <a:lnTo>
                    <a:pt x="4556" y="1597"/>
                  </a:lnTo>
                  <a:lnTo>
                    <a:pt x="4530" y="1468"/>
                  </a:lnTo>
                  <a:lnTo>
                    <a:pt x="4479" y="1339"/>
                  </a:lnTo>
                  <a:lnTo>
                    <a:pt x="4350" y="1133"/>
                  </a:lnTo>
                  <a:lnTo>
                    <a:pt x="4273" y="1030"/>
                  </a:lnTo>
                  <a:lnTo>
                    <a:pt x="4170" y="953"/>
                  </a:lnTo>
                  <a:lnTo>
                    <a:pt x="4041" y="902"/>
                  </a:lnTo>
                  <a:lnTo>
                    <a:pt x="3912" y="876"/>
                  </a:lnTo>
                  <a:lnTo>
                    <a:pt x="3655" y="876"/>
                  </a:lnTo>
                  <a:lnTo>
                    <a:pt x="3604" y="850"/>
                  </a:lnTo>
                  <a:lnTo>
                    <a:pt x="3012" y="515"/>
                  </a:lnTo>
                  <a:lnTo>
                    <a:pt x="2986" y="490"/>
                  </a:lnTo>
                  <a:lnTo>
                    <a:pt x="2857" y="258"/>
                  </a:lnTo>
                  <a:lnTo>
                    <a:pt x="2754" y="155"/>
                  </a:lnTo>
                  <a:lnTo>
                    <a:pt x="2651" y="78"/>
                  </a:lnTo>
                  <a:lnTo>
                    <a:pt x="2548" y="26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257425" y="2949500"/>
              <a:ext cx="16100" cy="10975"/>
            </a:xfrm>
            <a:custGeom>
              <a:avLst/>
              <a:gdLst/>
              <a:ahLst/>
              <a:cxnLst/>
              <a:rect l="l" t="t" r="r" b="b"/>
              <a:pathLst>
                <a:path w="644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515" y="438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55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278650" y="2949500"/>
              <a:ext cx="47650" cy="10975"/>
            </a:xfrm>
            <a:custGeom>
              <a:avLst/>
              <a:gdLst/>
              <a:ahLst/>
              <a:cxnLst/>
              <a:rect l="l" t="t" r="r" b="b"/>
              <a:pathLst>
                <a:path w="1906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1776" y="438"/>
                  </a:lnTo>
                  <a:lnTo>
                    <a:pt x="1828" y="387"/>
                  </a:lnTo>
                  <a:lnTo>
                    <a:pt x="1879" y="309"/>
                  </a:lnTo>
                  <a:lnTo>
                    <a:pt x="1905" y="232"/>
                  </a:lnTo>
                  <a:lnTo>
                    <a:pt x="1879" y="155"/>
                  </a:lnTo>
                  <a:lnTo>
                    <a:pt x="1828" y="78"/>
                  </a:lnTo>
                  <a:lnTo>
                    <a:pt x="1776" y="26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5"/>
            <p:cNvSpPr/>
            <p:nvPr/>
          </p:nvSpPr>
          <p:spPr>
            <a:xfrm>
              <a:off x="257425" y="2972025"/>
              <a:ext cx="16100" cy="10975"/>
            </a:xfrm>
            <a:custGeom>
              <a:avLst/>
              <a:gdLst/>
              <a:ahLst/>
              <a:cxnLst/>
              <a:rect l="l" t="t" r="r" b="b"/>
              <a:pathLst>
                <a:path w="644" h="439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38" y="438"/>
                  </a:lnTo>
                  <a:lnTo>
                    <a:pt x="515" y="412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06"/>
                  </a:lnTo>
                  <a:lnTo>
                    <a:pt x="644" y="129"/>
                  </a:lnTo>
                  <a:lnTo>
                    <a:pt x="592" y="52"/>
                  </a:lnTo>
                  <a:lnTo>
                    <a:pt x="515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278650" y="2972025"/>
              <a:ext cx="47650" cy="10975"/>
            </a:xfrm>
            <a:custGeom>
              <a:avLst/>
              <a:gdLst/>
              <a:ahLst/>
              <a:cxnLst/>
              <a:rect l="l" t="t" r="r" b="b"/>
              <a:pathLst>
                <a:path w="1906" h="439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674" y="438"/>
                  </a:lnTo>
                  <a:lnTo>
                    <a:pt x="1776" y="412"/>
                  </a:lnTo>
                  <a:lnTo>
                    <a:pt x="1828" y="387"/>
                  </a:lnTo>
                  <a:lnTo>
                    <a:pt x="1879" y="309"/>
                  </a:lnTo>
                  <a:lnTo>
                    <a:pt x="1905" y="206"/>
                  </a:lnTo>
                  <a:lnTo>
                    <a:pt x="1879" y="129"/>
                  </a:lnTo>
                  <a:lnTo>
                    <a:pt x="1828" y="52"/>
                  </a:lnTo>
                  <a:lnTo>
                    <a:pt x="1776" y="26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257425" y="2993900"/>
              <a:ext cx="16100" cy="11600"/>
            </a:xfrm>
            <a:custGeom>
              <a:avLst/>
              <a:gdLst/>
              <a:ahLst/>
              <a:cxnLst/>
              <a:rect l="l" t="t" r="r" b="b"/>
              <a:pathLst>
                <a:path w="644" h="464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206" y="464"/>
                  </a:lnTo>
                  <a:lnTo>
                    <a:pt x="438" y="464"/>
                  </a:lnTo>
                  <a:lnTo>
                    <a:pt x="515" y="438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55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278650" y="2993900"/>
              <a:ext cx="47650" cy="11600"/>
            </a:xfrm>
            <a:custGeom>
              <a:avLst/>
              <a:gdLst/>
              <a:ahLst/>
              <a:cxnLst/>
              <a:rect l="l" t="t" r="r" b="b"/>
              <a:pathLst>
                <a:path w="1906" h="464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232" y="464"/>
                  </a:lnTo>
                  <a:lnTo>
                    <a:pt x="1674" y="464"/>
                  </a:lnTo>
                  <a:lnTo>
                    <a:pt x="1776" y="438"/>
                  </a:lnTo>
                  <a:lnTo>
                    <a:pt x="1828" y="387"/>
                  </a:lnTo>
                  <a:lnTo>
                    <a:pt x="1879" y="309"/>
                  </a:lnTo>
                  <a:lnTo>
                    <a:pt x="1905" y="232"/>
                  </a:lnTo>
                  <a:lnTo>
                    <a:pt x="1879" y="155"/>
                  </a:lnTo>
                  <a:lnTo>
                    <a:pt x="1828" y="78"/>
                  </a:lnTo>
                  <a:lnTo>
                    <a:pt x="1776" y="26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257425" y="3016425"/>
              <a:ext cx="16100" cy="10950"/>
            </a:xfrm>
            <a:custGeom>
              <a:avLst/>
              <a:gdLst/>
              <a:ahLst/>
              <a:cxnLst/>
              <a:rect l="l" t="t" r="r" b="b"/>
              <a:pathLst>
                <a:path w="644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38" y="438"/>
                  </a:lnTo>
                  <a:lnTo>
                    <a:pt x="515" y="412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29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278650" y="3016425"/>
              <a:ext cx="47650" cy="10950"/>
            </a:xfrm>
            <a:custGeom>
              <a:avLst/>
              <a:gdLst/>
              <a:ahLst/>
              <a:cxnLst/>
              <a:rect l="l" t="t" r="r" b="b"/>
              <a:pathLst>
                <a:path w="190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674" y="438"/>
                  </a:lnTo>
                  <a:lnTo>
                    <a:pt x="1776" y="412"/>
                  </a:lnTo>
                  <a:lnTo>
                    <a:pt x="1828" y="387"/>
                  </a:lnTo>
                  <a:lnTo>
                    <a:pt x="1879" y="309"/>
                  </a:lnTo>
                  <a:lnTo>
                    <a:pt x="1905" y="232"/>
                  </a:lnTo>
                  <a:lnTo>
                    <a:pt x="1879" y="129"/>
                  </a:lnTo>
                  <a:lnTo>
                    <a:pt x="1828" y="78"/>
                  </a:lnTo>
                  <a:lnTo>
                    <a:pt x="1776" y="26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278650" y="2908975"/>
              <a:ext cx="25775" cy="10950"/>
            </a:xfrm>
            <a:custGeom>
              <a:avLst/>
              <a:gdLst/>
              <a:ahLst/>
              <a:cxnLst/>
              <a:rect l="l" t="t" r="r" b="b"/>
              <a:pathLst>
                <a:path w="1031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824" y="438"/>
                  </a:lnTo>
                  <a:lnTo>
                    <a:pt x="901" y="412"/>
                  </a:lnTo>
                  <a:lnTo>
                    <a:pt x="979" y="386"/>
                  </a:lnTo>
                  <a:lnTo>
                    <a:pt x="1030" y="309"/>
                  </a:lnTo>
                  <a:lnTo>
                    <a:pt x="1030" y="232"/>
                  </a:lnTo>
                  <a:lnTo>
                    <a:pt x="1030" y="129"/>
                  </a:lnTo>
                  <a:lnTo>
                    <a:pt x="979" y="77"/>
                  </a:lnTo>
                  <a:lnTo>
                    <a:pt x="901" y="2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371300" y="2890950"/>
              <a:ext cx="107500" cy="158950"/>
            </a:xfrm>
            <a:custGeom>
              <a:avLst/>
              <a:gdLst/>
              <a:ahLst/>
              <a:cxnLst/>
              <a:rect l="l" t="t" r="r" b="b"/>
              <a:pathLst>
                <a:path w="4300" h="6358" extrusionOk="0">
                  <a:moveTo>
                    <a:pt x="3862" y="438"/>
                  </a:moveTo>
                  <a:lnTo>
                    <a:pt x="3862" y="1442"/>
                  </a:lnTo>
                  <a:lnTo>
                    <a:pt x="438" y="1442"/>
                  </a:lnTo>
                  <a:lnTo>
                    <a:pt x="438" y="438"/>
                  </a:lnTo>
                  <a:close/>
                  <a:moveTo>
                    <a:pt x="233" y="0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1" y="6152"/>
                  </a:lnTo>
                  <a:lnTo>
                    <a:pt x="27" y="6229"/>
                  </a:lnTo>
                  <a:lnTo>
                    <a:pt x="52" y="6306"/>
                  </a:lnTo>
                  <a:lnTo>
                    <a:pt x="130" y="6358"/>
                  </a:lnTo>
                  <a:lnTo>
                    <a:pt x="2086" y="6358"/>
                  </a:lnTo>
                  <a:lnTo>
                    <a:pt x="2163" y="6306"/>
                  </a:lnTo>
                  <a:lnTo>
                    <a:pt x="2214" y="6229"/>
                  </a:lnTo>
                  <a:lnTo>
                    <a:pt x="2240" y="6152"/>
                  </a:lnTo>
                  <a:lnTo>
                    <a:pt x="2214" y="6075"/>
                  </a:lnTo>
                  <a:lnTo>
                    <a:pt x="2163" y="5998"/>
                  </a:lnTo>
                  <a:lnTo>
                    <a:pt x="2086" y="5946"/>
                  </a:lnTo>
                  <a:lnTo>
                    <a:pt x="2009" y="5920"/>
                  </a:lnTo>
                  <a:lnTo>
                    <a:pt x="438" y="5920"/>
                  </a:lnTo>
                  <a:lnTo>
                    <a:pt x="438" y="1879"/>
                  </a:lnTo>
                  <a:lnTo>
                    <a:pt x="3862" y="1879"/>
                  </a:lnTo>
                  <a:lnTo>
                    <a:pt x="3862" y="5920"/>
                  </a:lnTo>
                  <a:lnTo>
                    <a:pt x="2884" y="5920"/>
                  </a:lnTo>
                  <a:lnTo>
                    <a:pt x="2806" y="5946"/>
                  </a:lnTo>
                  <a:lnTo>
                    <a:pt x="2729" y="5998"/>
                  </a:lnTo>
                  <a:lnTo>
                    <a:pt x="2678" y="6075"/>
                  </a:lnTo>
                  <a:lnTo>
                    <a:pt x="2678" y="6152"/>
                  </a:lnTo>
                  <a:lnTo>
                    <a:pt x="2678" y="6229"/>
                  </a:lnTo>
                  <a:lnTo>
                    <a:pt x="2729" y="6306"/>
                  </a:lnTo>
                  <a:lnTo>
                    <a:pt x="2806" y="6358"/>
                  </a:lnTo>
                  <a:lnTo>
                    <a:pt x="4171" y="6358"/>
                  </a:lnTo>
                  <a:lnTo>
                    <a:pt x="4222" y="6306"/>
                  </a:lnTo>
                  <a:lnTo>
                    <a:pt x="4274" y="6229"/>
                  </a:lnTo>
                  <a:lnTo>
                    <a:pt x="4299" y="6152"/>
                  </a:lnTo>
                  <a:lnTo>
                    <a:pt x="4299" y="232"/>
                  </a:lnTo>
                  <a:lnTo>
                    <a:pt x="4274" y="129"/>
                  </a:lnTo>
                  <a:lnTo>
                    <a:pt x="4222" y="52"/>
                  </a:lnTo>
                  <a:lnTo>
                    <a:pt x="4171" y="26"/>
                  </a:lnTo>
                  <a:lnTo>
                    <a:pt x="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390625" y="2949500"/>
              <a:ext cx="16100" cy="10975"/>
            </a:xfrm>
            <a:custGeom>
              <a:avLst/>
              <a:gdLst/>
              <a:ahLst/>
              <a:cxnLst/>
              <a:rect l="l" t="t" r="r" b="b"/>
              <a:pathLst>
                <a:path w="644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515" y="438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55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412500" y="2949500"/>
              <a:ext cx="47000" cy="10975"/>
            </a:xfrm>
            <a:custGeom>
              <a:avLst/>
              <a:gdLst/>
              <a:ahLst/>
              <a:cxnLst/>
              <a:rect l="l" t="t" r="r" b="b"/>
              <a:pathLst>
                <a:path w="1880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1750" y="438"/>
                  </a:lnTo>
                  <a:lnTo>
                    <a:pt x="1828" y="387"/>
                  </a:lnTo>
                  <a:lnTo>
                    <a:pt x="1853" y="309"/>
                  </a:lnTo>
                  <a:lnTo>
                    <a:pt x="1879" y="232"/>
                  </a:lnTo>
                  <a:lnTo>
                    <a:pt x="1853" y="155"/>
                  </a:lnTo>
                  <a:lnTo>
                    <a:pt x="1828" y="78"/>
                  </a:lnTo>
                  <a:lnTo>
                    <a:pt x="1750" y="26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390625" y="2972025"/>
              <a:ext cx="16100" cy="10975"/>
            </a:xfrm>
            <a:custGeom>
              <a:avLst/>
              <a:gdLst/>
              <a:ahLst/>
              <a:cxnLst/>
              <a:rect l="l" t="t" r="r" b="b"/>
              <a:pathLst>
                <a:path w="644" h="439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38" y="438"/>
                  </a:lnTo>
                  <a:lnTo>
                    <a:pt x="515" y="412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06"/>
                  </a:lnTo>
                  <a:lnTo>
                    <a:pt x="644" y="129"/>
                  </a:lnTo>
                  <a:lnTo>
                    <a:pt x="592" y="52"/>
                  </a:lnTo>
                  <a:lnTo>
                    <a:pt x="515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412500" y="2972025"/>
              <a:ext cx="47000" cy="10975"/>
            </a:xfrm>
            <a:custGeom>
              <a:avLst/>
              <a:gdLst/>
              <a:ahLst/>
              <a:cxnLst/>
              <a:rect l="l" t="t" r="r" b="b"/>
              <a:pathLst>
                <a:path w="1880" h="439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673" y="438"/>
                  </a:lnTo>
                  <a:lnTo>
                    <a:pt x="1750" y="412"/>
                  </a:lnTo>
                  <a:lnTo>
                    <a:pt x="1828" y="387"/>
                  </a:lnTo>
                  <a:lnTo>
                    <a:pt x="1853" y="309"/>
                  </a:lnTo>
                  <a:lnTo>
                    <a:pt x="1879" y="206"/>
                  </a:lnTo>
                  <a:lnTo>
                    <a:pt x="1853" y="129"/>
                  </a:lnTo>
                  <a:lnTo>
                    <a:pt x="1828" y="52"/>
                  </a:lnTo>
                  <a:lnTo>
                    <a:pt x="1750" y="26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390625" y="2993900"/>
              <a:ext cx="16100" cy="11600"/>
            </a:xfrm>
            <a:custGeom>
              <a:avLst/>
              <a:gdLst/>
              <a:ahLst/>
              <a:cxnLst/>
              <a:rect l="l" t="t" r="r" b="b"/>
              <a:pathLst>
                <a:path w="644" h="464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206" y="464"/>
                  </a:lnTo>
                  <a:lnTo>
                    <a:pt x="438" y="464"/>
                  </a:lnTo>
                  <a:lnTo>
                    <a:pt x="515" y="438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55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412500" y="2993900"/>
              <a:ext cx="47000" cy="11600"/>
            </a:xfrm>
            <a:custGeom>
              <a:avLst/>
              <a:gdLst/>
              <a:ahLst/>
              <a:cxnLst/>
              <a:rect l="l" t="t" r="r" b="b"/>
              <a:pathLst>
                <a:path w="1880" h="464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206" y="464"/>
                  </a:lnTo>
                  <a:lnTo>
                    <a:pt x="1673" y="464"/>
                  </a:lnTo>
                  <a:lnTo>
                    <a:pt x="1750" y="438"/>
                  </a:lnTo>
                  <a:lnTo>
                    <a:pt x="1828" y="387"/>
                  </a:lnTo>
                  <a:lnTo>
                    <a:pt x="1853" y="309"/>
                  </a:lnTo>
                  <a:lnTo>
                    <a:pt x="1879" y="232"/>
                  </a:lnTo>
                  <a:lnTo>
                    <a:pt x="1853" y="155"/>
                  </a:lnTo>
                  <a:lnTo>
                    <a:pt x="1828" y="78"/>
                  </a:lnTo>
                  <a:lnTo>
                    <a:pt x="1750" y="26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390625" y="3016425"/>
              <a:ext cx="16100" cy="10950"/>
            </a:xfrm>
            <a:custGeom>
              <a:avLst/>
              <a:gdLst/>
              <a:ahLst/>
              <a:cxnLst/>
              <a:rect l="l" t="t" r="r" b="b"/>
              <a:pathLst>
                <a:path w="644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438" y="438"/>
                  </a:lnTo>
                  <a:lnTo>
                    <a:pt x="515" y="412"/>
                  </a:lnTo>
                  <a:lnTo>
                    <a:pt x="592" y="387"/>
                  </a:lnTo>
                  <a:lnTo>
                    <a:pt x="644" y="309"/>
                  </a:lnTo>
                  <a:lnTo>
                    <a:pt x="644" y="232"/>
                  </a:lnTo>
                  <a:lnTo>
                    <a:pt x="644" y="129"/>
                  </a:lnTo>
                  <a:lnTo>
                    <a:pt x="592" y="78"/>
                  </a:lnTo>
                  <a:lnTo>
                    <a:pt x="515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412500" y="3016425"/>
              <a:ext cx="47000" cy="10950"/>
            </a:xfrm>
            <a:custGeom>
              <a:avLst/>
              <a:gdLst/>
              <a:ahLst/>
              <a:cxnLst/>
              <a:rect l="l" t="t" r="r" b="b"/>
              <a:pathLst>
                <a:path w="1880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673" y="438"/>
                  </a:lnTo>
                  <a:lnTo>
                    <a:pt x="1750" y="412"/>
                  </a:lnTo>
                  <a:lnTo>
                    <a:pt x="1828" y="387"/>
                  </a:lnTo>
                  <a:lnTo>
                    <a:pt x="1853" y="309"/>
                  </a:lnTo>
                  <a:lnTo>
                    <a:pt x="1879" y="232"/>
                  </a:lnTo>
                  <a:lnTo>
                    <a:pt x="1853" y="129"/>
                  </a:lnTo>
                  <a:lnTo>
                    <a:pt x="1828" y="78"/>
                  </a:lnTo>
                  <a:lnTo>
                    <a:pt x="1750" y="26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411850" y="2908975"/>
              <a:ext cx="26400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824" y="438"/>
                  </a:lnTo>
                  <a:lnTo>
                    <a:pt x="901" y="412"/>
                  </a:lnTo>
                  <a:lnTo>
                    <a:pt x="978" y="386"/>
                  </a:lnTo>
                  <a:lnTo>
                    <a:pt x="1030" y="309"/>
                  </a:lnTo>
                  <a:lnTo>
                    <a:pt x="1056" y="232"/>
                  </a:lnTo>
                  <a:lnTo>
                    <a:pt x="1030" y="129"/>
                  </a:lnTo>
                  <a:lnTo>
                    <a:pt x="978" y="77"/>
                  </a:lnTo>
                  <a:lnTo>
                    <a:pt x="901" y="2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504500" y="2890950"/>
              <a:ext cx="107500" cy="158950"/>
            </a:xfrm>
            <a:custGeom>
              <a:avLst/>
              <a:gdLst/>
              <a:ahLst/>
              <a:cxnLst/>
              <a:rect l="l" t="t" r="r" b="b"/>
              <a:pathLst>
                <a:path w="4300" h="6358" extrusionOk="0">
                  <a:moveTo>
                    <a:pt x="3862" y="438"/>
                  </a:moveTo>
                  <a:lnTo>
                    <a:pt x="3862" y="1442"/>
                  </a:lnTo>
                  <a:lnTo>
                    <a:pt x="438" y="1442"/>
                  </a:lnTo>
                  <a:lnTo>
                    <a:pt x="438" y="438"/>
                  </a:lnTo>
                  <a:close/>
                  <a:moveTo>
                    <a:pt x="232" y="0"/>
                  </a:moveTo>
                  <a:lnTo>
                    <a:pt x="129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1" y="6152"/>
                  </a:lnTo>
                  <a:lnTo>
                    <a:pt x="27" y="6229"/>
                  </a:lnTo>
                  <a:lnTo>
                    <a:pt x="78" y="6306"/>
                  </a:lnTo>
                  <a:lnTo>
                    <a:pt x="129" y="6358"/>
                  </a:lnTo>
                  <a:lnTo>
                    <a:pt x="4170" y="6358"/>
                  </a:lnTo>
                  <a:lnTo>
                    <a:pt x="4248" y="6306"/>
                  </a:lnTo>
                  <a:lnTo>
                    <a:pt x="4273" y="6229"/>
                  </a:lnTo>
                  <a:lnTo>
                    <a:pt x="4299" y="6152"/>
                  </a:lnTo>
                  <a:lnTo>
                    <a:pt x="4299" y="3475"/>
                  </a:lnTo>
                  <a:lnTo>
                    <a:pt x="4273" y="3398"/>
                  </a:lnTo>
                  <a:lnTo>
                    <a:pt x="4248" y="3321"/>
                  </a:lnTo>
                  <a:lnTo>
                    <a:pt x="4170" y="3295"/>
                  </a:lnTo>
                  <a:lnTo>
                    <a:pt x="4093" y="3269"/>
                  </a:lnTo>
                  <a:lnTo>
                    <a:pt x="3990" y="3295"/>
                  </a:lnTo>
                  <a:lnTo>
                    <a:pt x="3939" y="3321"/>
                  </a:lnTo>
                  <a:lnTo>
                    <a:pt x="3887" y="3398"/>
                  </a:lnTo>
                  <a:lnTo>
                    <a:pt x="3862" y="3475"/>
                  </a:lnTo>
                  <a:lnTo>
                    <a:pt x="3862" y="5920"/>
                  </a:lnTo>
                  <a:lnTo>
                    <a:pt x="438" y="5920"/>
                  </a:lnTo>
                  <a:lnTo>
                    <a:pt x="438" y="1879"/>
                  </a:lnTo>
                  <a:lnTo>
                    <a:pt x="3862" y="1879"/>
                  </a:lnTo>
                  <a:lnTo>
                    <a:pt x="3862" y="2600"/>
                  </a:lnTo>
                  <a:lnTo>
                    <a:pt x="3887" y="2703"/>
                  </a:lnTo>
                  <a:lnTo>
                    <a:pt x="3939" y="2754"/>
                  </a:lnTo>
                  <a:lnTo>
                    <a:pt x="3990" y="2806"/>
                  </a:lnTo>
                  <a:lnTo>
                    <a:pt x="4093" y="2832"/>
                  </a:lnTo>
                  <a:lnTo>
                    <a:pt x="4170" y="2806"/>
                  </a:lnTo>
                  <a:lnTo>
                    <a:pt x="4248" y="2754"/>
                  </a:lnTo>
                  <a:lnTo>
                    <a:pt x="4273" y="2703"/>
                  </a:lnTo>
                  <a:lnTo>
                    <a:pt x="4299" y="2600"/>
                  </a:lnTo>
                  <a:lnTo>
                    <a:pt x="4299" y="232"/>
                  </a:lnTo>
                  <a:lnTo>
                    <a:pt x="4273" y="129"/>
                  </a:lnTo>
                  <a:lnTo>
                    <a:pt x="4248" y="52"/>
                  </a:lnTo>
                  <a:lnTo>
                    <a:pt x="4170" y="26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523800" y="2949500"/>
              <a:ext cx="16775" cy="10975"/>
            </a:xfrm>
            <a:custGeom>
              <a:avLst/>
              <a:gdLst/>
              <a:ahLst/>
              <a:cxnLst/>
              <a:rect l="l" t="t" r="r" b="b"/>
              <a:pathLst>
                <a:path w="671" h="439" extrusionOk="0">
                  <a:moveTo>
                    <a:pt x="233" y="1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27" y="155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52" y="387"/>
                  </a:lnTo>
                  <a:lnTo>
                    <a:pt x="130" y="438"/>
                  </a:lnTo>
                  <a:lnTo>
                    <a:pt x="516" y="438"/>
                  </a:lnTo>
                  <a:lnTo>
                    <a:pt x="593" y="387"/>
                  </a:lnTo>
                  <a:lnTo>
                    <a:pt x="644" y="309"/>
                  </a:lnTo>
                  <a:lnTo>
                    <a:pt x="670" y="232"/>
                  </a:lnTo>
                  <a:lnTo>
                    <a:pt x="644" y="155"/>
                  </a:lnTo>
                  <a:lnTo>
                    <a:pt x="593" y="78"/>
                  </a:lnTo>
                  <a:lnTo>
                    <a:pt x="516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545700" y="2949500"/>
              <a:ext cx="46975" cy="10975"/>
            </a:xfrm>
            <a:custGeom>
              <a:avLst/>
              <a:gdLst/>
              <a:ahLst/>
              <a:cxnLst/>
              <a:rect l="l" t="t" r="r" b="b"/>
              <a:pathLst>
                <a:path w="1879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1750" y="438"/>
                  </a:lnTo>
                  <a:lnTo>
                    <a:pt x="1827" y="387"/>
                  </a:lnTo>
                  <a:lnTo>
                    <a:pt x="1879" y="309"/>
                  </a:lnTo>
                  <a:lnTo>
                    <a:pt x="1879" y="232"/>
                  </a:lnTo>
                  <a:lnTo>
                    <a:pt x="1879" y="155"/>
                  </a:lnTo>
                  <a:lnTo>
                    <a:pt x="1827" y="78"/>
                  </a:lnTo>
                  <a:lnTo>
                    <a:pt x="1750" y="26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523800" y="2972025"/>
              <a:ext cx="16775" cy="10975"/>
            </a:xfrm>
            <a:custGeom>
              <a:avLst/>
              <a:gdLst/>
              <a:ahLst/>
              <a:cxnLst/>
              <a:rect l="l" t="t" r="r" b="b"/>
              <a:pathLst>
                <a:path w="671" h="439" extrusionOk="0">
                  <a:moveTo>
                    <a:pt x="233" y="0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309"/>
                  </a:lnTo>
                  <a:lnTo>
                    <a:pt x="52" y="387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438" y="438"/>
                  </a:lnTo>
                  <a:lnTo>
                    <a:pt x="516" y="412"/>
                  </a:lnTo>
                  <a:lnTo>
                    <a:pt x="593" y="387"/>
                  </a:lnTo>
                  <a:lnTo>
                    <a:pt x="644" y="309"/>
                  </a:lnTo>
                  <a:lnTo>
                    <a:pt x="670" y="206"/>
                  </a:lnTo>
                  <a:lnTo>
                    <a:pt x="644" y="129"/>
                  </a:lnTo>
                  <a:lnTo>
                    <a:pt x="593" y="52"/>
                  </a:lnTo>
                  <a:lnTo>
                    <a:pt x="516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545700" y="2972025"/>
              <a:ext cx="46975" cy="10975"/>
            </a:xfrm>
            <a:custGeom>
              <a:avLst/>
              <a:gdLst/>
              <a:ahLst/>
              <a:cxnLst/>
              <a:rect l="l" t="t" r="r" b="b"/>
              <a:pathLst>
                <a:path w="1879" h="439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673" y="438"/>
                  </a:lnTo>
                  <a:lnTo>
                    <a:pt x="1750" y="412"/>
                  </a:lnTo>
                  <a:lnTo>
                    <a:pt x="1827" y="387"/>
                  </a:lnTo>
                  <a:lnTo>
                    <a:pt x="1879" y="309"/>
                  </a:lnTo>
                  <a:lnTo>
                    <a:pt x="1879" y="206"/>
                  </a:lnTo>
                  <a:lnTo>
                    <a:pt x="1879" y="129"/>
                  </a:lnTo>
                  <a:lnTo>
                    <a:pt x="1827" y="52"/>
                  </a:lnTo>
                  <a:lnTo>
                    <a:pt x="1750" y="26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23800" y="2993900"/>
              <a:ext cx="16775" cy="11600"/>
            </a:xfrm>
            <a:custGeom>
              <a:avLst/>
              <a:gdLst/>
              <a:ahLst/>
              <a:cxnLst/>
              <a:rect l="l" t="t" r="r" b="b"/>
              <a:pathLst>
                <a:path w="671" h="464" extrusionOk="0">
                  <a:moveTo>
                    <a:pt x="233" y="1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27" y="155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52" y="387"/>
                  </a:lnTo>
                  <a:lnTo>
                    <a:pt x="130" y="438"/>
                  </a:lnTo>
                  <a:lnTo>
                    <a:pt x="233" y="464"/>
                  </a:lnTo>
                  <a:lnTo>
                    <a:pt x="438" y="464"/>
                  </a:lnTo>
                  <a:lnTo>
                    <a:pt x="516" y="438"/>
                  </a:lnTo>
                  <a:lnTo>
                    <a:pt x="593" y="387"/>
                  </a:lnTo>
                  <a:lnTo>
                    <a:pt x="644" y="309"/>
                  </a:lnTo>
                  <a:lnTo>
                    <a:pt x="670" y="232"/>
                  </a:lnTo>
                  <a:lnTo>
                    <a:pt x="644" y="155"/>
                  </a:lnTo>
                  <a:lnTo>
                    <a:pt x="593" y="78"/>
                  </a:lnTo>
                  <a:lnTo>
                    <a:pt x="516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545700" y="2993900"/>
              <a:ext cx="46975" cy="11600"/>
            </a:xfrm>
            <a:custGeom>
              <a:avLst/>
              <a:gdLst/>
              <a:ahLst/>
              <a:cxnLst/>
              <a:rect l="l" t="t" r="r" b="b"/>
              <a:pathLst>
                <a:path w="1879" h="464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206" y="464"/>
                  </a:lnTo>
                  <a:lnTo>
                    <a:pt x="1673" y="464"/>
                  </a:lnTo>
                  <a:lnTo>
                    <a:pt x="1750" y="438"/>
                  </a:lnTo>
                  <a:lnTo>
                    <a:pt x="1827" y="387"/>
                  </a:lnTo>
                  <a:lnTo>
                    <a:pt x="1879" y="309"/>
                  </a:lnTo>
                  <a:lnTo>
                    <a:pt x="1879" y="232"/>
                  </a:lnTo>
                  <a:lnTo>
                    <a:pt x="1879" y="155"/>
                  </a:lnTo>
                  <a:lnTo>
                    <a:pt x="1827" y="78"/>
                  </a:lnTo>
                  <a:lnTo>
                    <a:pt x="1750" y="26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523800" y="3016425"/>
              <a:ext cx="16775" cy="10950"/>
            </a:xfrm>
            <a:custGeom>
              <a:avLst/>
              <a:gdLst/>
              <a:ahLst/>
              <a:cxnLst/>
              <a:rect l="l" t="t" r="r" b="b"/>
              <a:pathLst>
                <a:path w="671" h="438" extrusionOk="0">
                  <a:moveTo>
                    <a:pt x="233" y="0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52" y="387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438" y="438"/>
                  </a:lnTo>
                  <a:lnTo>
                    <a:pt x="516" y="412"/>
                  </a:lnTo>
                  <a:lnTo>
                    <a:pt x="593" y="387"/>
                  </a:lnTo>
                  <a:lnTo>
                    <a:pt x="644" y="309"/>
                  </a:lnTo>
                  <a:lnTo>
                    <a:pt x="670" y="232"/>
                  </a:lnTo>
                  <a:lnTo>
                    <a:pt x="644" y="129"/>
                  </a:lnTo>
                  <a:lnTo>
                    <a:pt x="593" y="78"/>
                  </a:lnTo>
                  <a:lnTo>
                    <a:pt x="516" y="2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545700" y="3016425"/>
              <a:ext cx="46975" cy="10950"/>
            </a:xfrm>
            <a:custGeom>
              <a:avLst/>
              <a:gdLst/>
              <a:ahLst/>
              <a:cxnLst/>
              <a:rect l="l" t="t" r="r" b="b"/>
              <a:pathLst>
                <a:path w="1879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7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673" y="438"/>
                  </a:lnTo>
                  <a:lnTo>
                    <a:pt x="1750" y="412"/>
                  </a:lnTo>
                  <a:lnTo>
                    <a:pt x="1827" y="387"/>
                  </a:lnTo>
                  <a:lnTo>
                    <a:pt x="1879" y="309"/>
                  </a:lnTo>
                  <a:lnTo>
                    <a:pt x="1879" y="232"/>
                  </a:lnTo>
                  <a:lnTo>
                    <a:pt x="1879" y="129"/>
                  </a:lnTo>
                  <a:lnTo>
                    <a:pt x="1827" y="78"/>
                  </a:lnTo>
                  <a:lnTo>
                    <a:pt x="1750" y="26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545050" y="2908975"/>
              <a:ext cx="26400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824" y="438"/>
                  </a:lnTo>
                  <a:lnTo>
                    <a:pt x="927" y="412"/>
                  </a:lnTo>
                  <a:lnTo>
                    <a:pt x="978" y="386"/>
                  </a:lnTo>
                  <a:lnTo>
                    <a:pt x="1030" y="309"/>
                  </a:lnTo>
                  <a:lnTo>
                    <a:pt x="1056" y="232"/>
                  </a:lnTo>
                  <a:lnTo>
                    <a:pt x="1030" y="129"/>
                  </a:lnTo>
                  <a:lnTo>
                    <a:pt x="978" y="77"/>
                  </a:lnTo>
                  <a:lnTo>
                    <a:pt x="927" y="2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286375" y="2809225"/>
              <a:ext cx="277350" cy="70175"/>
            </a:xfrm>
            <a:custGeom>
              <a:avLst/>
              <a:gdLst/>
              <a:ahLst/>
              <a:cxnLst/>
              <a:rect l="l" t="t" r="r" b="b"/>
              <a:pathLst>
                <a:path w="11094" h="2807" extrusionOk="0">
                  <a:moveTo>
                    <a:pt x="5457" y="1"/>
                  </a:moveTo>
                  <a:lnTo>
                    <a:pt x="5380" y="52"/>
                  </a:lnTo>
                  <a:lnTo>
                    <a:pt x="5354" y="129"/>
                  </a:lnTo>
                  <a:lnTo>
                    <a:pt x="5328" y="207"/>
                  </a:lnTo>
                  <a:lnTo>
                    <a:pt x="5328" y="979"/>
                  </a:lnTo>
                  <a:lnTo>
                    <a:pt x="129" y="979"/>
                  </a:lnTo>
                  <a:lnTo>
                    <a:pt x="52" y="1030"/>
                  </a:lnTo>
                  <a:lnTo>
                    <a:pt x="0" y="1107"/>
                  </a:lnTo>
                  <a:lnTo>
                    <a:pt x="0" y="1185"/>
                  </a:lnTo>
                  <a:lnTo>
                    <a:pt x="0" y="2600"/>
                  </a:lnTo>
                  <a:lnTo>
                    <a:pt x="0" y="2677"/>
                  </a:lnTo>
                  <a:lnTo>
                    <a:pt x="52" y="2755"/>
                  </a:lnTo>
                  <a:lnTo>
                    <a:pt x="129" y="2806"/>
                  </a:lnTo>
                  <a:lnTo>
                    <a:pt x="309" y="2806"/>
                  </a:lnTo>
                  <a:lnTo>
                    <a:pt x="361" y="2755"/>
                  </a:lnTo>
                  <a:lnTo>
                    <a:pt x="412" y="2677"/>
                  </a:lnTo>
                  <a:lnTo>
                    <a:pt x="438" y="2600"/>
                  </a:lnTo>
                  <a:lnTo>
                    <a:pt x="438" y="1416"/>
                  </a:lnTo>
                  <a:lnTo>
                    <a:pt x="5328" y="1416"/>
                  </a:lnTo>
                  <a:lnTo>
                    <a:pt x="5328" y="2600"/>
                  </a:lnTo>
                  <a:lnTo>
                    <a:pt x="5354" y="2677"/>
                  </a:lnTo>
                  <a:lnTo>
                    <a:pt x="5380" y="2755"/>
                  </a:lnTo>
                  <a:lnTo>
                    <a:pt x="5457" y="2806"/>
                  </a:lnTo>
                  <a:lnTo>
                    <a:pt x="5637" y="2806"/>
                  </a:lnTo>
                  <a:lnTo>
                    <a:pt x="5689" y="2755"/>
                  </a:lnTo>
                  <a:lnTo>
                    <a:pt x="5740" y="2677"/>
                  </a:lnTo>
                  <a:lnTo>
                    <a:pt x="5766" y="2600"/>
                  </a:lnTo>
                  <a:lnTo>
                    <a:pt x="5766" y="1416"/>
                  </a:lnTo>
                  <a:lnTo>
                    <a:pt x="10656" y="1416"/>
                  </a:lnTo>
                  <a:lnTo>
                    <a:pt x="10656" y="2600"/>
                  </a:lnTo>
                  <a:lnTo>
                    <a:pt x="10682" y="2677"/>
                  </a:lnTo>
                  <a:lnTo>
                    <a:pt x="10733" y="2755"/>
                  </a:lnTo>
                  <a:lnTo>
                    <a:pt x="10785" y="2806"/>
                  </a:lnTo>
                  <a:lnTo>
                    <a:pt x="10965" y="2806"/>
                  </a:lnTo>
                  <a:lnTo>
                    <a:pt x="11042" y="2755"/>
                  </a:lnTo>
                  <a:lnTo>
                    <a:pt x="11068" y="2677"/>
                  </a:lnTo>
                  <a:lnTo>
                    <a:pt x="11094" y="2600"/>
                  </a:lnTo>
                  <a:lnTo>
                    <a:pt x="11094" y="1185"/>
                  </a:lnTo>
                  <a:lnTo>
                    <a:pt x="11068" y="1107"/>
                  </a:lnTo>
                  <a:lnTo>
                    <a:pt x="11042" y="1030"/>
                  </a:lnTo>
                  <a:lnTo>
                    <a:pt x="10965" y="979"/>
                  </a:lnTo>
                  <a:lnTo>
                    <a:pt x="5766" y="979"/>
                  </a:lnTo>
                  <a:lnTo>
                    <a:pt x="5766" y="207"/>
                  </a:lnTo>
                  <a:lnTo>
                    <a:pt x="5740" y="129"/>
                  </a:lnTo>
                  <a:lnTo>
                    <a:pt x="5689" y="52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238125" y="2890950"/>
              <a:ext cx="107475" cy="158950"/>
            </a:xfrm>
            <a:custGeom>
              <a:avLst/>
              <a:gdLst/>
              <a:ahLst/>
              <a:cxnLst/>
              <a:rect l="l" t="t" r="r" b="b"/>
              <a:pathLst>
                <a:path w="4299" h="6358" extrusionOk="0">
                  <a:moveTo>
                    <a:pt x="3861" y="1879"/>
                  </a:moveTo>
                  <a:lnTo>
                    <a:pt x="3861" y="5920"/>
                  </a:lnTo>
                  <a:lnTo>
                    <a:pt x="438" y="5920"/>
                  </a:lnTo>
                  <a:lnTo>
                    <a:pt x="438" y="1879"/>
                  </a:lnTo>
                  <a:close/>
                  <a:moveTo>
                    <a:pt x="206" y="0"/>
                  </a:moveTo>
                  <a:lnTo>
                    <a:pt x="129" y="26"/>
                  </a:lnTo>
                  <a:lnTo>
                    <a:pt x="51" y="52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0" y="6152"/>
                  </a:lnTo>
                  <a:lnTo>
                    <a:pt x="26" y="6229"/>
                  </a:lnTo>
                  <a:lnTo>
                    <a:pt x="51" y="6306"/>
                  </a:lnTo>
                  <a:lnTo>
                    <a:pt x="129" y="6358"/>
                  </a:lnTo>
                  <a:lnTo>
                    <a:pt x="4170" y="6358"/>
                  </a:lnTo>
                  <a:lnTo>
                    <a:pt x="4221" y="6306"/>
                  </a:lnTo>
                  <a:lnTo>
                    <a:pt x="4273" y="6229"/>
                  </a:lnTo>
                  <a:lnTo>
                    <a:pt x="4298" y="6152"/>
                  </a:lnTo>
                  <a:lnTo>
                    <a:pt x="4298" y="232"/>
                  </a:lnTo>
                  <a:lnTo>
                    <a:pt x="4273" y="129"/>
                  </a:lnTo>
                  <a:lnTo>
                    <a:pt x="4221" y="52"/>
                  </a:lnTo>
                  <a:lnTo>
                    <a:pt x="4170" y="26"/>
                  </a:lnTo>
                  <a:lnTo>
                    <a:pt x="4067" y="0"/>
                  </a:lnTo>
                  <a:lnTo>
                    <a:pt x="1750" y="0"/>
                  </a:lnTo>
                  <a:lnTo>
                    <a:pt x="1673" y="26"/>
                  </a:lnTo>
                  <a:lnTo>
                    <a:pt x="1596" y="52"/>
                  </a:lnTo>
                  <a:lnTo>
                    <a:pt x="1570" y="129"/>
                  </a:lnTo>
                  <a:lnTo>
                    <a:pt x="1544" y="232"/>
                  </a:lnTo>
                  <a:lnTo>
                    <a:pt x="1570" y="309"/>
                  </a:lnTo>
                  <a:lnTo>
                    <a:pt x="1596" y="386"/>
                  </a:lnTo>
                  <a:lnTo>
                    <a:pt x="1673" y="412"/>
                  </a:lnTo>
                  <a:lnTo>
                    <a:pt x="1750" y="438"/>
                  </a:lnTo>
                  <a:lnTo>
                    <a:pt x="3861" y="438"/>
                  </a:lnTo>
                  <a:lnTo>
                    <a:pt x="3861" y="1442"/>
                  </a:lnTo>
                  <a:lnTo>
                    <a:pt x="438" y="1442"/>
                  </a:lnTo>
                  <a:lnTo>
                    <a:pt x="438" y="438"/>
                  </a:lnTo>
                  <a:lnTo>
                    <a:pt x="875" y="438"/>
                  </a:lnTo>
                  <a:lnTo>
                    <a:pt x="978" y="412"/>
                  </a:lnTo>
                  <a:lnTo>
                    <a:pt x="1030" y="386"/>
                  </a:lnTo>
                  <a:lnTo>
                    <a:pt x="1081" y="309"/>
                  </a:lnTo>
                  <a:lnTo>
                    <a:pt x="1107" y="232"/>
                  </a:lnTo>
                  <a:lnTo>
                    <a:pt x="1081" y="129"/>
                  </a:lnTo>
                  <a:lnTo>
                    <a:pt x="1030" y="52"/>
                  </a:lnTo>
                  <a:lnTo>
                    <a:pt x="978" y="2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5"/>
          <p:cNvGrpSpPr/>
          <p:nvPr/>
        </p:nvGrpSpPr>
        <p:grpSpPr>
          <a:xfrm>
            <a:off x="3840940" y="1835842"/>
            <a:ext cx="455903" cy="339144"/>
            <a:chOff x="990325" y="2724300"/>
            <a:chExt cx="373875" cy="277350"/>
          </a:xfrm>
        </p:grpSpPr>
        <p:sp>
          <p:nvSpPr>
            <p:cNvPr id="798" name="Google Shape;798;p45"/>
            <p:cNvSpPr/>
            <p:nvPr/>
          </p:nvSpPr>
          <p:spPr>
            <a:xfrm>
              <a:off x="1220675" y="2827250"/>
              <a:ext cx="36700" cy="48275"/>
            </a:xfrm>
            <a:custGeom>
              <a:avLst/>
              <a:gdLst/>
              <a:ahLst/>
              <a:cxnLst/>
              <a:rect l="l" t="t" r="r" b="b"/>
              <a:pathLst>
                <a:path w="1468" h="1931" extrusionOk="0">
                  <a:moveTo>
                    <a:pt x="799" y="0"/>
                  </a:moveTo>
                  <a:lnTo>
                    <a:pt x="593" y="26"/>
                  </a:lnTo>
                  <a:lnTo>
                    <a:pt x="438" y="78"/>
                  </a:lnTo>
                  <a:lnTo>
                    <a:pt x="310" y="180"/>
                  </a:lnTo>
                  <a:lnTo>
                    <a:pt x="233" y="283"/>
                  </a:lnTo>
                  <a:lnTo>
                    <a:pt x="181" y="412"/>
                  </a:lnTo>
                  <a:lnTo>
                    <a:pt x="155" y="541"/>
                  </a:lnTo>
                  <a:lnTo>
                    <a:pt x="181" y="669"/>
                  </a:lnTo>
                  <a:lnTo>
                    <a:pt x="207" y="772"/>
                  </a:lnTo>
                  <a:lnTo>
                    <a:pt x="130" y="798"/>
                  </a:lnTo>
                  <a:lnTo>
                    <a:pt x="78" y="850"/>
                  </a:lnTo>
                  <a:lnTo>
                    <a:pt x="27" y="927"/>
                  </a:lnTo>
                  <a:lnTo>
                    <a:pt x="1" y="1004"/>
                  </a:lnTo>
                  <a:lnTo>
                    <a:pt x="27" y="1081"/>
                  </a:lnTo>
                  <a:lnTo>
                    <a:pt x="78" y="1159"/>
                  </a:lnTo>
                  <a:lnTo>
                    <a:pt x="155" y="1210"/>
                  </a:lnTo>
                  <a:lnTo>
                    <a:pt x="361" y="1210"/>
                  </a:lnTo>
                  <a:lnTo>
                    <a:pt x="335" y="1313"/>
                  </a:lnTo>
                  <a:lnTo>
                    <a:pt x="258" y="1416"/>
                  </a:lnTo>
                  <a:lnTo>
                    <a:pt x="130" y="1570"/>
                  </a:lnTo>
                  <a:lnTo>
                    <a:pt x="104" y="1622"/>
                  </a:lnTo>
                  <a:lnTo>
                    <a:pt x="78" y="1699"/>
                  </a:lnTo>
                  <a:lnTo>
                    <a:pt x="78" y="1751"/>
                  </a:lnTo>
                  <a:lnTo>
                    <a:pt x="104" y="1802"/>
                  </a:lnTo>
                  <a:lnTo>
                    <a:pt x="130" y="1853"/>
                  </a:lnTo>
                  <a:lnTo>
                    <a:pt x="181" y="1905"/>
                  </a:lnTo>
                  <a:lnTo>
                    <a:pt x="233" y="1931"/>
                  </a:lnTo>
                  <a:lnTo>
                    <a:pt x="1339" y="1931"/>
                  </a:lnTo>
                  <a:lnTo>
                    <a:pt x="1391" y="1879"/>
                  </a:lnTo>
                  <a:lnTo>
                    <a:pt x="1442" y="1802"/>
                  </a:lnTo>
                  <a:lnTo>
                    <a:pt x="1468" y="1725"/>
                  </a:lnTo>
                  <a:lnTo>
                    <a:pt x="1442" y="1648"/>
                  </a:lnTo>
                  <a:lnTo>
                    <a:pt x="1416" y="1570"/>
                  </a:lnTo>
                  <a:lnTo>
                    <a:pt x="1339" y="1519"/>
                  </a:lnTo>
                  <a:lnTo>
                    <a:pt x="1262" y="1493"/>
                  </a:lnTo>
                  <a:lnTo>
                    <a:pt x="722" y="1493"/>
                  </a:lnTo>
                  <a:lnTo>
                    <a:pt x="773" y="1364"/>
                  </a:lnTo>
                  <a:lnTo>
                    <a:pt x="799" y="1210"/>
                  </a:lnTo>
                  <a:lnTo>
                    <a:pt x="979" y="1210"/>
                  </a:lnTo>
                  <a:lnTo>
                    <a:pt x="1056" y="1159"/>
                  </a:lnTo>
                  <a:lnTo>
                    <a:pt x="1108" y="1081"/>
                  </a:lnTo>
                  <a:lnTo>
                    <a:pt x="1108" y="1004"/>
                  </a:lnTo>
                  <a:lnTo>
                    <a:pt x="1108" y="901"/>
                  </a:lnTo>
                  <a:lnTo>
                    <a:pt x="1056" y="850"/>
                  </a:lnTo>
                  <a:lnTo>
                    <a:pt x="979" y="798"/>
                  </a:lnTo>
                  <a:lnTo>
                    <a:pt x="902" y="772"/>
                  </a:lnTo>
                  <a:lnTo>
                    <a:pt x="670" y="772"/>
                  </a:lnTo>
                  <a:lnTo>
                    <a:pt x="619" y="669"/>
                  </a:lnTo>
                  <a:lnTo>
                    <a:pt x="593" y="541"/>
                  </a:lnTo>
                  <a:lnTo>
                    <a:pt x="619" y="515"/>
                  </a:lnTo>
                  <a:lnTo>
                    <a:pt x="644" y="464"/>
                  </a:lnTo>
                  <a:lnTo>
                    <a:pt x="722" y="438"/>
                  </a:lnTo>
                  <a:lnTo>
                    <a:pt x="850" y="438"/>
                  </a:lnTo>
                  <a:lnTo>
                    <a:pt x="902" y="464"/>
                  </a:lnTo>
                  <a:lnTo>
                    <a:pt x="979" y="515"/>
                  </a:lnTo>
                  <a:lnTo>
                    <a:pt x="1005" y="567"/>
                  </a:lnTo>
                  <a:lnTo>
                    <a:pt x="1056" y="644"/>
                  </a:lnTo>
                  <a:lnTo>
                    <a:pt x="1108" y="695"/>
                  </a:lnTo>
                  <a:lnTo>
                    <a:pt x="1185" y="721"/>
                  </a:lnTo>
                  <a:lnTo>
                    <a:pt x="1288" y="721"/>
                  </a:lnTo>
                  <a:lnTo>
                    <a:pt x="1365" y="669"/>
                  </a:lnTo>
                  <a:lnTo>
                    <a:pt x="1416" y="618"/>
                  </a:lnTo>
                  <a:lnTo>
                    <a:pt x="1442" y="541"/>
                  </a:lnTo>
                  <a:lnTo>
                    <a:pt x="1442" y="438"/>
                  </a:lnTo>
                  <a:lnTo>
                    <a:pt x="1391" y="335"/>
                  </a:lnTo>
                  <a:lnTo>
                    <a:pt x="1314" y="258"/>
                  </a:lnTo>
                  <a:lnTo>
                    <a:pt x="1236" y="155"/>
                  </a:lnTo>
                  <a:lnTo>
                    <a:pt x="1133" y="78"/>
                  </a:lnTo>
                  <a:lnTo>
                    <a:pt x="979" y="26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1298550" y="2901875"/>
              <a:ext cx="31550" cy="41850"/>
            </a:xfrm>
            <a:custGeom>
              <a:avLst/>
              <a:gdLst/>
              <a:ahLst/>
              <a:cxnLst/>
              <a:rect l="l" t="t" r="r" b="b"/>
              <a:pathLst>
                <a:path w="1262" h="1674" extrusionOk="0">
                  <a:moveTo>
                    <a:pt x="669" y="1"/>
                  </a:moveTo>
                  <a:lnTo>
                    <a:pt x="515" y="27"/>
                  </a:lnTo>
                  <a:lnTo>
                    <a:pt x="361" y="78"/>
                  </a:lnTo>
                  <a:lnTo>
                    <a:pt x="258" y="155"/>
                  </a:lnTo>
                  <a:lnTo>
                    <a:pt x="180" y="258"/>
                  </a:lnTo>
                  <a:lnTo>
                    <a:pt x="129" y="361"/>
                  </a:lnTo>
                  <a:lnTo>
                    <a:pt x="103" y="490"/>
                  </a:lnTo>
                  <a:lnTo>
                    <a:pt x="129" y="644"/>
                  </a:lnTo>
                  <a:lnTo>
                    <a:pt x="77" y="696"/>
                  </a:lnTo>
                  <a:lnTo>
                    <a:pt x="26" y="722"/>
                  </a:lnTo>
                  <a:lnTo>
                    <a:pt x="0" y="799"/>
                  </a:lnTo>
                  <a:lnTo>
                    <a:pt x="0" y="850"/>
                  </a:lnTo>
                  <a:lnTo>
                    <a:pt x="0" y="953"/>
                  </a:lnTo>
                  <a:lnTo>
                    <a:pt x="52" y="1005"/>
                  </a:lnTo>
                  <a:lnTo>
                    <a:pt x="129" y="1056"/>
                  </a:lnTo>
                  <a:lnTo>
                    <a:pt x="206" y="1082"/>
                  </a:lnTo>
                  <a:lnTo>
                    <a:pt x="258" y="1082"/>
                  </a:lnTo>
                  <a:lnTo>
                    <a:pt x="206" y="1185"/>
                  </a:lnTo>
                  <a:lnTo>
                    <a:pt x="103" y="1314"/>
                  </a:lnTo>
                  <a:lnTo>
                    <a:pt x="77" y="1365"/>
                  </a:lnTo>
                  <a:lnTo>
                    <a:pt x="52" y="1417"/>
                  </a:lnTo>
                  <a:lnTo>
                    <a:pt x="52" y="1494"/>
                  </a:lnTo>
                  <a:lnTo>
                    <a:pt x="77" y="1545"/>
                  </a:lnTo>
                  <a:lnTo>
                    <a:pt x="103" y="1597"/>
                  </a:lnTo>
                  <a:lnTo>
                    <a:pt x="155" y="1622"/>
                  </a:lnTo>
                  <a:lnTo>
                    <a:pt x="206" y="1648"/>
                  </a:lnTo>
                  <a:lnTo>
                    <a:pt x="258" y="1674"/>
                  </a:lnTo>
                  <a:lnTo>
                    <a:pt x="1056" y="1674"/>
                  </a:lnTo>
                  <a:lnTo>
                    <a:pt x="1133" y="1648"/>
                  </a:lnTo>
                  <a:lnTo>
                    <a:pt x="1184" y="1622"/>
                  </a:lnTo>
                  <a:lnTo>
                    <a:pt x="1236" y="1545"/>
                  </a:lnTo>
                  <a:lnTo>
                    <a:pt x="1261" y="1468"/>
                  </a:lnTo>
                  <a:lnTo>
                    <a:pt x="1236" y="1365"/>
                  </a:lnTo>
                  <a:lnTo>
                    <a:pt x="1210" y="1314"/>
                  </a:lnTo>
                  <a:lnTo>
                    <a:pt x="1133" y="1262"/>
                  </a:lnTo>
                  <a:lnTo>
                    <a:pt x="1056" y="1236"/>
                  </a:lnTo>
                  <a:lnTo>
                    <a:pt x="669" y="1236"/>
                  </a:lnTo>
                  <a:lnTo>
                    <a:pt x="695" y="1082"/>
                  </a:lnTo>
                  <a:lnTo>
                    <a:pt x="747" y="1082"/>
                  </a:lnTo>
                  <a:lnTo>
                    <a:pt x="850" y="1056"/>
                  </a:lnTo>
                  <a:lnTo>
                    <a:pt x="901" y="1005"/>
                  </a:lnTo>
                  <a:lnTo>
                    <a:pt x="953" y="953"/>
                  </a:lnTo>
                  <a:lnTo>
                    <a:pt x="978" y="850"/>
                  </a:lnTo>
                  <a:lnTo>
                    <a:pt x="953" y="773"/>
                  </a:lnTo>
                  <a:lnTo>
                    <a:pt x="901" y="696"/>
                  </a:lnTo>
                  <a:lnTo>
                    <a:pt x="850" y="670"/>
                  </a:lnTo>
                  <a:lnTo>
                    <a:pt x="747" y="644"/>
                  </a:lnTo>
                  <a:lnTo>
                    <a:pt x="592" y="644"/>
                  </a:lnTo>
                  <a:lnTo>
                    <a:pt x="566" y="567"/>
                  </a:lnTo>
                  <a:lnTo>
                    <a:pt x="541" y="490"/>
                  </a:lnTo>
                  <a:lnTo>
                    <a:pt x="566" y="464"/>
                  </a:lnTo>
                  <a:lnTo>
                    <a:pt x="669" y="439"/>
                  </a:lnTo>
                  <a:lnTo>
                    <a:pt x="747" y="464"/>
                  </a:lnTo>
                  <a:lnTo>
                    <a:pt x="798" y="490"/>
                  </a:lnTo>
                  <a:lnTo>
                    <a:pt x="798" y="516"/>
                  </a:lnTo>
                  <a:lnTo>
                    <a:pt x="850" y="593"/>
                  </a:lnTo>
                  <a:lnTo>
                    <a:pt x="927" y="644"/>
                  </a:lnTo>
                  <a:lnTo>
                    <a:pt x="1004" y="670"/>
                  </a:lnTo>
                  <a:lnTo>
                    <a:pt x="1081" y="670"/>
                  </a:lnTo>
                  <a:lnTo>
                    <a:pt x="1158" y="644"/>
                  </a:lnTo>
                  <a:lnTo>
                    <a:pt x="1210" y="567"/>
                  </a:lnTo>
                  <a:lnTo>
                    <a:pt x="1236" y="490"/>
                  </a:lnTo>
                  <a:lnTo>
                    <a:pt x="1236" y="413"/>
                  </a:lnTo>
                  <a:lnTo>
                    <a:pt x="1184" y="310"/>
                  </a:lnTo>
                  <a:lnTo>
                    <a:pt x="1133" y="233"/>
                  </a:lnTo>
                  <a:lnTo>
                    <a:pt x="1056" y="155"/>
                  </a:lnTo>
                  <a:lnTo>
                    <a:pt x="978" y="78"/>
                  </a:lnTo>
                  <a:lnTo>
                    <a:pt x="824" y="27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1017350" y="2756475"/>
              <a:ext cx="167975" cy="48925"/>
            </a:xfrm>
            <a:custGeom>
              <a:avLst/>
              <a:gdLst/>
              <a:ahLst/>
              <a:cxnLst/>
              <a:rect l="l" t="t" r="r" b="b"/>
              <a:pathLst>
                <a:path w="6719" h="1957" extrusionOk="0">
                  <a:moveTo>
                    <a:pt x="6281" y="438"/>
                  </a:moveTo>
                  <a:lnTo>
                    <a:pt x="6281" y="1519"/>
                  </a:lnTo>
                  <a:lnTo>
                    <a:pt x="438" y="1519"/>
                  </a:lnTo>
                  <a:lnTo>
                    <a:pt x="438" y="438"/>
                  </a:lnTo>
                  <a:close/>
                  <a:moveTo>
                    <a:pt x="361" y="0"/>
                  </a:moveTo>
                  <a:lnTo>
                    <a:pt x="258" y="26"/>
                  </a:lnTo>
                  <a:lnTo>
                    <a:pt x="181" y="77"/>
                  </a:lnTo>
                  <a:lnTo>
                    <a:pt x="129" y="129"/>
                  </a:lnTo>
                  <a:lnTo>
                    <a:pt x="78" y="180"/>
                  </a:lnTo>
                  <a:lnTo>
                    <a:pt x="26" y="257"/>
                  </a:lnTo>
                  <a:lnTo>
                    <a:pt x="0" y="360"/>
                  </a:lnTo>
                  <a:lnTo>
                    <a:pt x="0" y="438"/>
                  </a:lnTo>
                  <a:lnTo>
                    <a:pt x="0" y="1519"/>
                  </a:lnTo>
                  <a:lnTo>
                    <a:pt x="0" y="1596"/>
                  </a:lnTo>
                  <a:lnTo>
                    <a:pt x="26" y="1699"/>
                  </a:lnTo>
                  <a:lnTo>
                    <a:pt x="78" y="1776"/>
                  </a:lnTo>
                  <a:lnTo>
                    <a:pt x="129" y="1827"/>
                  </a:lnTo>
                  <a:lnTo>
                    <a:pt x="181" y="1879"/>
                  </a:lnTo>
                  <a:lnTo>
                    <a:pt x="258" y="1930"/>
                  </a:lnTo>
                  <a:lnTo>
                    <a:pt x="361" y="1956"/>
                  </a:lnTo>
                  <a:lnTo>
                    <a:pt x="6358" y="1956"/>
                  </a:lnTo>
                  <a:lnTo>
                    <a:pt x="6435" y="1930"/>
                  </a:lnTo>
                  <a:lnTo>
                    <a:pt x="6512" y="1879"/>
                  </a:lnTo>
                  <a:lnTo>
                    <a:pt x="6590" y="1827"/>
                  </a:lnTo>
                  <a:lnTo>
                    <a:pt x="6641" y="1776"/>
                  </a:lnTo>
                  <a:lnTo>
                    <a:pt x="6692" y="1699"/>
                  </a:lnTo>
                  <a:lnTo>
                    <a:pt x="6718" y="1596"/>
                  </a:lnTo>
                  <a:lnTo>
                    <a:pt x="6718" y="1519"/>
                  </a:lnTo>
                  <a:lnTo>
                    <a:pt x="6718" y="438"/>
                  </a:lnTo>
                  <a:lnTo>
                    <a:pt x="6718" y="360"/>
                  </a:lnTo>
                  <a:lnTo>
                    <a:pt x="6692" y="257"/>
                  </a:lnTo>
                  <a:lnTo>
                    <a:pt x="6641" y="180"/>
                  </a:lnTo>
                  <a:lnTo>
                    <a:pt x="6590" y="129"/>
                  </a:lnTo>
                  <a:lnTo>
                    <a:pt x="6512" y="77"/>
                  </a:lnTo>
                  <a:lnTo>
                    <a:pt x="6435" y="26"/>
                  </a:lnTo>
                  <a:lnTo>
                    <a:pt x="6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1050800" y="2849125"/>
              <a:ext cx="34775" cy="34775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696" y="0"/>
                  </a:moveTo>
                  <a:lnTo>
                    <a:pt x="593" y="26"/>
                  </a:lnTo>
                  <a:lnTo>
                    <a:pt x="541" y="78"/>
                  </a:lnTo>
                  <a:lnTo>
                    <a:pt x="490" y="155"/>
                  </a:lnTo>
                  <a:lnTo>
                    <a:pt x="464" y="232"/>
                  </a:lnTo>
                  <a:lnTo>
                    <a:pt x="464" y="489"/>
                  </a:lnTo>
                  <a:lnTo>
                    <a:pt x="207" y="489"/>
                  </a:lnTo>
                  <a:lnTo>
                    <a:pt x="130" y="515"/>
                  </a:lnTo>
                  <a:lnTo>
                    <a:pt x="52" y="541"/>
                  </a:lnTo>
                  <a:lnTo>
                    <a:pt x="1" y="618"/>
                  </a:lnTo>
                  <a:lnTo>
                    <a:pt x="1" y="695"/>
                  </a:lnTo>
                  <a:lnTo>
                    <a:pt x="1" y="798"/>
                  </a:lnTo>
                  <a:lnTo>
                    <a:pt x="52" y="850"/>
                  </a:lnTo>
                  <a:lnTo>
                    <a:pt x="130" y="901"/>
                  </a:lnTo>
                  <a:lnTo>
                    <a:pt x="207" y="927"/>
                  </a:lnTo>
                  <a:lnTo>
                    <a:pt x="464" y="927"/>
                  </a:lnTo>
                  <a:lnTo>
                    <a:pt x="464" y="1184"/>
                  </a:lnTo>
                  <a:lnTo>
                    <a:pt x="490" y="1262"/>
                  </a:lnTo>
                  <a:lnTo>
                    <a:pt x="541" y="1339"/>
                  </a:lnTo>
                  <a:lnTo>
                    <a:pt x="593" y="1390"/>
                  </a:lnTo>
                  <a:lnTo>
                    <a:pt x="773" y="1390"/>
                  </a:lnTo>
                  <a:lnTo>
                    <a:pt x="850" y="1339"/>
                  </a:lnTo>
                  <a:lnTo>
                    <a:pt x="876" y="1262"/>
                  </a:lnTo>
                  <a:lnTo>
                    <a:pt x="902" y="1184"/>
                  </a:lnTo>
                  <a:lnTo>
                    <a:pt x="902" y="927"/>
                  </a:lnTo>
                  <a:lnTo>
                    <a:pt x="1159" y="927"/>
                  </a:lnTo>
                  <a:lnTo>
                    <a:pt x="1236" y="901"/>
                  </a:lnTo>
                  <a:lnTo>
                    <a:pt x="1314" y="850"/>
                  </a:lnTo>
                  <a:lnTo>
                    <a:pt x="1365" y="798"/>
                  </a:lnTo>
                  <a:lnTo>
                    <a:pt x="1391" y="695"/>
                  </a:lnTo>
                  <a:lnTo>
                    <a:pt x="1365" y="618"/>
                  </a:lnTo>
                  <a:lnTo>
                    <a:pt x="1314" y="541"/>
                  </a:lnTo>
                  <a:lnTo>
                    <a:pt x="1236" y="515"/>
                  </a:lnTo>
                  <a:lnTo>
                    <a:pt x="1159" y="489"/>
                  </a:lnTo>
                  <a:lnTo>
                    <a:pt x="902" y="489"/>
                  </a:lnTo>
                  <a:lnTo>
                    <a:pt x="902" y="232"/>
                  </a:lnTo>
                  <a:lnTo>
                    <a:pt x="876" y="155"/>
                  </a:lnTo>
                  <a:lnTo>
                    <a:pt x="850" y="78"/>
                  </a:lnTo>
                  <a:lnTo>
                    <a:pt x="773" y="26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1054025" y="29128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52" y="387"/>
                  </a:lnTo>
                  <a:lnTo>
                    <a:pt x="258" y="567"/>
                  </a:lnTo>
                  <a:lnTo>
                    <a:pt x="52" y="747"/>
                  </a:lnTo>
                  <a:lnTo>
                    <a:pt x="26" y="824"/>
                  </a:lnTo>
                  <a:lnTo>
                    <a:pt x="1" y="901"/>
                  </a:lnTo>
                  <a:lnTo>
                    <a:pt x="26" y="979"/>
                  </a:lnTo>
                  <a:lnTo>
                    <a:pt x="52" y="1056"/>
                  </a:lnTo>
                  <a:lnTo>
                    <a:pt x="129" y="1107"/>
                  </a:lnTo>
                  <a:lnTo>
                    <a:pt x="309" y="1107"/>
                  </a:lnTo>
                  <a:lnTo>
                    <a:pt x="387" y="1056"/>
                  </a:lnTo>
                  <a:lnTo>
                    <a:pt x="567" y="876"/>
                  </a:lnTo>
                  <a:lnTo>
                    <a:pt x="747" y="1056"/>
                  </a:lnTo>
                  <a:lnTo>
                    <a:pt x="798" y="1107"/>
                  </a:lnTo>
                  <a:lnTo>
                    <a:pt x="979" y="1107"/>
                  </a:lnTo>
                  <a:lnTo>
                    <a:pt x="1056" y="1056"/>
                  </a:lnTo>
                  <a:lnTo>
                    <a:pt x="1082" y="979"/>
                  </a:lnTo>
                  <a:lnTo>
                    <a:pt x="1107" y="901"/>
                  </a:lnTo>
                  <a:lnTo>
                    <a:pt x="1082" y="824"/>
                  </a:lnTo>
                  <a:lnTo>
                    <a:pt x="1056" y="747"/>
                  </a:lnTo>
                  <a:lnTo>
                    <a:pt x="876" y="567"/>
                  </a:lnTo>
                  <a:lnTo>
                    <a:pt x="1056" y="387"/>
                  </a:lnTo>
                  <a:lnTo>
                    <a:pt x="1082" y="309"/>
                  </a:lnTo>
                  <a:lnTo>
                    <a:pt x="1107" y="232"/>
                  </a:lnTo>
                  <a:lnTo>
                    <a:pt x="1082" y="129"/>
                  </a:lnTo>
                  <a:lnTo>
                    <a:pt x="1056" y="78"/>
                  </a:lnTo>
                  <a:lnTo>
                    <a:pt x="979" y="26"/>
                  </a:lnTo>
                  <a:lnTo>
                    <a:pt x="901" y="1"/>
                  </a:lnTo>
                  <a:lnTo>
                    <a:pt x="798" y="26"/>
                  </a:lnTo>
                  <a:lnTo>
                    <a:pt x="747" y="78"/>
                  </a:lnTo>
                  <a:lnTo>
                    <a:pt x="567" y="258"/>
                  </a:lnTo>
                  <a:lnTo>
                    <a:pt x="387" y="78"/>
                  </a:lnTo>
                  <a:lnTo>
                    <a:pt x="309" y="2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1117075" y="2861350"/>
              <a:ext cx="34775" cy="10950"/>
            </a:xfrm>
            <a:custGeom>
              <a:avLst/>
              <a:gdLst/>
              <a:ahLst/>
              <a:cxnLst/>
              <a:rect l="l" t="t" r="r" b="b"/>
              <a:pathLst>
                <a:path w="1391" h="438" extrusionOk="0">
                  <a:moveTo>
                    <a:pt x="233" y="0"/>
                  </a:moveTo>
                  <a:lnTo>
                    <a:pt x="130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309"/>
                  </a:lnTo>
                  <a:lnTo>
                    <a:pt x="78" y="361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1185" y="438"/>
                  </a:lnTo>
                  <a:lnTo>
                    <a:pt x="1262" y="412"/>
                  </a:lnTo>
                  <a:lnTo>
                    <a:pt x="1339" y="361"/>
                  </a:lnTo>
                  <a:lnTo>
                    <a:pt x="1391" y="309"/>
                  </a:lnTo>
                  <a:lnTo>
                    <a:pt x="1391" y="206"/>
                  </a:lnTo>
                  <a:lnTo>
                    <a:pt x="1391" y="129"/>
                  </a:lnTo>
                  <a:lnTo>
                    <a:pt x="1339" y="52"/>
                  </a:lnTo>
                  <a:lnTo>
                    <a:pt x="1262" y="26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1117075" y="2921200"/>
              <a:ext cx="34775" cy="10950"/>
            </a:xfrm>
            <a:custGeom>
              <a:avLst/>
              <a:gdLst/>
              <a:ahLst/>
              <a:cxnLst/>
              <a:rect l="l" t="t" r="r" b="b"/>
              <a:pathLst>
                <a:path w="1391" h="438" extrusionOk="0">
                  <a:moveTo>
                    <a:pt x="233" y="0"/>
                  </a:moveTo>
                  <a:lnTo>
                    <a:pt x="130" y="26"/>
                  </a:lnTo>
                  <a:lnTo>
                    <a:pt x="78" y="77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6"/>
                  </a:lnTo>
                  <a:lnTo>
                    <a:pt x="130" y="438"/>
                  </a:lnTo>
                  <a:lnTo>
                    <a:pt x="1262" y="438"/>
                  </a:lnTo>
                  <a:lnTo>
                    <a:pt x="1339" y="386"/>
                  </a:lnTo>
                  <a:lnTo>
                    <a:pt x="1391" y="309"/>
                  </a:lnTo>
                  <a:lnTo>
                    <a:pt x="1391" y="232"/>
                  </a:lnTo>
                  <a:lnTo>
                    <a:pt x="1391" y="129"/>
                  </a:lnTo>
                  <a:lnTo>
                    <a:pt x="1339" y="77"/>
                  </a:lnTo>
                  <a:lnTo>
                    <a:pt x="1262" y="26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1129300" y="2906400"/>
              <a:ext cx="10975" cy="12250"/>
            </a:xfrm>
            <a:custGeom>
              <a:avLst/>
              <a:gdLst/>
              <a:ahLst/>
              <a:cxnLst/>
              <a:rect l="l" t="t" r="r" b="b"/>
              <a:pathLst>
                <a:path w="439" h="490" extrusionOk="0">
                  <a:moveTo>
                    <a:pt x="207" y="0"/>
                  </a:moveTo>
                  <a:lnTo>
                    <a:pt x="130" y="26"/>
                  </a:lnTo>
                  <a:lnTo>
                    <a:pt x="52" y="77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258"/>
                  </a:lnTo>
                  <a:lnTo>
                    <a:pt x="1" y="360"/>
                  </a:lnTo>
                  <a:lnTo>
                    <a:pt x="52" y="412"/>
                  </a:lnTo>
                  <a:lnTo>
                    <a:pt x="130" y="463"/>
                  </a:lnTo>
                  <a:lnTo>
                    <a:pt x="207" y="489"/>
                  </a:lnTo>
                  <a:lnTo>
                    <a:pt x="310" y="463"/>
                  </a:lnTo>
                  <a:lnTo>
                    <a:pt x="361" y="412"/>
                  </a:lnTo>
                  <a:lnTo>
                    <a:pt x="413" y="360"/>
                  </a:lnTo>
                  <a:lnTo>
                    <a:pt x="439" y="258"/>
                  </a:lnTo>
                  <a:lnTo>
                    <a:pt x="439" y="232"/>
                  </a:lnTo>
                  <a:lnTo>
                    <a:pt x="413" y="129"/>
                  </a:lnTo>
                  <a:lnTo>
                    <a:pt x="361" y="77"/>
                  </a:lnTo>
                  <a:lnTo>
                    <a:pt x="310" y="26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1129300" y="2935350"/>
              <a:ext cx="10975" cy="11600"/>
            </a:xfrm>
            <a:custGeom>
              <a:avLst/>
              <a:gdLst/>
              <a:ahLst/>
              <a:cxnLst/>
              <a:rect l="l" t="t" r="r" b="b"/>
              <a:pathLst>
                <a:path w="439" h="464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258"/>
                  </a:lnTo>
                  <a:lnTo>
                    <a:pt x="1" y="335"/>
                  </a:lnTo>
                  <a:lnTo>
                    <a:pt x="52" y="412"/>
                  </a:lnTo>
                  <a:lnTo>
                    <a:pt x="130" y="464"/>
                  </a:lnTo>
                  <a:lnTo>
                    <a:pt x="310" y="464"/>
                  </a:lnTo>
                  <a:lnTo>
                    <a:pt x="361" y="412"/>
                  </a:lnTo>
                  <a:lnTo>
                    <a:pt x="413" y="335"/>
                  </a:lnTo>
                  <a:lnTo>
                    <a:pt x="439" y="258"/>
                  </a:lnTo>
                  <a:lnTo>
                    <a:pt x="439" y="206"/>
                  </a:lnTo>
                  <a:lnTo>
                    <a:pt x="413" y="129"/>
                  </a:lnTo>
                  <a:lnTo>
                    <a:pt x="361" y="5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1095850" y="2777700"/>
              <a:ext cx="66300" cy="10950"/>
            </a:xfrm>
            <a:custGeom>
              <a:avLst/>
              <a:gdLst/>
              <a:ahLst/>
              <a:cxnLst/>
              <a:rect l="l" t="t" r="r" b="b"/>
              <a:pathLst>
                <a:path w="2652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52" y="386"/>
                  </a:lnTo>
                  <a:lnTo>
                    <a:pt x="129" y="438"/>
                  </a:lnTo>
                  <a:lnTo>
                    <a:pt x="2497" y="438"/>
                  </a:lnTo>
                  <a:lnTo>
                    <a:pt x="2574" y="386"/>
                  </a:lnTo>
                  <a:lnTo>
                    <a:pt x="2626" y="309"/>
                  </a:lnTo>
                  <a:lnTo>
                    <a:pt x="2652" y="232"/>
                  </a:lnTo>
                  <a:lnTo>
                    <a:pt x="2626" y="129"/>
                  </a:lnTo>
                  <a:lnTo>
                    <a:pt x="2574" y="78"/>
                  </a:lnTo>
                  <a:lnTo>
                    <a:pt x="2497" y="26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1028925" y="2831100"/>
              <a:ext cx="144800" cy="131300"/>
            </a:xfrm>
            <a:custGeom>
              <a:avLst/>
              <a:gdLst/>
              <a:ahLst/>
              <a:cxnLst/>
              <a:rect l="l" t="t" r="r" b="b"/>
              <a:pathLst>
                <a:path w="5792" h="5252" extrusionOk="0">
                  <a:moveTo>
                    <a:pt x="2678" y="438"/>
                  </a:moveTo>
                  <a:lnTo>
                    <a:pt x="2678" y="2420"/>
                  </a:lnTo>
                  <a:lnTo>
                    <a:pt x="438" y="2420"/>
                  </a:lnTo>
                  <a:lnTo>
                    <a:pt x="438" y="593"/>
                  </a:lnTo>
                  <a:lnTo>
                    <a:pt x="464" y="541"/>
                  </a:lnTo>
                  <a:lnTo>
                    <a:pt x="490" y="490"/>
                  </a:lnTo>
                  <a:lnTo>
                    <a:pt x="541" y="464"/>
                  </a:lnTo>
                  <a:lnTo>
                    <a:pt x="593" y="438"/>
                  </a:lnTo>
                  <a:close/>
                  <a:moveTo>
                    <a:pt x="5200" y="438"/>
                  </a:moveTo>
                  <a:lnTo>
                    <a:pt x="5251" y="464"/>
                  </a:lnTo>
                  <a:lnTo>
                    <a:pt x="5303" y="490"/>
                  </a:lnTo>
                  <a:lnTo>
                    <a:pt x="5329" y="541"/>
                  </a:lnTo>
                  <a:lnTo>
                    <a:pt x="5354" y="593"/>
                  </a:lnTo>
                  <a:lnTo>
                    <a:pt x="5354" y="2420"/>
                  </a:lnTo>
                  <a:lnTo>
                    <a:pt x="3115" y="2420"/>
                  </a:lnTo>
                  <a:lnTo>
                    <a:pt x="3115" y="438"/>
                  </a:lnTo>
                  <a:close/>
                  <a:moveTo>
                    <a:pt x="5354" y="2858"/>
                  </a:moveTo>
                  <a:lnTo>
                    <a:pt x="5354" y="4659"/>
                  </a:lnTo>
                  <a:lnTo>
                    <a:pt x="5329" y="4711"/>
                  </a:lnTo>
                  <a:lnTo>
                    <a:pt x="5303" y="4762"/>
                  </a:lnTo>
                  <a:lnTo>
                    <a:pt x="5251" y="4788"/>
                  </a:lnTo>
                  <a:lnTo>
                    <a:pt x="5200" y="4814"/>
                  </a:lnTo>
                  <a:lnTo>
                    <a:pt x="3115" y="4814"/>
                  </a:lnTo>
                  <a:lnTo>
                    <a:pt x="3115" y="2858"/>
                  </a:lnTo>
                  <a:close/>
                  <a:moveTo>
                    <a:pt x="593" y="1"/>
                  </a:moveTo>
                  <a:lnTo>
                    <a:pt x="464" y="26"/>
                  </a:lnTo>
                  <a:lnTo>
                    <a:pt x="361" y="52"/>
                  </a:lnTo>
                  <a:lnTo>
                    <a:pt x="258" y="104"/>
                  </a:lnTo>
                  <a:lnTo>
                    <a:pt x="181" y="181"/>
                  </a:lnTo>
                  <a:lnTo>
                    <a:pt x="104" y="258"/>
                  </a:lnTo>
                  <a:lnTo>
                    <a:pt x="52" y="361"/>
                  </a:lnTo>
                  <a:lnTo>
                    <a:pt x="26" y="464"/>
                  </a:lnTo>
                  <a:lnTo>
                    <a:pt x="1" y="593"/>
                  </a:lnTo>
                  <a:lnTo>
                    <a:pt x="1" y="4659"/>
                  </a:lnTo>
                  <a:lnTo>
                    <a:pt x="26" y="4788"/>
                  </a:lnTo>
                  <a:lnTo>
                    <a:pt x="52" y="4891"/>
                  </a:lnTo>
                  <a:lnTo>
                    <a:pt x="104" y="4994"/>
                  </a:lnTo>
                  <a:lnTo>
                    <a:pt x="181" y="5071"/>
                  </a:lnTo>
                  <a:lnTo>
                    <a:pt x="258" y="5148"/>
                  </a:lnTo>
                  <a:lnTo>
                    <a:pt x="361" y="5200"/>
                  </a:lnTo>
                  <a:lnTo>
                    <a:pt x="464" y="5226"/>
                  </a:lnTo>
                  <a:lnTo>
                    <a:pt x="593" y="5251"/>
                  </a:lnTo>
                  <a:lnTo>
                    <a:pt x="1133" y="5251"/>
                  </a:lnTo>
                  <a:lnTo>
                    <a:pt x="1210" y="5226"/>
                  </a:lnTo>
                  <a:lnTo>
                    <a:pt x="1288" y="5174"/>
                  </a:lnTo>
                  <a:lnTo>
                    <a:pt x="1313" y="5123"/>
                  </a:lnTo>
                  <a:lnTo>
                    <a:pt x="1339" y="5020"/>
                  </a:lnTo>
                  <a:lnTo>
                    <a:pt x="1313" y="4943"/>
                  </a:lnTo>
                  <a:lnTo>
                    <a:pt x="1288" y="4865"/>
                  </a:lnTo>
                  <a:lnTo>
                    <a:pt x="1210" y="4814"/>
                  </a:lnTo>
                  <a:lnTo>
                    <a:pt x="593" y="4814"/>
                  </a:lnTo>
                  <a:lnTo>
                    <a:pt x="541" y="4788"/>
                  </a:lnTo>
                  <a:lnTo>
                    <a:pt x="490" y="4762"/>
                  </a:lnTo>
                  <a:lnTo>
                    <a:pt x="464" y="4711"/>
                  </a:lnTo>
                  <a:lnTo>
                    <a:pt x="438" y="4659"/>
                  </a:lnTo>
                  <a:lnTo>
                    <a:pt x="438" y="2858"/>
                  </a:lnTo>
                  <a:lnTo>
                    <a:pt x="2678" y="2858"/>
                  </a:lnTo>
                  <a:lnTo>
                    <a:pt x="2678" y="4814"/>
                  </a:lnTo>
                  <a:lnTo>
                    <a:pt x="1905" y="4814"/>
                  </a:lnTo>
                  <a:lnTo>
                    <a:pt x="1854" y="4865"/>
                  </a:lnTo>
                  <a:lnTo>
                    <a:pt x="1802" y="4943"/>
                  </a:lnTo>
                  <a:lnTo>
                    <a:pt x="1777" y="5020"/>
                  </a:lnTo>
                  <a:lnTo>
                    <a:pt x="1802" y="5123"/>
                  </a:lnTo>
                  <a:lnTo>
                    <a:pt x="1854" y="5174"/>
                  </a:lnTo>
                  <a:lnTo>
                    <a:pt x="1905" y="5226"/>
                  </a:lnTo>
                  <a:lnTo>
                    <a:pt x="2008" y="5251"/>
                  </a:lnTo>
                  <a:lnTo>
                    <a:pt x="5200" y="5251"/>
                  </a:lnTo>
                  <a:lnTo>
                    <a:pt x="5329" y="5226"/>
                  </a:lnTo>
                  <a:lnTo>
                    <a:pt x="5432" y="5200"/>
                  </a:lnTo>
                  <a:lnTo>
                    <a:pt x="5535" y="5148"/>
                  </a:lnTo>
                  <a:lnTo>
                    <a:pt x="5612" y="5071"/>
                  </a:lnTo>
                  <a:lnTo>
                    <a:pt x="5689" y="4994"/>
                  </a:lnTo>
                  <a:lnTo>
                    <a:pt x="5740" y="4891"/>
                  </a:lnTo>
                  <a:lnTo>
                    <a:pt x="5766" y="4788"/>
                  </a:lnTo>
                  <a:lnTo>
                    <a:pt x="5792" y="4659"/>
                  </a:lnTo>
                  <a:lnTo>
                    <a:pt x="5792" y="593"/>
                  </a:lnTo>
                  <a:lnTo>
                    <a:pt x="5766" y="464"/>
                  </a:lnTo>
                  <a:lnTo>
                    <a:pt x="5740" y="361"/>
                  </a:lnTo>
                  <a:lnTo>
                    <a:pt x="5689" y="258"/>
                  </a:lnTo>
                  <a:lnTo>
                    <a:pt x="5612" y="181"/>
                  </a:lnTo>
                  <a:lnTo>
                    <a:pt x="5535" y="104"/>
                  </a:lnTo>
                  <a:lnTo>
                    <a:pt x="5432" y="52"/>
                  </a:lnTo>
                  <a:lnTo>
                    <a:pt x="5329" y="26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990325" y="2724300"/>
              <a:ext cx="373875" cy="277350"/>
            </a:xfrm>
            <a:custGeom>
              <a:avLst/>
              <a:gdLst/>
              <a:ahLst/>
              <a:cxnLst/>
              <a:rect l="l" t="t" r="r" b="b"/>
              <a:pathLst>
                <a:path w="14955" h="11094" extrusionOk="0">
                  <a:moveTo>
                    <a:pt x="10013" y="3578"/>
                  </a:moveTo>
                  <a:lnTo>
                    <a:pt x="10167" y="3604"/>
                  </a:lnTo>
                  <a:lnTo>
                    <a:pt x="10322" y="3629"/>
                  </a:lnTo>
                  <a:lnTo>
                    <a:pt x="10476" y="3681"/>
                  </a:lnTo>
                  <a:lnTo>
                    <a:pt x="10630" y="3758"/>
                  </a:lnTo>
                  <a:lnTo>
                    <a:pt x="10759" y="3835"/>
                  </a:lnTo>
                  <a:lnTo>
                    <a:pt x="10888" y="3912"/>
                  </a:lnTo>
                  <a:lnTo>
                    <a:pt x="11017" y="4015"/>
                  </a:lnTo>
                  <a:lnTo>
                    <a:pt x="11120" y="4144"/>
                  </a:lnTo>
                  <a:lnTo>
                    <a:pt x="11222" y="4273"/>
                  </a:lnTo>
                  <a:lnTo>
                    <a:pt x="11300" y="4401"/>
                  </a:lnTo>
                  <a:lnTo>
                    <a:pt x="11351" y="4556"/>
                  </a:lnTo>
                  <a:lnTo>
                    <a:pt x="11403" y="4710"/>
                  </a:lnTo>
                  <a:lnTo>
                    <a:pt x="11428" y="4865"/>
                  </a:lnTo>
                  <a:lnTo>
                    <a:pt x="11454" y="5019"/>
                  </a:lnTo>
                  <a:lnTo>
                    <a:pt x="11454" y="5174"/>
                  </a:lnTo>
                  <a:lnTo>
                    <a:pt x="11403" y="5457"/>
                  </a:lnTo>
                  <a:lnTo>
                    <a:pt x="11325" y="5714"/>
                  </a:lnTo>
                  <a:lnTo>
                    <a:pt x="11197" y="5946"/>
                  </a:lnTo>
                  <a:lnTo>
                    <a:pt x="11017" y="6152"/>
                  </a:lnTo>
                  <a:lnTo>
                    <a:pt x="10811" y="6306"/>
                  </a:lnTo>
                  <a:lnTo>
                    <a:pt x="10579" y="6461"/>
                  </a:lnTo>
                  <a:lnTo>
                    <a:pt x="10322" y="6538"/>
                  </a:lnTo>
                  <a:lnTo>
                    <a:pt x="10064" y="6589"/>
                  </a:lnTo>
                  <a:lnTo>
                    <a:pt x="9884" y="6589"/>
                  </a:lnTo>
                  <a:lnTo>
                    <a:pt x="9730" y="6563"/>
                  </a:lnTo>
                  <a:lnTo>
                    <a:pt x="9575" y="6538"/>
                  </a:lnTo>
                  <a:lnTo>
                    <a:pt x="9421" y="6486"/>
                  </a:lnTo>
                  <a:lnTo>
                    <a:pt x="9266" y="6409"/>
                  </a:lnTo>
                  <a:lnTo>
                    <a:pt x="9138" y="6332"/>
                  </a:lnTo>
                  <a:lnTo>
                    <a:pt x="9009" y="6255"/>
                  </a:lnTo>
                  <a:lnTo>
                    <a:pt x="8880" y="6126"/>
                  </a:lnTo>
                  <a:lnTo>
                    <a:pt x="8880" y="4041"/>
                  </a:lnTo>
                  <a:lnTo>
                    <a:pt x="9086" y="3861"/>
                  </a:lnTo>
                  <a:lnTo>
                    <a:pt x="9318" y="3732"/>
                  </a:lnTo>
                  <a:lnTo>
                    <a:pt x="9575" y="3629"/>
                  </a:lnTo>
                  <a:lnTo>
                    <a:pt x="9858" y="3604"/>
                  </a:lnTo>
                  <a:lnTo>
                    <a:pt x="10013" y="3578"/>
                  </a:lnTo>
                  <a:close/>
                  <a:moveTo>
                    <a:pt x="10167" y="1673"/>
                  </a:moveTo>
                  <a:lnTo>
                    <a:pt x="10219" y="1699"/>
                  </a:lnTo>
                  <a:lnTo>
                    <a:pt x="10296" y="1725"/>
                  </a:lnTo>
                  <a:lnTo>
                    <a:pt x="10347" y="1750"/>
                  </a:lnTo>
                  <a:lnTo>
                    <a:pt x="10373" y="1802"/>
                  </a:lnTo>
                  <a:lnTo>
                    <a:pt x="10605" y="2162"/>
                  </a:lnTo>
                  <a:lnTo>
                    <a:pt x="10708" y="2291"/>
                  </a:lnTo>
                  <a:lnTo>
                    <a:pt x="10862" y="2420"/>
                  </a:lnTo>
                  <a:lnTo>
                    <a:pt x="11403" y="2728"/>
                  </a:lnTo>
                  <a:lnTo>
                    <a:pt x="11892" y="3012"/>
                  </a:lnTo>
                  <a:lnTo>
                    <a:pt x="12046" y="3063"/>
                  </a:lnTo>
                  <a:lnTo>
                    <a:pt x="12587" y="3063"/>
                  </a:lnTo>
                  <a:lnTo>
                    <a:pt x="12638" y="3089"/>
                  </a:lnTo>
                  <a:lnTo>
                    <a:pt x="12715" y="3114"/>
                  </a:lnTo>
                  <a:lnTo>
                    <a:pt x="12767" y="3140"/>
                  </a:lnTo>
                  <a:lnTo>
                    <a:pt x="12793" y="3192"/>
                  </a:lnTo>
                  <a:lnTo>
                    <a:pt x="12998" y="3552"/>
                  </a:lnTo>
                  <a:lnTo>
                    <a:pt x="13024" y="3629"/>
                  </a:lnTo>
                  <a:lnTo>
                    <a:pt x="13050" y="3681"/>
                  </a:lnTo>
                  <a:lnTo>
                    <a:pt x="13024" y="3758"/>
                  </a:lnTo>
                  <a:lnTo>
                    <a:pt x="13024" y="3809"/>
                  </a:lnTo>
                  <a:lnTo>
                    <a:pt x="12818" y="4196"/>
                  </a:lnTo>
                  <a:lnTo>
                    <a:pt x="12741" y="4350"/>
                  </a:lnTo>
                  <a:lnTo>
                    <a:pt x="12715" y="4530"/>
                  </a:lnTo>
                  <a:lnTo>
                    <a:pt x="12715" y="5663"/>
                  </a:lnTo>
                  <a:lnTo>
                    <a:pt x="12741" y="5791"/>
                  </a:lnTo>
                  <a:lnTo>
                    <a:pt x="12793" y="5946"/>
                  </a:lnTo>
                  <a:lnTo>
                    <a:pt x="12612" y="5971"/>
                  </a:lnTo>
                  <a:lnTo>
                    <a:pt x="12432" y="5997"/>
                  </a:lnTo>
                  <a:lnTo>
                    <a:pt x="12123" y="6126"/>
                  </a:lnTo>
                  <a:lnTo>
                    <a:pt x="11840" y="6280"/>
                  </a:lnTo>
                  <a:lnTo>
                    <a:pt x="11557" y="6512"/>
                  </a:lnTo>
                  <a:lnTo>
                    <a:pt x="11351" y="6744"/>
                  </a:lnTo>
                  <a:lnTo>
                    <a:pt x="11171" y="7052"/>
                  </a:lnTo>
                  <a:lnTo>
                    <a:pt x="11042" y="7361"/>
                  </a:lnTo>
                  <a:lnTo>
                    <a:pt x="10965" y="7696"/>
                  </a:lnTo>
                  <a:lnTo>
                    <a:pt x="10862" y="7773"/>
                  </a:lnTo>
                  <a:lnTo>
                    <a:pt x="10708" y="7876"/>
                  </a:lnTo>
                  <a:lnTo>
                    <a:pt x="10605" y="8005"/>
                  </a:lnTo>
                  <a:lnTo>
                    <a:pt x="10373" y="8365"/>
                  </a:lnTo>
                  <a:lnTo>
                    <a:pt x="10347" y="8417"/>
                  </a:lnTo>
                  <a:lnTo>
                    <a:pt x="10296" y="8468"/>
                  </a:lnTo>
                  <a:lnTo>
                    <a:pt x="10219" y="8494"/>
                  </a:lnTo>
                  <a:lnTo>
                    <a:pt x="9678" y="8494"/>
                  </a:lnTo>
                  <a:lnTo>
                    <a:pt x="9627" y="8468"/>
                  </a:lnTo>
                  <a:lnTo>
                    <a:pt x="9575" y="8417"/>
                  </a:lnTo>
                  <a:lnTo>
                    <a:pt x="9524" y="8365"/>
                  </a:lnTo>
                  <a:lnTo>
                    <a:pt x="9318" y="8005"/>
                  </a:lnTo>
                  <a:lnTo>
                    <a:pt x="9189" y="7876"/>
                  </a:lnTo>
                  <a:lnTo>
                    <a:pt x="9060" y="7773"/>
                  </a:lnTo>
                  <a:lnTo>
                    <a:pt x="8880" y="7670"/>
                  </a:lnTo>
                  <a:lnTo>
                    <a:pt x="8880" y="6692"/>
                  </a:lnTo>
                  <a:lnTo>
                    <a:pt x="9163" y="6847"/>
                  </a:lnTo>
                  <a:lnTo>
                    <a:pt x="9447" y="6950"/>
                  </a:lnTo>
                  <a:lnTo>
                    <a:pt x="9755" y="7027"/>
                  </a:lnTo>
                  <a:lnTo>
                    <a:pt x="10090" y="7027"/>
                  </a:lnTo>
                  <a:lnTo>
                    <a:pt x="10270" y="7001"/>
                  </a:lnTo>
                  <a:lnTo>
                    <a:pt x="10425" y="6975"/>
                  </a:lnTo>
                  <a:lnTo>
                    <a:pt x="10605" y="6924"/>
                  </a:lnTo>
                  <a:lnTo>
                    <a:pt x="10759" y="6847"/>
                  </a:lnTo>
                  <a:lnTo>
                    <a:pt x="10914" y="6769"/>
                  </a:lnTo>
                  <a:lnTo>
                    <a:pt x="11068" y="6666"/>
                  </a:lnTo>
                  <a:lnTo>
                    <a:pt x="11325" y="6461"/>
                  </a:lnTo>
                  <a:lnTo>
                    <a:pt x="11531" y="6203"/>
                  </a:lnTo>
                  <a:lnTo>
                    <a:pt x="11634" y="6049"/>
                  </a:lnTo>
                  <a:lnTo>
                    <a:pt x="11711" y="5894"/>
                  </a:lnTo>
                  <a:lnTo>
                    <a:pt x="11789" y="5740"/>
                  </a:lnTo>
                  <a:lnTo>
                    <a:pt x="11840" y="5560"/>
                  </a:lnTo>
                  <a:lnTo>
                    <a:pt x="11866" y="5379"/>
                  </a:lnTo>
                  <a:lnTo>
                    <a:pt x="11892" y="5225"/>
                  </a:lnTo>
                  <a:lnTo>
                    <a:pt x="11892" y="4993"/>
                  </a:lnTo>
                  <a:lnTo>
                    <a:pt x="11866" y="4787"/>
                  </a:lnTo>
                  <a:lnTo>
                    <a:pt x="11840" y="4607"/>
                  </a:lnTo>
                  <a:lnTo>
                    <a:pt x="11763" y="4401"/>
                  </a:lnTo>
                  <a:lnTo>
                    <a:pt x="11686" y="4221"/>
                  </a:lnTo>
                  <a:lnTo>
                    <a:pt x="11583" y="4041"/>
                  </a:lnTo>
                  <a:lnTo>
                    <a:pt x="11454" y="3861"/>
                  </a:lnTo>
                  <a:lnTo>
                    <a:pt x="11325" y="3706"/>
                  </a:lnTo>
                  <a:lnTo>
                    <a:pt x="11171" y="3578"/>
                  </a:lnTo>
                  <a:lnTo>
                    <a:pt x="10991" y="3449"/>
                  </a:lnTo>
                  <a:lnTo>
                    <a:pt x="10836" y="3346"/>
                  </a:lnTo>
                  <a:lnTo>
                    <a:pt x="10630" y="3269"/>
                  </a:lnTo>
                  <a:lnTo>
                    <a:pt x="10450" y="3217"/>
                  </a:lnTo>
                  <a:lnTo>
                    <a:pt x="10244" y="3166"/>
                  </a:lnTo>
                  <a:lnTo>
                    <a:pt x="10038" y="3140"/>
                  </a:lnTo>
                  <a:lnTo>
                    <a:pt x="9833" y="3166"/>
                  </a:lnTo>
                  <a:lnTo>
                    <a:pt x="9575" y="3192"/>
                  </a:lnTo>
                  <a:lnTo>
                    <a:pt x="9318" y="3243"/>
                  </a:lnTo>
                  <a:lnTo>
                    <a:pt x="9086" y="3346"/>
                  </a:lnTo>
                  <a:lnTo>
                    <a:pt x="8880" y="3475"/>
                  </a:lnTo>
                  <a:lnTo>
                    <a:pt x="8880" y="2522"/>
                  </a:lnTo>
                  <a:lnTo>
                    <a:pt x="9060" y="2420"/>
                  </a:lnTo>
                  <a:lnTo>
                    <a:pt x="9189" y="2291"/>
                  </a:lnTo>
                  <a:lnTo>
                    <a:pt x="9318" y="2162"/>
                  </a:lnTo>
                  <a:lnTo>
                    <a:pt x="9524" y="1802"/>
                  </a:lnTo>
                  <a:lnTo>
                    <a:pt x="9575" y="1750"/>
                  </a:lnTo>
                  <a:lnTo>
                    <a:pt x="9627" y="1725"/>
                  </a:lnTo>
                  <a:lnTo>
                    <a:pt x="9678" y="1699"/>
                  </a:lnTo>
                  <a:lnTo>
                    <a:pt x="9755" y="1673"/>
                  </a:lnTo>
                  <a:close/>
                  <a:moveTo>
                    <a:pt x="567" y="0"/>
                  </a:moveTo>
                  <a:lnTo>
                    <a:pt x="464" y="26"/>
                  </a:lnTo>
                  <a:lnTo>
                    <a:pt x="335" y="52"/>
                  </a:lnTo>
                  <a:lnTo>
                    <a:pt x="258" y="103"/>
                  </a:lnTo>
                  <a:lnTo>
                    <a:pt x="155" y="180"/>
                  </a:lnTo>
                  <a:lnTo>
                    <a:pt x="103" y="258"/>
                  </a:lnTo>
                  <a:lnTo>
                    <a:pt x="52" y="360"/>
                  </a:lnTo>
                  <a:lnTo>
                    <a:pt x="0" y="463"/>
                  </a:lnTo>
                  <a:lnTo>
                    <a:pt x="0" y="566"/>
                  </a:lnTo>
                  <a:lnTo>
                    <a:pt x="0" y="10527"/>
                  </a:lnTo>
                  <a:lnTo>
                    <a:pt x="0" y="10656"/>
                  </a:lnTo>
                  <a:lnTo>
                    <a:pt x="52" y="10759"/>
                  </a:lnTo>
                  <a:lnTo>
                    <a:pt x="103" y="10862"/>
                  </a:lnTo>
                  <a:lnTo>
                    <a:pt x="155" y="10939"/>
                  </a:lnTo>
                  <a:lnTo>
                    <a:pt x="258" y="11016"/>
                  </a:lnTo>
                  <a:lnTo>
                    <a:pt x="335" y="11068"/>
                  </a:lnTo>
                  <a:lnTo>
                    <a:pt x="464" y="11093"/>
                  </a:lnTo>
                  <a:lnTo>
                    <a:pt x="8417" y="11093"/>
                  </a:lnTo>
                  <a:lnTo>
                    <a:pt x="8520" y="11068"/>
                  </a:lnTo>
                  <a:lnTo>
                    <a:pt x="8623" y="11016"/>
                  </a:lnTo>
                  <a:lnTo>
                    <a:pt x="8700" y="10939"/>
                  </a:lnTo>
                  <a:lnTo>
                    <a:pt x="8777" y="10862"/>
                  </a:lnTo>
                  <a:lnTo>
                    <a:pt x="8829" y="10759"/>
                  </a:lnTo>
                  <a:lnTo>
                    <a:pt x="8855" y="10656"/>
                  </a:lnTo>
                  <a:lnTo>
                    <a:pt x="8880" y="10527"/>
                  </a:lnTo>
                  <a:lnTo>
                    <a:pt x="8880" y="8185"/>
                  </a:lnTo>
                  <a:lnTo>
                    <a:pt x="8932" y="8236"/>
                  </a:lnTo>
                  <a:lnTo>
                    <a:pt x="9138" y="8597"/>
                  </a:lnTo>
                  <a:lnTo>
                    <a:pt x="9266" y="8725"/>
                  </a:lnTo>
                  <a:lnTo>
                    <a:pt x="9395" y="8854"/>
                  </a:lnTo>
                  <a:lnTo>
                    <a:pt x="9575" y="8906"/>
                  </a:lnTo>
                  <a:lnTo>
                    <a:pt x="9755" y="8931"/>
                  </a:lnTo>
                  <a:lnTo>
                    <a:pt x="10167" y="8931"/>
                  </a:lnTo>
                  <a:lnTo>
                    <a:pt x="10347" y="8906"/>
                  </a:lnTo>
                  <a:lnTo>
                    <a:pt x="10502" y="8854"/>
                  </a:lnTo>
                  <a:lnTo>
                    <a:pt x="10656" y="8725"/>
                  </a:lnTo>
                  <a:lnTo>
                    <a:pt x="10759" y="8597"/>
                  </a:lnTo>
                  <a:lnTo>
                    <a:pt x="10965" y="8236"/>
                  </a:lnTo>
                  <a:lnTo>
                    <a:pt x="11017" y="8417"/>
                  </a:lnTo>
                  <a:lnTo>
                    <a:pt x="11068" y="8597"/>
                  </a:lnTo>
                  <a:lnTo>
                    <a:pt x="11120" y="8751"/>
                  </a:lnTo>
                  <a:lnTo>
                    <a:pt x="11197" y="8906"/>
                  </a:lnTo>
                  <a:lnTo>
                    <a:pt x="11403" y="9189"/>
                  </a:lnTo>
                  <a:lnTo>
                    <a:pt x="11634" y="9446"/>
                  </a:lnTo>
                  <a:lnTo>
                    <a:pt x="11917" y="9652"/>
                  </a:lnTo>
                  <a:lnTo>
                    <a:pt x="12072" y="9729"/>
                  </a:lnTo>
                  <a:lnTo>
                    <a:pt x="12252" y="9807"/>
                  </a:lnTo>
                  <a:lnTo>
                    <a:pt x="12406" y="9858"/>
                  </a:lnTo>
                  <a:lnTo>
                    <a:pt x="12587" y="9909"/>
                  </a:lnTo>
                  <a:lnTo>
                    <a:pt x="12767" y="9935"/>
                  </a:lnTo>
                  <a:lnTo>
                    <a:pt x="13179" y="9935"/>
                  </a:lnTo>
                  <a:lnTo>
                    <a:pt x="13410" y="9884"/>
                  </a:lnTo>
                  <a:lnTo>
                    <a:pt x="13642" y="9832"/>
                  </a:lnTo>
                  <a:lnTo>
                    <a:pt x="13848" y="9729"/>
                  </a:lnTo>
                  <a:lnTo>
                    <a:pt x="13899" y="9678"/>
                  </a:lnTo>
                  <a:lnTo>
                    <a:pt x="13951" y="9601"/>
                  </a:lnTo>
                  <a:lnTo>
                    <a:pt x="13951" y="9523"/>
                  </a:lnTo>
                  <a:lnTo>
                    <a:pt x="13951" y="9446"/>
                  </a:lnTo>
                  <a:lnTo>
                    <a:pt x="13899" y="9369"/>
                  </a:lnTo>
                  <a:lnTo>
                    <a:pt x="13822" y="9317"/>
                  </a:lnTo>
                  <a:lnTo>
                    <a:pt x="13719" y="9317"/>
                  </a:lnTo>
                  <a:lnTo>
                    <a:pt x="13642" y="9343"/>
                  </a:lnTo>
                  <a:lnTo>
                    <a:pt x="13487" y="9420"/>
                  </a:lnTo>
                  <a:lnTo>
                    <a:pt x="13307" y="9472"/>
                  </a:lnTo>
                  <a:lnTo>
                    <a:pt x="13127" y="9498"/>
                  </a:lnTo>
                  <a:lnTo>
                    <a:pt x="12793" y="9498"/>
                  </a:lnTo>
                  <a:lnTo>
                    <a:pt x="12638" y="9472"/>
                  </a:lnTo>
                  <a:lnTo>
                    <a:pt x="12355" y="9369"/>
                  </a:lnTo>
                  <a:lnTo>
                    <a:pt x="12072" y="9240"/>
                  </a:lnTo>
                  <a:lnTo>
                    <a:pt x="11840" y="9034"/>
                  </a:lnTo>
                  <a:lnTo>
                    <a:pt x="11660" y="8803"/>
                  </a:lnTo>
                  <a:lnTo>
                    <a:pt x="11506" y="8545"/>
                  </a:lnTo>
                  <a:lnTo>
                    <a:pt x="11428" y="8262"/>
                  </a:lnTo>
                  <a:lnTo>
                    <a:pt x="11403" y="8108"/>
                  </a:lnTo>
                  <a:lnTo>
                    <a:pt x="11403" y="7953"/>
                  </a:lnTo>
                  <a:lnTo>
                    <a:pt x="11403" y="7850"/>
                  </a:lnTo>
                  <a:lnTo>
                    <a:pt x="11403" y="7825"/>
                  </a:lnTo>
                  <a:lnTo>
                    <a:pt x="11454" y="7542"/>
                  </a:lnTo>
                  <a:lnTo>
                    <a:pt x="11557" y="7258"/>
                  </a:lnTo>
                  <a:lnTo>
                    <a:pt x="11711" y="7027"/>
                  </a:lnTo>
                  <a:lnTo>
                    <a:pt x="11892" y="6795"/>
                  </a:lnTo>
                  <a:lnTo>
                    <a:pt x="12123" y="6615"/>
                  </a:lnTo>
                  <a:lnTo>
                    <a:pt x="12381" y="6486"/>
                  </a:lnTo>
                  <a:lnTo>
                    <a:pt x="12664" y="6409"/>
                  </a:lnTo>
                  <a:lnTo>
                    <a:pt x="12947" y="6383"/>
                  </a:lnTo>
                  <a:lnTo>
                    <a:pt x="13127" y="6383"/>
                  </a:lnTo>
                  <a:lnTo>
                    <a:pt x="13282" y="6409"/>
                  </a:lnTo>
                  <a:lnTo>
                    <a:pt x="13565" y="6512"/>
                  </a:lnTo>
                  <a:lnTo>
                    <a:pt x="13822" y="6641"/>
                  </a:lnTo>
                  <a:lnTo>
                    <a:pt x="14054" y="6847"/>
                  </a:lnTo>
                  <a:lnTo>
                    <a:pt x="14260" y="7078"/>
                  </a:lnTo>
                  <a:lnTo>
                    <a:pt x="14388" y="7336"/>
                  </a:lnTo>
                  <a:lnTo>
                    <a:pt x="14491" y="7619"/>
                  </a:lnTo>
                  <a:lnTo>
                    <a:pt x="14517" y="7773"/>
                  </a:lnTo>
                  <a:lnTo>
                    <a:pt x="14517" y="7953"/>
                  </a:lnTo>
                  <a:lnTo>
                    <a:pt x="14491" y="8185"/>
                  </a:lnTo>
                  <a:lnTo>
                    <a:pt x="14440" y="8417"/>
                  </a:lnTo>
                  <a:lnTo>
                    <a:pt x="14363" y="8623"/>
                  </a:lnTo>
                  <a:lnTo>
                    <a:pt x="14234" y="8828"/>
                  </a:lnTo>
                  <a:lnTo>
                    <a:pt x="14208" y="8931"/>
                  </a:lnTo>
                  <a:lnTo>
                    <a:pt x="14208" y="9009"/>
                  </a:lnTo>
                  <a:lnTo>
                    <a:pt x="14234" y="9086"/>
                  </a:lnTo>
                  <a:lnTo>
                    <a:pt x="14285" y="9137"/>
                  </a:lnTo>
                  <a:lnTo>
                    <a:pt x="14363" y="9189"/>
                  </a:lnTo>
                  <a:lnTo>
                    <a:pt x="14440" y="9189"/>
                  </a:lnTo>
                  <a:lnTo>
                    <a:pt x="14517" y="9163"/>
                  </a:lnTo>
                  <a:lnTo>
                    <a:pt x="14594" y="9086"/>
                  </a:lnTo>
                  <a:lnTo>
                    <a:pt x="14749" y="8828"/>
                  </a:lnTo>
                  <a:lnTo>
                    <a:pt x="14852" y="8545"/>
                  </a:lnTo>
                  <a:lnTo>
                    <a:pt x="14929" y="8236"/>
                  </a:lnTo>
                  <a:lnTo>
                    <a:pt x="14955" y="7953"/>
                  </a:lnTo>
                  <a:lnTo>
                    <a:pt x="14955" y="7747"/>
                  </a:lnTo>
                  <a:lnTo>
                    <a:pt x="14929" y="7593"/>
                  </a:lnTo>
                  <a:lnTo>
                    <a:pt x="14877" y="7413"/>
                  </a:lnTo>
                  <a:lnTo>
                    <a:pt x="14826" y="7233"/>
                  </a:lnTo>
                  <a:lnTo>
                    <a:pt x="14671" y="6924"/>
                  </a:lnTo>
                  <a:lnTo>
                    <a:pt x="14491" y="6641"/>
                  </a:lnTo>
                  <a:lnTo>
                    <a:pt x="14234" y="6409"/>
                  </a:lnTo>
                  <a:lnTo>
                    <a:pt x="13951" y="6203"/>
                  </a:lnTo>
                  <a:lnTo>
                    <a:pt x="13642" y="6074"/>
                  </a:lnTo>
                  <a:lnTo>
                    <a:pt x="13462" y="5997"/>
                  </a:lnTo>
                  <a:lnTo>
                    <a:pt x="13307" y="5971"/>
                  </a:lnTo>
                  <a:lnTo>
                    <a:pt x="13204" y="5766"/>
                  </a:lnTo>
                  <a:lnTo>
                    <a:pt x="13179" y="5714"/>
                  </a:lnTo>
                  <a:lnTo>
                    <a:pt x="13153" y="5663"/>
                  </a:lnTo>
                  <a:lnTo>
                    <a:pt x="13153" y="4530"/>
                  </a:lnTo>
                  <a:lnTo>
                    <a:pt x="13179" y="4453"/>
                  </a:lnTo>
                  <a:lnTo>
                    <a:pt x="13204" y="4401"/>
                  </a:lnTo>
                  <a:lnTo>
                    <a:pt x="13385" y="4015"/>
                  </a:lnTo>
                  <a:lnTo>
                    <a:pt x="13462" y="3861"/>
                  </a:lnTo>
                  <a:lnTo>
                    <a:pt x="13487" y="3681"/>
                  </a:lnTo>
                  <a:lnTo>
                    <a:pt x="13462" y="3501"/>
                  </a:lnTo>
                  <a:lnTo>
                    <a:pt x="13385" y="3346"/>
                  </a:lnTo>
                  <a:lnTo>
                    <a:pt x="13179" y="2986"/>
                  </a:lnTo>
                  <a:lnTo>
                    <a:pt x="13076" y="2831"/>
                  </a:lnTo>
                  <a:lnTo>
                    <a:pt x="12921" y="2728"/>
                  </a:lnTo>
                  <a:lnTo>
                    <a:pt x="12767" y="2651"/>
                  </a:lnTo>
                  <a:lnTo>
                    <a:pt x="12587" y="2625"/>
                  </a:lnTo>
                  <a:lnTo>
                    <a:pt x="12123" y="2625"/>
                  </a:lnTo>
                  <a:lnTo>
                    <a:pt x="12046" y="2600"/>
                  </a:lnTo>
                  <a:lnTo>
                    <a:pt x="11634" y="2368"/>
                  </a:lnTo>
                  <a:lnTo>
                    <a:pt x="11068" y="2033"/>
                  </a:lnTo>
                  <a:lnTo>
                    <a:pt x="11017" y="1982"/>
                  </a:lnTo>
                  <a:lnTo>
                    <a:pt x="10965" y="1931"/>
                  </a:lnTo>
                  <a:lnTo>
                    <a:pt x="10759" y="1570"/>
                  </a:lnTo>
                  <a:lnTo>
                    <a:pt x="10656" y="1441"/>
                  </a:lnTo>
                  <a:lnTo>
                    <a:pt x="10502" y="1339"/>
                  </a:lnTo>
                  <a:lnTo>
                    <a:pt x="10347" y="1261"/>
                  </a:lnTo>
                  <a:lnTo>
                    <a:pt x="10167" y="1236"/>
                  </a:lnTo>
                  <a:lnTo>
                    <a:pt x="9755" y="1236"/>
                  </a:lnTo>
                  <a:lnTo>
                    <a:pt x="9575" y="1261"/>
                  </a:lnTo>
                  <a:lnTo>
                    <a:pt x="9395" y="1339"/>
                  </a:lnTo>
                  <a:lnTo>
                    <a:pt x="9266" y="1441"/>
                  </a:lnTo>
                  <a:lnTo>
                    <a:pt x="9138" y="1570"/>
                  </a:lnTo>
                  <a:lnTo>
                    <a:pt x="8932" y="1931"/>
                  </a:lnTo>
                  <a:lnTo>
                    <a:pt x="8880" y="2008"/>
                  </a:lnTo>
                  <a:lnTo>
                    <a:pt x="8880" y="566"/>
                  </a:lnTo>
                  <a:lnTo>
                    <a:pt x="8855" y="463"/>
                  </a:lnTo>
                  <a:lnTo>
                    <a:pt x="8829" y="360"/>
                  </a:lnTo>
                  <a:lnTo>
                    <a:pt x="8777" y="258"/>
                  </a:lnTo>
                  <a:lnTo>
                    <a:pt x="8700" y="180"/>
                  </a:lnTo>
                  <a:lnTo>
                    <a:pt x="8623" y="103"/>
                  </a:lnTo>
                  <a:lnTo>
                    <a:pt x="8520" y="52"/>
                  </a:lnTo>
                  <a:lnTo>
                    <a:pt x="8417" y="26"/>
                  </a:lnTo>
                  <a:lnTo>
                    <a:pt x="8314" y="0"/>
                  </a:lnTo>
                  <a:lnTo>
                    <a:pt x="2214" y="0"/>
                  </a:lnTo>
                  <a:lnTo>
                    <a:pt x="2111" y="26"/>
                  </a:lnTo>
                  <a:lnTo>
                    <a:pt x="2060" y="77"/>
                  </a:lnTo>
                  <a:lnTo>
                    <a:pt x="2008" y="129"/>
                  </a:lnTo>
                  <a:lnTo>
                    <a:pt x="1982" y="232"/>
                  </a:lnTo>
                  <a:lnTo>
                    <a:pt x="2008" y="309"/>
                  </a:lnTo>
                  <a:lnTo>
                    <a:pt x="2060" y="386"/>
                  </a:lnTo>
                  <a:lnTo>
                    <a:pt x="2111" y="438"/>
                  </a:lnTo>
                  <a:lnTo>
                    <a:pt x="8314" y="438"/>
                  </a:lnTo>
                  <a:lnTo>
                    <a:pt x="8365" y="463"/>
                  </a:lnTo>
                  <a:lnTo>
                    <a:pt x="8391" y="489"/>
                  </a:lnTo>
                  <a:lnTo>
                    <a:pt x="8443" y="515"/>
                  </a:lnTo>
                  <a:lnTo>
                    <a:pt x="8443" y="566"/>
                  </a:lnTo>
                  <a:lnTo>
                    <a:pt x="8443" y="10527"/>
                  </a:lnTo>
                  <a:lnTo>
                    <a:pt x="8443" y="10579"/>
                  </a:lnTo>
                  <a:lnTo>
                    <a:pt x="8391" y="10630"/>
                  </a:lnTo>
                  <a:lnTo>
                    <a:pt x="8365" y="10656"/>
                  </a:lnTo>
                  <a:lnTo>
                    <a:pt x="515" y="10656"/>
                  </a:lnTo>
                  <a:lnTo>
                    <a:pt x="464" y="10630"/>
                  </a:lnTo>
                  <a:lnTo>
                    <a:pt x="438" y="10579"/>
                  </a:lnTo>
                  <a:lnTo>
                    <a:pt x="438" y="10527"/>
                  </a:lnTo>
                  <a:lnTo>
                    <a:pt x="438" y="566"/>
                  </a:lnTo>
                  <a:lnTo>
                    <a:pt x="438" y="515"/>
                  </a:lnTo>
                  <a:lnTo>
                    <a:pt x="464" y="489"/>
                  </a:lnTo>
                  <a:lnTo>
                    <a:pt x="515" y="463"/>
                  </a:lnTo>
                  <a:lnTo>
                    <a:pt x="567" y="438"/>
                  </a:lnTo>
                  <a:lnTo>
                    <a:pt x="1416" y="438"/>
                  </a:lnTo>
                  <a:lnTo>
                    <a:pt x="1493" y="386"/>
                  </a:lnTo>
                  <a:lnTo>
                    <a:pt x="1545" y="309"/>
                  </a:lnTo>
                  <a:lnTo>
                    <a:pt x="1545" y="232"/>
                  </a:lnTo>
                  <a:lnTo>
                    <a:pt x="1545" y="129"/>
                  </a:lnTo>
                  <a:lnTo>
                    <a:pt x="1493" y="77"/>
                  </a:lnTo>
                  <a:lnTo>
                    <a:pt x="1416" y="26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45"/>
          <p:cNvGrpSpPr/>
          <p:nvPr/>
        </p:nvGrpSpPr>
        <p:grpSpPr>
          <a:xfrm>
            <a:off x="804163" y="1848393"/>
            <a:ext cx="455903" cy="368277"/>
            <a:chOff x="1742525" y="2712700"/>
            <a:chExt cx="373875" cy="301175"/>
          </a:xfrm>
        </p:grpSpPr>
        <p:sp>
          <p:nvSpPr>
            <p:cNvPr id="811" name="Google Shape;811;p45"/>
            <p:cNvSpPr/>
            <p:nvPr/>
          </p:nvSpPr>
          <p:spPr>
            <a:xfrm>
              <a:off x="1761850" y="2768700"/>
              <a:ext cx="36700" cy="61775"/>
            </a:xfrm>
            <a:custGeom>
              <a:avLst/>
              <a:gdLst/>
              <a:ahLst/>
              <a:cxnLst/>
              <a:rect l="l" t="t" r="r" b="b"/>
              <a:pathLst>
                <a:path w="1468" h="2471" extrusionOk="0">
                  <a:moveTo>
                    <a:pt x="643" y="0"/>
                  </a:moveTo>
                  <a:lnTo>
                    <a:pt x="566" y="52"/>
                  </a:lnTo>
                  <a:lnTo>
                    <a:pt x="515" y="129"/>
                  </a:lnTo>
                  <a:lnTo>
                    <a:pt x="515" y="206"/>
                  </a:lnTo>
                  <a:lnTo>
                    <a:pt x="515" y="1776"/>
                  </a:lnTo>
                  <a:lnTo>
                    <a:pt x="360" y="1622"/>
                  </a:lnTo>
                  <a:lnTo>
                    <a:pt x="283" y="1596"/>
                  </a:lnTo>
                  <a:lnTo>
                    <a:pt x="206" y="1570"/>
                  </a:lnTo>
                  <a:lnTo>
                    <a:pt x="103" y="1596"/>
                  </a:lnTo>
                  <a:lnTo>
                    <a:pt x="51" y="1647"/>
                  </a:lnTo>
                  <a:lnTo>
                    <a:pt x="0" y="1725"/>
                  </a:lnTo>
                  <a:lnTo>
                    <a:pt x="0" y="1802"/>
                  </a:lnTo>
                  <a:lnTo>
                    <a:pt x="0" y="1879"/>
                  </a:lnTo>
                  <a:lnTo>
                    <a:pt x="51" y="1956"/>
                  </a:lnTo>
                  <a:lnTo>
                    <a:pt x="566" y="2420"/>
                  </a:lnTo>
                  <a:lnTo>
                    <a:pt x="643" y="2471"/>
                  </a:lnTo>
                  <a:lnTo>
                    <a:pt x="798" y="2471"/>
                  </a:lnTo>
                  <a:lnTo>
                    <a:pt x="875" y="2420"/>
                  </a:lnTo>
                  <a:lnTo>
                    <a:pt x="1390" y="1956"/>
                  </a:lnTo>
                  <a:lnTo>
                    <a:pt x="1441" y="1879"/>
                  </a:lnTo>
                  <a:lnTo>
                    <a:pt x="1467" y="1802"/>
                  </a:lnTo>
                  <a:lnTo>
                    <a:pt x="1441" y="1725"/>
                  </a:lnTo>
                  <a:lnTo>
                    <a:pt x="1416" y="1647"/>
                  </a:lnTo>
                  <a:lnTo>
                    <a:pt x="1338" y="1596"/>
                  </a:lnTo>
                  <a:lnTo>
                    <a:pt x="1261" y="1570"/>
                  </a:lnTo>
                  <a:lnTo>
                    <a:pt x="1184" y="1596"/>
                  </a:lnTo>
                  <a:lnTo>
                    <a:pt x="1107" y="1622"/>
                  </a:lnTo>
                  <a:lnTo>
                    <a:pt x="952" y="1776"/>
                  </a:lnTo>
                  <a:lnTo>
                    <a:pt x="952" y="206"/>
                  </a:lnTo>
                  <a:lnTo>
                    <a:pt x="927" y="129"/>
                  </a:lnTo>
                  <a:lnTo>
                    <a:pt x="875" y="5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2060400" y="2768700"/>
              <a:ext cx="36700" cy="61775"/>
            </a:xfrm>
            <a:custGeom>
              <a:avLst/>
              <a:gdLst/>
              <a:ahLst/>
              <a:cxnLst/>
              <a:rect l="l" t="t" r="r" b="b"/>
              <a:pathLst>
                <a:path w="1468" h="2471" extrusionOk="0">
                  <a:moveTo>
                    <a:pt x="644" y="0"/>
                  </a:moveTo>
                  <a:lnTo>
                    <a:pt x="593" y="52"/>
                  </a:lnTo>
                  <a:lnTo>
                    <a:pt x="541" y="129"/>
                  </a:lnTo>
                  <a:lnTo>
                    <a:pt x="516" y="206"/>
                  </a:lnTo>
                  <a:lnTo>
                    <a:pt x="516" y="1776"/>
                  </a:lnTo>
                  <a:lnTo>
                    <a:pt x="361" y="1622"/>
                  </a:lnTo>
                  <a:lnTo>
                    <a:pt x="284" y="1596"/>
                  </a:lnTo>
                  <a:lnTo>
                    <a:pt x="207" y="1570"/>
                  </a:lnTo>
                  <a:lnTo>
                    <a:pt x="129" y="1596"/>
                  </a:lnTo>
                  <a:lnTo>
                    <a:pt x="52" y="1647"/>
                  </a:lnTo>
                  <a:lnTo>
                    <a:pt x="1" y="1725"/>
                  </a:lnTo>
                  <a:lnTo>
                    <a:pt x="1" y="1802"/>
                  </a:lnTo>
                  <a:lnTo>
                    <a:pt x="26" y="1879"/>
                  </a:lnTo>
                  <a:lnTo>
                    <a:pt x="78" y="1956"/>
                  </a:lnTo>
                  <a:lnTo>
                    <a:pt x="593" y="2420"/>
                  </a:lnTo>
                  <a:lnTo>
                    <a:pt x="670" y="2471"/>
                  </a:lnTo>
                  <a:lnTo>
                    <a:pt x="824" y="2471"/>
                  </a:lnTo>
                  <a:lnTo>
                    <a:pt x="876" y="2420"/>
                  </a:lnTo>
                  <a:lnTo>
                    <a:pt x="1416" y="1956"/>
                  </a:lnTo>
                  <a:lnTo>
                    <a:pt x="1468" y="1879"/>
                  </a:lnTo>
                  <a:lnTo>
                    <a:pt x="1468" y="1802"/>
                  </a:lnTo>
                  <a:lnTo>
                    <a:pt x="1468" y="1725"/>
                  </a:lnTo>
                  <a:lnTo>
                    <a:pt x="1416" y="1647"/>
                  </a:lnTo>
                  <a:lnTo>
                    <a:pt x="1339" y="1596"/>
                  </a:lnTo>
                  <a:lnTo>
                    <a:pt x="1262" y="1570"/>
                  </a:lnTo>
                  <a:lnTo>
                    <a:pt x="1185" y="1596"/>
                  </a:lnTo>
                  <a:lnTo>
                    <a:pt x="1107" y="1622"/>
                  </a:lnTo>
                  <a:lnTo>
                    <a:pt x="953" y="1776"/>
                  </a:lnTo>
                  <a:lnTo>
                    <a:pt x="953" y="206"/>
                  </a:lnTo>
                  <a:lnTo>
                    <a:pt x="953" y="129"/>
                  </a:lnTo>
                  <a:lnTo>
                    <a:pt x="902" y="5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2016000" y="2879375"/>
              <a:ext cx="16750" cy="10950"/>
            </a:xfrm>
            <a:custGeom>
              <a:avLst/>
              <a:gdLst/>
              <a:ahLst/>
              <a:cxnLst/>
              <a:rect l="l" t="t" r="r" b="b"/>
              <a:pathLst>
                <a:path w="670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438" y="438"/>
                  </a:lnTo>
                  <a:lnTo>
                    <a:pt x="516" y="412"/>
                  </a:lnTo>
                  <a:lnTo>
                    <a:pt x="593" y="360"/>
                  </a:lnTo>
                  <a:lnTo>
                    <a:pt x="644" y="309"/>
                  </a:lnTo>
                  <a:lnTo>
                    <a:pt x="670" y="206"/>
                  </a:lnTo>
                  <a:lnTo>
                    <a:pt x="644" y="129"/>
                  </a:lnTo>
                  <a:lnTo>
                    <a:pt x="593" y="52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2037875" y="2879375"/>
              <a:ext cx="54075" cy="10950"/>
            </a:xfrm>
            <a:custGeom>
              <a:avLst/>
              <a:gdLst/>
              <a:ahLst/>
              <a:cxnLst/>
              <a:rect l="l" t="t" r="r" b="b"/>
              <a:pathLst>
                <a:path w="2163" h="438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1931" y="438"/>
                  </a:lnTo>
                  <a:lnTo>
                    <a:pt x="2034" y="412"/>
                  </a:lnTo>
                  <a:lnTo>
                    <a:pt x="2086" y="360"/>
                  </a:lnTo>
                  <a:lnTo>
                    <a:pt x="2137" y="309"/>
                  </a:lnTo>
                  <a:lnTo>
                    <a:pt x="2163" y="206"/>
                  </a:lnTo>
                  <a:lnTo>
                    <a:pt x="2137" y="129"/>
                  </a:lnTo>
                  <a:lnTo>
                    <a:pt x="2086" y="52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2016000" y="2897375"/>
              <a:ext cx="16750" cy="10975"/>
            </a:xfrm>
            <a:custGeom>
              <a:avLst/>
              <a:gdLst/>
              <a:ahLst/>
              <a:cxnLst/>
              <a:rect l="l" t="t" r="r" b="b"/>
              <a:pathLst>
                <a:path w="670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7"/>
                  </a:lnTo>
                  <a:lnTo>
                    <a:pt x="1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7" y="438"/>
                  </a:lnTo>
                  <a:lnTo>
                    <a:pt x="438" y="438"/>
                  </a:lnTo>
                  <a:lnTo>
                    <a:pt x="516" y="413"/>
                  </a:lnTo>
                  <a:lnTo>
                    <a:pt x="593" y="361"/>
                  </a:lnTo>
                  <a:lnTo>
                    <a:pt x="644" y="284"/>
                  </a:lnTo>
                  <a:lnTo>
                    <a:pt x="670" y="207"/>
                  </a:lnTo>
                  <a:lnTo>
                    <a:pt x="644" y="129"/>
                  </a:lnTo>
                  <a:lnTo>
                    <a:pt x="593" y="52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2037875" y="2897375"/>
              <a:ext cx="54075" cy="10975"/>
            </a:xfrm>
            <a:custGeom>
              <a:avLst/>
              <a:gdLst/>
              <a:ahLst/>
              <a:cxnLst/>
              <a:rect l="l" t="t" r="r" b="b"/>
              <a:pathLst>
                <a:path w="2163" h="439" extrusionOk="0">
                  <a:moveTo>
                    <a:pt x="130" y="1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7"/>
                  </a:lnTo>
                  <a:lnTo>
                    <a:pt x="1" y="284"/>
                  </a:lnTo>
                  <a:lnTo>
                    <a:pt x="52" y="361"/>
                  </a:lnTo>
                  <a:lnTo>
                    <a:pt x="130" y="413"/>
                  </a:lnTo>
                  <a:lnTo>
                    <a:pt x="207" y="438"/>
                  </a:lnTo>
                  <a:lnTo>
                    <a:pt x="1931" y="438"/>
                  </a:lnTo>
                  <a:lnTo>
                    <a:pt x="2034" y="413"/>
                  </a:lnTo>
                  <a:lnTo>
                    <a:pt x="2086" y="361"/>
                  </a:lnTo>
                  <a:lnTo>
                    <a:pt x="2137" y="284"/>
                  </a:lnTo>
                  <a:lnTo>
                    <a:pt x="2163" y="207"/>
                  </a:lnTo>
                  <a:lnTo>
                    <a:pt x="2137" y="129"/>
                  </a:lnTo>
                  <a:lnTo>
                    <a:pt x="2086" y="52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2016000" y="2914750"/>
              <a:ext cx="16750" cy="11625"/>
            </a:xfrm>
            <a:custGeom>
              <a:avLst/>
              <a:gdLst/>
              <a:ahLst/>
              <a:cxnLst/>
              <a:rect l="l" t="t" r="r" b="b"/>
              <a:pathLst>
                <a:path w="670" h="465" extrusionOk="0">
                  <a:moveTo>
                    <a:pt x="207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1" y="155"/>
                  </a:lnTo>
                  <a:lnTo>
                    <a:pt x="1" y="232"/>
                  </a:lnTo>
                  <a:lnTo>
                    <a:pt x="1" y="310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207" y="464"/>
                  </a:lnTo>
                  <a:lnTo>
                    <a:pt x="438" y="464"/>
                  </a:lnTo>
                  <a:lnTo>
                    <a:pt x="516" y="438"/>
                  </a:lnTo>
                  <a:lnTo>
                    <a:pt x="593" y="387"/>
                  </a:lnTo>
                  <a:lnTo>
                    <a:pt x="644" y="310"/>
                  </a:lnTo>
                  <a:lnTo>
                    <a:pt x="670" y="232"/>
                  </a:lnTo>
                  <a:lnTo>
                    <a:pt x="644" y="155"/>
                  </a:lnTo>
                  <a:lnTo>
                    <a:pt x="593" y="78"/>
                  </a:lnTo>
                  <a:lnTo>
                    <a:pt x="516" y="2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2037875" y="2914750"/>
              <a:ext cx="54075" cy="11625"/>
            </a:xfrm>
            <a:custGeom>
              <a:avLst/>
              <a:gdLst/>
              <a:ahLst/>
              <a:cxnLst/>
              <a:rect l="l" t="t" r="r" b="b"/>
              <a:pathLst>
                <a:path w="2163" h="465" extrusionOk="0">
                  <a:moveTo>
                    <a:pt x="207" y="1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1" y="155"/>
                  </a:lnTo>
                  <a:lnTo>
                    <a:pt x="1" y="232"/>
                  </a:lnTo>
                  <a:lnTo>
                    <a:pt x="1" y="310"/>
                  </a:lnTo>
                  <a:lnTo>
                    <a:pt x="52" y="387"/>
                  </a:lnTo>
                  <a:lnTo>
                    <a:pt x="130" y="438"/>
                  </a:lnTo>
                  <a:lnTo>
                    <a:pt x="207" y="464"/>
                  </a:lnTo>
                  <a:lnTo>
                    <a:pt x="1931" y="464"/>
                  </a:lnTo>
                  <a:lnTo>
                    <a:pt x="2034" y="438"/>
                  </a:lnTo>
                  <a:lnTo>
                    <a:pt x="2086" y="387"/>
                  </a:lnTo>
                  <a:lnTo>
                    <a:pt x="2137" y="310"/>
                  </a:lnTo>
                  <a:lnTo>
                    <a:pt x="2163" y="232"/>
                  </a:lnTo>
                  <a:lnTo>
                    <a:pt x="2137" y="155"/>
                  </a:lnTo>
                  <a:lnTo>
                    <a:pt x="2086" y="78"/>
                  </a:lnTo>
                  <a:lnTo>
                    <a:pt x="2034" y="26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766975" y="2950800"/>
              <a:ext cx="81100" cy="38625"/>
            </a:xfrm>
            <a:custGeom>
              <a:avLst/>
              <a:gdLst/>
              <a:ahLst/>
              <a:cxnLst/>
              <a:rect l="l" t="t" r="r" b="b"/>
              <a:pathLst>
                <a:path w="3244" h="1545" extrusionOk="0">
                  <a:moveTo>
                    <a:pt x="336" y="0"/>
                  </a:moveTo>
                  <a:lnTo>
                    <a:pt x="258" y="26"/>
                  </a:lnTo>
                  <a:lnTo>
                    <a:pt x="181" y="77"/>
                  </a:lnTo>
                  <a:lnTo>
                    <a:pt x="130" y="129"/>
                  </a:lnTo>
                  <a:lnTo>
                    <a:pt x="78" y="180"/>
                  </a:lnTo>
                  <a:lnTo>
                    <a:pt x="27" y="257"/>
                  </a:lnTo>
                  <a:lnTo>
                    <a:pt x="1" y="335"/>
                  </a:lnTo>
                  <a:lnTo>
                    <a:pt x="1" y="438"/>
                  </a:lnTo>
                  <a:lnTo>
                    <a:pt x="1" y="1133"/>
                  </a:lnTo>
                  <a:lnTo>
                    <a:pt x="1" y="1210"/>
                  </a:lnTo>
                  <a:lnTo>
                    <a:pt x="27" y="1287"/>
                  </a:lnTo>
                  <a:lnTo>
                    <a:pt x="78" y="1364"/>
                  </a:lnTo>
                  <a:lnTo>
                    <a:pt x="130" y="1416"/>
                  </a:lnTo>
                  <a:lnTo>
                    <a:pt x="181" y="1467"/>
                  </a:lnTo>
                  <a:lnTo>
                    <a:pt x="258" y="1519"/>
                  </a:lnTo>
                  <a:lnTo>
                    <a:pt x="336" y="1544"/>
                  </a:lnTo>
                  <a:lnTo>
                    <a:pt x="1262" y="1544"/>
                  </a:lnTo>
                  <a:lnTo>
                    <a:pt x="1339" y="1493"/>
                  </a:lnTo>
                  <a:lnTo>
                    <a:pt x="1391" y="1416"/>
                  </a:lnTo>
                  <a:lnTo>
                    <a:pt x="1391" y="1339"/>
                  </a:lnTo>
                  <a:lnTo>
                    <a:pt x="1391" y="1261"/>
                  </a:lnTo>
                  <a:lnTo>
                    <a:pt x="1339" y="1184"/>
                  </a:lnTo>
                  <a:lnTo>
                    <a:pt x="1262" y="1133"/>
                  </a:lnTo>
                  <a:lnTo>
                    <a:pt x="1185" y="1107"/>
                  </a:lnTo>
                  <a:lnTo>
                    <a:pt x="438" y="1107"/>
                  </a:lnTo>
                  <a:lnTo>
                    <a:pt x="438" y="438"/>
                  </a:lnTo>
                  <a:lnTo>
                    <a:pt x="2806" y="438"/>
                  </a:lnTo>
                  <a:lnTo>
                    <a:pt x="2806" y="1107"/>
                  </a:lnTo>
                  <a:lnTo>
                    <a:pt x="2060" y="1107"/>
                  </a:lnTo>
                  <a:lnTo>
                    <a:pt x="1983" y="1133"/>
                  </a:lnTo>
                  <a:lnTo>
                    <a:pt x="1906" y="1184"/>
                  </a:lnTo>
                  <a:lnTo>
                    <a:pt x="1854" y="1261"/>
                  </a:lnTo>
                  <a:lnTo>
                    <a:pt x="1828" y="1339"/>
                  </a:lnTo>
                  <a:lnTo>
                    <a:pt x="1854" y="1416"/>
                  </a:lnTo>
                  <a:lnTo>
                    <a:pt x="1906" y="1493"/>
                  </a:lnTo>
                  <a:lnTo>
                    <a:pt x="1983" y="1544"/>
                  </a:lnTo>
                  <a:lnTo>
                    <a:pt x="2884" y="1544"/>
                  </a:lnTo>
                  <a:lnTo>
                    <a:pt x="2987" y="1519"/>
                  </a:lnTo>
                  <a:lnTo>
                    <a:pt x="3038" y="1467"/>
                  </a:lnTo>
                  <a:lnTo>
                    <a:pt x="3115" y="1416"/>
                  </a:lnTo>
                  <a:lnTo>
                    <a:pt x="3167" y="1364"/>
                  </a:lnTo>
                  <a:lnTo>
                    <a:pt x="3218" y="1287"/>
                  </a:lnTo>
                  <a:lnTo>
                    <a:pt x="3218" y="1210"/>
                  </a:lnTo>
                  <a:lnTo>
                    <a:pt x="3244" y="1133"/>
                  </a:lnTo>
                  <a:lnTo>
                    <a:pt x="3244" y="438"/>
                  </a:lnTo>
                  <a:lnTo>
                    <a:pt x="3218" y="335"/>
                  </a:lnTo>
                  <a:lnTo>
                    <a:pt x="3218" y="257"/>
                  </a:lnTo>
                  <a:lnTo>
                    <a:pt x="3167" y="180"/>
                  </a:lnTo>
                  <a:lnTo>
                    <a:pt x="3115" y="129"/>
                  </a:lnTo>
                  <a:lnTo>
                    <a:pt x="3038" y="77"/>
                  </a:lnTo>
                  <a:lnTo>
                    <a:pt x="2987" y="26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1742525" y="2712700"/>
              <a:ext cx="373875" cy="301175"/>
            </a:xfrm>
            <a:custGeom>
              <a:avLst/>
              <a:gdLst/>
              <a:ahLst/>
              <a:cxnLst/>
              <a:rect l="l" t="t" r="r" b="b"/>
              <a:pathLst>
                <a:path w="14955" h="12047" extrusionOk="0">
                  <a:moveTo>
                    <a:pt x="7208" y="1"/>
                  </a:moveTo>
                  <a:lnTo>
                    <a:pt x="7002" y="27"/>
                  </a:lnTo>
                  <a:lnTo>
                    <a:pt x="6796" y="104"/>
                  </a:lnTo>
                  <a:lnTo>
                    <a:pt x="6616" y="232"/>
                  </a:lnTo>
                  <a:lnTo>
                    <a:pt x="6487" y="413"/>
                  </a:lnTo>
                  <a:lnTo>
                    <a:pt x="6204" y="876"/>
                  </a:lnTo>
                  <a:lnTo>
                    <a:pt x="6127" y="953"/>
                  </a:lnTo>
                  <a:lnTo>
                    <a:pt x="6049" y="1005"/>
                  </a:lnTo>
                  <a:lnTo>
                    <a:pt x="5586" y="1288"/>
                  </a:lnTo>
                  <a:lnTo>
                    <a:pt x="5535" y="1339"/>
                  </a:lnTo>
                  <a:lnTo>
                    <a:pt x="5483" y="1416"/>
                  </a:lnTo>
                  <a:lnTo>
                    <a:pt x="5483" y="1494"/>
                  </a:lnTo>
                  <a:lnTo>
                    <a:pt x="5509" y="1571"/>
                  </a:lnTo>
                  <a:lnTo>
                    <a:pt x="5586" y="1648"/>
                  </a:lnTo>
                  <a:lnTo>
                    <a:pt x="5638" y="1674"/>
                  </a:lnTo>
                  <a:lnTo>
                    <a:pt x="5741" y="1700"/>
                  </a:lnTo>
                  <a:lnTo>
                    <a:pt x="5818" y="1674"/>
                  </a:lnTo>
                  <a:lnTo>
                    <a:pt x="6281" y="1391"/>
                  </a:lnTo>
                  <a:lnTo>
                    <a:pt x="6436" y="1262"/>
                  </a:lnTo>
                  <a:lnTo>
                    <a:pt x="6564" y="1108"/>
                  </a:lnTo>
                  <a:lnTo>
                    <a:pt x="6873" y="644"/>
                  </a:lnTo>
                  <a:lnTo>
                    <a:pt x="6925" y="541"/>
                  </a:lnTo>
                  <a:lnTo>
                    <a:pt x="7002" y="490"/>
                  </a:lnTo>
                  <a:lnTo>
                    <a:pt x="7105" y="464"/>
                  </a:lnTo>
                  <a:lnTo>
                    <a:pt x="7208" y="438"/>
                  </a:lnTo>
                  <a:lnTo>
                    <a:pt x="7748" y="438"/>
                  </a:lnTo>
                  <a:lnTo>
                    <a:pt x="7851" y="464"/>
                  </a:lnTo>
                  <a:lnTo>
                    <a:pt x="7954" y="490"/>
                  </a:lnTo>
                  <a:lnTo>
                    <a:pt x="8031" y="541"/>
                  </a:lnTo>
                  <a:lnTo>
                    <a:pt x="8083" y="644"/>
                  </a:lnTo>
                  <a:lnTo>
                    <a:pt x="8366" y="1108"/>
                  </a:lnTo>
                  <a:lnTo>
                    <a:pt x="8495" y="1262"/>
                  </a:lnTo>
                  <a:lnTo>
                    <a:pt x="8675" y="1391"/>
                  </a:lnTo>
                  <a:lnTo>
                    <a:pt x="9936" y="2137"/>
                  </a:lnTo>
                  <a:lnTo>
                    <a:pt x="10142" y="2214"/>
                  </a:lnTo>
                  <a:lnTo>
                    <a:pt x="10348" y="2240"/>
                  </a:lnTo>
                  <a:lnTo>
                    <a:pt x="10888" y="2266"/>
                  </a:lnTo>
                  <a:lnTo>
                    <a:pt x="10991" y="2266"/>
                  </a:lnTo>
                  <a:lnTo>
                    <a:pt x="11094" y="2317"/>
                  </a:lnTo>
                  <a:lnTo>
                    <a:pt x="11171" y="2369"/>
                  </a:lnTo>
                  <a:lnTo>
                    <a:pt x="11249" y="2446"/>
                  </a:lnTo>
                  <a:lnTo>
                    <a:pt x="11506" y="2909"/>
                  </a:lnTo>
                  <a:lnTo>
                    <a:pt x="11557" y="3012"/>
                  </a:lnTo>
                  <a:lnTo>
                    <a:pt x="11557" y="3115"/>
                  </a:lnTo>
                  <a:lnTo>
                    <a:pt x="11557" y="3218"/>
                  </a:lnTo>
                  <a:lnTo>
                    <a:pt x="11506" y="3321"/>
                  </a:lnTo>
                  <a:lnTo>
                    <a:pt x="11249" y="3810"/>
                  </a:lnTo>
                  <a:lnTo>
                    <a:pt x="11171" y="3990"/>
                  </a:lnTo>
                  <a:lnTo>
                    <a:pt x="11146" y="4196"/>
                  </a:lnTo>
                  <a:lnTo>
                    <a:pt x="11146" y="5663"/>
                  </a:lnTo>
                  <a:lnTo>
                    <a:pt x="11146" y="5689"/>
                  </a:lnTo>
                  <a:lnTo>
                    <a:pt x="10760" y="5689"/>
                  </a:lnTo>
                  <a:lnTo>
                    <a:pt x="10631" y="5715"/>
                  </a:lnTo>
                  <a:lnTo>
                    <a:pt x="10476" y="5766"/>
                  </a:lnTo>
                  <a:lnTo>
                    <a:pt x="10348" y="5869"/>
                  </a:lnTo>
                  <a:lnTo>
                    <a:pt x="10271" y="5972"/>
                  </a:lnTo>
                  <a:lnTo>
                    <a:pt x="9293" y="7491"/>
                  </a:lnTo>
                  <a:lnTo>
                    <a:pt x="9215" y="7542"/>
                  </a:lnTo>
                  <a:lnTo>
                    <a:pt x="9138" y="7568"/>
                  </a:lnTo>
                  <a:lnTo>
                    <a:pt x="5818" y="7568"/>
                  </a:lnTo>
                  <a:lnTo>
                    <a:pt x="5741" y="7542"/>
                  </a:lnTo>
                  <a:lnTo>
                    <a:pt x="5663" y="7491"/>
                  </a:lnTo>
                  <a:lnTo>
                    <a:pt x="4685" y="5972"/>
                  </a:lnTo>
                  <a:lnTo>
                    <a:pt x="4582" y="5869"/>
                  </a:lnTo>
                  <a:lnTo>
                    <a:pt x="4479" y="5766"/>
                  </a:lnTo>
                  <a:lnTo>
                    <a:pt x="4325" y="5715"/>
                  </a:lnTo>
                  <a:lnTo>
                    <a:pt x="4171" y="5689"/>
                  </a:lnTo>
                  <a:lnTo>
                    <a:pt x="3810" y="5689"/>
                  </a:lnTo>
                  <a:lnTo>
                    <a:pt x="3810" y="5663"/>
                  </a:lnTo>
                  <a:lnTo>
                    <a:pt x="3810" y="4196"/>
                  </a:lnTo>
                  <a:lnTo>
                    <a:pt x="3784" y="3990"/>
                  </a:lnTo>
                  <a:lnTo>
                    <a:pt x="3707" y="3810"/>
                  </a:lnTo>
                  <a:lnTo>
                    <a:pt x="3450" y="3321"/>
                  </a:lnTo>
                  <a:lnTo>
                    <a:pt x="3398" y="3218"/>
                  </a:lnTo>
                  <a:lnTo>
                    <a:pt x="3398" y="3115"/>
                  </a:lnTo>
                  <a:lnTo>
                    <a:pt x="3398" y="3012"/>
                  </a:lnTo>
                  <a:lnTo>
                    <a:pt x="3450" y="2909"/>
                  </a:lnTo>
                  <a:lnTo>
                    <a:pt x="3707" y="2446"/>
                  </a:lnTo>
                  <a:lnTo>
                    <a:pt x="3784" y="2369"/>
                  </a:lnTo>
                  <a:lnTo>
                    <a:pt x="3862" y="2317"/>
                  </a:lnTo>
                  <a:lnTo>
                    <a:pt x="3939" y="2266"/>
                  </a:lnTo>
                  <a:lnTo>
                    <a:pt x="4042" y="2266"/>
                  </a:lnTo>
                  <a:lnTo>
                    <a:pt x="4608" y="2240"/>
                  </a:lnTo>
                  <a:lnTo>
                    <a:pt x="4814" y="2214"/>
                  </a:lnTo>
                  <a:lnTo>
                    <a:pt x="5020" y="2137"/>
                  </a:lnTo>
                  <a:lnTo>
                    <a:pt x="5046" y="2111"/>
                  </a:lnTo>
                  <a:lnTo>
                    <a:pt x="5123" y="2034"/>
                  </a:lnTo>
                  <a:lnTo>
                    <a:pt x="5149" y="1957"/>
                  </a:lnTo>
                  <a:lnTo>
                    <a:pt x="5174" y="1880"/>
                  </a:lnTo>
                  <a:lnTo>
                    <a:pt x="5149" y="1803"/>
                  </a:lnTo>
                  <a:lnTo>
                    <a:pt x="5071" y="1725"/>
                  </a:lnTo>
                  <a:lnTo>
                    <a:pt x="4994" y="1700"/>
                  </a:lnTo>
                  <a:lnTo>
                    <a:pt x="4917" y="1700"/>
                  </a:lnTo>
                  <a:lnTo>
                    <a:pt x="4840" y="1725"/>
                  </a:lnTo>
                  <a:lnTo>
                    <a:pt x="4788" y="1751"/>
                  </a:lnTo>
                  <a:lnTo>
                    <a:pt x="4685" y="1777"/>
                  </a:lnTo>
                  <a:lnTo>
                    <a:pt x="4608" y="1803"/>
                  </a:lnTo>
                  <a:lnTo>
                    <a:pt x="4042" y="1828"/>
                  </a:lnTo>
                  <a:lnTo>
                    <a:pt x="3836" y="1854"/>
                  </a:lnTo>
                  <a:lnTo>
                    <a:pt x="3630" y="1931"/>
                  </a:lnTo>
                  <a:lnTo>
                    <a:pt x="3476" y="2060"/>
                  </a:lnTo>
                  <a:lnTo>
                    <a:pt x="3321" y="2240"/>
                  </a:lnTo>
                  <a:lnTo>
                    <a:pt x="3064" y="2703"/>
                  </a:lnTo>
                  <a:lnTo>
                    <a:pt x="2987" y="2909"/>
                  </a:lnTo>
                  <a:lnTo>
                    <a:pt x="2961" y="3115"/>
                  </a:lnTo>
                  <a:lnTo>
                    <a:pt x="2987" y="3321"/>
                  </a:lnTo>
                  <a:lnTo>
                    <a:pt x="3064" y="3527"/>
                  </a:lnTo>
                  <a:lnTo>
                    <a:pt x="3321" y="4016"/>
                  </a:lnTo>
                  <a:lnTo>
                    <a:pt x="3347" y="4093"/>
                  </a:lnTo>
                  <a:lnTo>
                    <a:pt x="3373" y="4196"/>
                  </a:lnTo>
                  <a:lnTo>
                    <a:pt x="3373" y="5663"/>
                  </a:lnTo>
                  <a:lnTo>
                    <a:pt x="3373" y="5689"/>
                  </a:lnTo>
                  <a:lnTo>
                    <a:pt x="593" y="5689"/>
                  </a:lnTo>
                  <a:lnTo>
                    <a:pt x="490" y="5715"/>
                  </a:lnTo>
                  <a:lnTo>
                    <a:pt x="361" y="5741"/>
                  </a:lnTo>
                  <a:lnTo>
                    <a:pt x="258" y="5818"/>
                  </a:lnTo>
                  <a:lnTo>
                    <a:pt x="181" y="5869"/>
                  </a:lnTo>
                  <a:lnTo>
                    <a:pt x="104" y="5972"/>
                  </a:lnTo>
                  <a:lnTo>
                    <a:pt x="52" y="6075"/>
                  </a:lnTo>
                  <a:lnTo>
                    <a:pt x="1" y="6178"/>
                  </a:lnTo>
                  <a:lnTo>
                    <a:pt x="1" y="6307"/>
                  </a:lnTo>
                  <a:lnTo>
                    <a:pt x="1" y="11429"/>
                  </a:lnTo>
                  <a:lnTo>
                    <a:pt x="1" y="11557"/>
                  </a:lnTo>
                  <a:lnTo>
                    <a:pt x="52" y="11660"/>
                  </a:lnTo>
                  <a:lnTo>
                    <a:pt x="104" y="11763"/>
                  </a:lnTo>
                  <a:lnTo>
                    <a:pt x="181" y="11866"/>
                  </a:lnTo>
                  <a:lnTo>
                    <a:pt x="258" y="11944"/>
                  </a:lnTo>
                  <a:lnTo>
                    <a:pt x="361" y="11995"/>
                  </a:lnTo>
                  <a:lnTo>
                    <a:pt x="490" y="12021"/>
                  </a:lnTo>
                  <a:lnTo>
                    <a:pt x="593" y="12046"/>
                  </a:lnTo>
                  <a:lnTo>
                    <a:pt x="14337" y="12046"/>
                  </a:lnTo>
                  <a:lnTo>
                    <a:pt x="14466" y="12021"/>
                  </a:lnTo>
                  <a:lnTo>
                    <a:pt x="14595" y="11995"/>
                  </a:lnTo>
                  <a:lnTo>
                    <a:pt x="14698" y="11944"/>
                  </a:lnTo>
                  <a:lnTo>
                    <a:pt x="14775" y="11866"/>
                  </a:lnTo>
                  <a:lnTo>
                    <a:pt x="14852" y="11763"/>
                  </a:lnTo>
                  <a:lnTo>
                    <a:pt x="14904" y="11660"/>
                  </a:lnTo>
                  <a:lnTo>
                    <a:pt x="14955" y="11557"/>
                  </a:lnTo>
                  <a:lnTo>
                    <a:pt x="14955" y="11429"/>
                  </a:lnTo>
                  <a:lnTo>
                    <a:pt x="14955" y="10193"/>
                  </a:lnTo>
                  <a:lnTo>
                    <a:pt x="14929" y="10090"/>
                  </a:lnTo>
                  <a:lnTo>
                    <a:pt x="14904" y="10039"/>
                  </a:lnTo>
                  <a:lnTo>
                    <a:pt x="14826" y="9987"/>
                  </a:lnTo>
                  <a:lnTo>
                    <a:pt x="14749" y="9962"/>
                  </a:lnTo>
                  <a:lnTo>
                    <a:pt x="14646" y="9987"/>
                  </a:lnTo>
                  <a:lnTo>
                    <a:pt x="14569" y="10039"/>
                  </a:lnTo>
                  <a:lnTo>
                    <a:pt x="14543" y="10090"/>
                  </a:lnTo>
                  <a:lnTo>
                    <a:pt x="14517" y="10193"/>
                  </a:lnTo>
                  <a:lnTo>
                    <a:pt x="14517" y="11429"/>
                  </a:lnTo>
                  <a:lnTo>
                    <a:pt x="14492" y="11506"/>
                  </a:lnTo>
                  <a:lnTo>
                    <a:pt x="14466" y="11557"/>
                  </a:lnTo>
                  <a:lnTo>
                    <a:pt x="14414" y="11583"/>
                  </a:lnTo>
                  <a:lnTo>
                    <a:pt x="14337" y="11609"/>
                  </a:lnTo>
                  <a:lnTo>
                    <a:pt x="593" y="11609"/>
                  </a:lnTo>
                  <a:lnTo>
                    <a:pt x="541" y="11583"/>
                  </a:lnTo>
                  <a:lnTo>
                    <a:pt x="490" y="11557"/>
                  </a:lnTo>
                  <a:lnTo>
                    <a:pt x="438" y="11506"/>
                  </a:lnTo>
                  <a:lnTo>
                    <a:pt x="438" y="11429"/>
                  </a:lnTo>
                  <a:lnTo>
                    <a:pt x="438" y="6307"/>
                  </a:lnTo>
                  <a:lnTo>
                    <a:pt x="438" y="6255"/>
                  </a:lnTo>
                  <a:lnTo>
                    <a:pt x="490" y="6178"/>
                  </a:lnTo>
                  <a:lnTo>
                    <a:pt x="541" y="6152"/>
                  </a:lnTo>
                  <a:lnTo>
                    <a:pt x="593" y="6127"/>
                  </a:lnTo>
                  <a:lnTo>
                    <a:pt x="4171" y="6127"/>
                  </a:lnTo>
                  <a:lnTo>
                    <a:pt x="4273" y="6152"/>
                  </a:lnTo>
                  <a:lnTo>
                    <a:pt x="4325" y="6230"/>
                  </a:lnTo>
                  <a:lnTo>
                    <a:pt x="5303" y="7722"/>
                  </a:lnTo>
                  <a:lnTo>
                    <a:pt x="5406" y="7851"/>
                  </a:lnTo>
                  <a:lnTo>
                    <a:pt x="5535" y="7928"/>
                  </a:lnTo>
                  <a:lnTo>
                    <a:pt x="5663" y="7980"/>
                  </a:lnTo>
                  <a:lnTo>
                    <a:pt x="5818" y="8006"/>
                  </a:lnTo>
                  <a:lnTo>
                    <a:pt x="9138" y="8006"/>
                  </a:lnTo>
                  <a:lnTo>
                    <a:pt x="9293" y="7980"/>
                  </a:lnTo>
                  <a:lnTo>
                    <a:pt x="9421" y="7928"/>
                  </a:lnTo>
                  <a:lnTo>
                    <a:pt x="9550" y="7851"/>
                  </a:lnTo>
                  <a:lnTo>
                    <a:pt x="9653" y="7722"/>
                  </a:lnTo>
                  <a:lnTo>
                    <a:pt x="10631" y="6230"/>
                  </a:lnTo>
                  <a:lnTo>
                    <a:pt x="10682" y="6152"/>
                  </a:lnTo>
                  <a:lnTo>
                    <a:pt x="10760" y="6127"/>
                  </a:lnTo>
                  <a:lnTo>
                    <a:pt x="14337" y="6127"/>
                  </a:lnTo>
                  <a:lnTo>
                    <a:pt x="14414" y="6152"/>
                  </a:lnTo>
                  <a:lnTo>
                    <a:pt x="14466" y="6178"/>
                  </a:lnTo>
                  <a:lnTo>
                    <a:pt x="14492" y="6255"/>
                  </a:lnTo>
                  <a:lnTo>
                    <a:pt x="14517" y="6307"/>
                  </a:lnTo>
                  <a:lnTo>
                    <a:pt x="14517" y="9318"/>
                  </a:lnTo>
                  <a:lnTo>
                    <a:pt x="14543" y="9395"/>
                  </a:lnTo>
                  <a:lnTo>
                    <a:pt x="14569" y="9473"/>
                  </a:lnTo>
                  <a:lnTo>
                    <a:pt x="14646" y="9498"/>
                  </a:lnTo>
                  <a:lnTo>
                    <a:pt x="14749" y="9524"/>
                  </a:lnTo>
                  <a:lnTo>
                    <a:pt x="14826" y="9498"/>
                  </a:lnTo>
                  <a:lnTo>
                    <a:pt x="14904" y="9473"/>
                  </a:lnTo>
                  <a:lnTo>
                    <a:pt x="14929" y="9395"/>
                  </a:lnTo>
                  <a:lnTo>
                    <a:pt x="14955" y="9318"/>
                  </a:lnTo>
                  <a:lnTo>
                    <a:pt x="14955" y="6307"/>
                  </a:lnTo>
                  <a:lnTo>
                    <a:pt x="14955" y="6178"/>
                  </a:lnTo>
                  <a:lnTo>
                    <a:pt x="14904" y="6075"/>
                  </a:lnTo>
                  <a:lnTo>
                    <a:pt x="14852" y="5972"/>
                  </a:lnTo>
                  <a:lnTo>
                    <a:pt x="14775" y="5869"/>
                  </a:lnTo>
                  <a:lnTo>
                    <a:pt x="14698" y="5818"/>
                  </a:lnTo>
                  <a:lnTo>
                    <a:pt x="14595" y="5741"/>
                  </a:lnTo>
                  <a:lnTo>
                    <a:pt x="14466" y="5715"/>
                  </a:lnTo>
                  <a:lnTo>
                    <a:pt x="14337" y="5689"/>
                  </a:lnTo>
                  <a:lnTo>
                    <a:pt x="11583" y="5689"/>
                  </a:lnTo>
                  <a:lnTo>
                    <a:pt x="11583" y="5663"/>
                  </a:lnTo>
                  <a:lnTo>
                    <a:pt x="11583" y="4196"/>
                  </a:lnTo>
                  <a:lnTo>
                    <a:pt x="11583" y="4093"/>
                  </a:lnTo>
                  <a:lnTo>
                    <a:pt x="11635" y="4016"/>
                  </a:lnTo>
                  <a:lnTo>
                    <a:pt x="11892" y="3527"/>
                  </a:lnTo>
                  <a:lnTo>
                    <a:pt x="11969" y="3321"/>
                  </a:lnTo>
                  <a:lnTo>
                    <a:pt x="11995" y="3115"/>
                  </a:lnTo>
                  <a:lnTo>
                    <a:pt x="11969" y="2909"/>
                  </a:lnTo>
                  <a:lnTo>
                    <a:pt x="11892" y="2703"/>
                  </a:lnTo>
                  <a:lnTo>
                    <a:pt x="11609" y="2240"/>
                  </a:lnTo>
                  <a:lnTo>
                    <a:pt x="11480" y="2060"/>
                  </a:lnTo>
                  <a:lnTo>
                    <a:pt x="11326" y="1931"/>
                  </a:lnTo>
                  <a:lnTo>
                    <a:pt x="11120" y="1854"/>
                  </a:lnTo>
                  <a:lnTo>
                    <a:pt x="10914" y="1828"/>
                  </a:lnTo>
                  <a:lnTo>
                    <a:pt x="10348" y="1803"/>
                  </a:lnTo>
                  <a:lnTo>
                    <a:pt x="10245" y="1777"/>
                  </a:lnTo>
                  <a:lnTo>
                    <a:pt x="10168" y="1751"/>
                  </a:lnTo>
                  <a:lnTo>
                    <a:pt x="8906" y="1005"/>
                  </a:lnTo>
                  <a:lnTo>
                    <a:pt x="8803" y="953"/>
                  </a:lnTo>
                  <a:lnTo>
                    <a:pt x="8752" y="876"/>
                  </a:lnTo>
                  <a:lnTo>
                    <a:pt x="8469" y="413"/>
                  </a:lnTo>
                  <a:lnTo>
                    <a:pt x="8340" y="232"/>
                  </a:lnTo>
                  <a:lnTo>
                    <a:pt x="8160" y="104"/>
                  </a:lnTo>
                  <a:lnTo>
                    <a:pt x="7954" y="27"/>
                  </a:lnTo>
                  <a:lnTo>
                    <a:pt x="7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1877650" y="2784125"/>
              <a:ext cx="103625" cy="103625"/>
            </a:xfrm>
            <a:custGeom>
              <a:avLst/>
              <a:gdLst/>
              <a:ahLst/>
              <a:cxnLst/>
              <a:rect l="l" t="t" r="r" b="b"/>
              <a:pathLst>
                <a:path w="4145" h="4145" extrusionOk="0">
                  <a:moveTo>
                    <a:pt x="2137" y="438"/>
                  </a:moveTo>
                  <a:lnTo>
                    <a:pt x="2317" y="464"/>
                  </a:lnTo>
                  <a:lnTo>
                    <a:pt x="2472" y="490"/>
                  </a:lnTo>
                  <a:lnTo>
                    <a:pt x="2652" y="541"/>
                  </a:lnTo>
                  <a:lnTo>
                    <a:pt x="2806" y="619"/>
                  </a:lnTo>
                  <a:lnTo>
                    <a:pt x="2961" y="696"/>
                  </a:lnTo>
                  <a:lnTo>
                    <a:pt x="3090" y="799"/>
                  </a:lnTo>
                  <a:lnTo>
                    <a:pt x="3218" y="927"/>
                  </a:lnTo>
                  <a:lnTo>
                    <a:pt x="3347" y="1056"/>
                  </a:lnTo>
                  <a:lnTo>
                    <a:pt x="3450" y="1211"/>
                  </a:lnTo>
                  <a:lnTo>
                    <a:pt x="3527" y="1339"/>
                  </a:lnTo>
                  <a:lnTo>
                    <a:pt x="3604" y="1494"/>
                  </a:lnTo>
                  <a:lnTo>
                    <a:pt x="3656" y="1674"/>
                  </a:lnTo>
                  <a:lnTo>
                    <a:pt x="3682" y="1828"/>
                  </a:lnTo>
                  <a:lnTo>
                    <a:pt x="3707" y="2008"/>
                  </a:lnTo>
                  <a:lnTo>
                    <a:pt x="3707" y="2189"/>
                  </a:lnTo>
                  <a:lnTo>
                    <a:pt x="3656" y="2497"/>
                  </a:lnTo>
                  <a:lnTo>
                    <a:pt x="3553" y="2755"/>
                  </a:lnTo>
                  <a:lnTo>
                    <a:pt x="3398" y="3012"/>
                  </a:lnTo>
                  <a:lnTo>
                    <a:pt x="3218" y="3244"/>
                  </a:lnTo>
                  <a:lnTo>
                    <a:pt x="3012" y="3424"/>
                  </a:lnTo>
                  <a:lnTo>
                    <a:pt x="2755" y="3553"/>
                  </a:lnTo>
                  <a:lnTo>
                    <a:pt x="2472" y="3656"/>
                  </a:lnTo>
                  <a:lnTo>
                    <a:pt x="2189" y="3707"/>
                  </a:lnTo>
                  <a:lnTo>
                    <a:pt x="1828" y="3707"/>
                  </a:lnTo>
                  <a:lnTo>
                    <a:pt x="1648" y="3656"/>
                  </a:lnTo>
                  <a:lnTo>
                    <a:pt x="1494" y="3604"/>
                  </a:lnTo>
                  <a:lnTo>
                    <a:pt x="1339" y="3527"/>
                  </a:lnTo>
                  <a:lnTo>
                    <a:pt x="1185" y="3450"/>
                  </a:lnTo>
                  <a:lnTo>
                    <a:pt x="1056" y="3347"/>
                  </a:lnTo>
                  <a:lnTo>
                    <a:pt x="928" y="3244"/>
                  </a:lnTo>
                  <a:lnTo>
                    <a:pt x="799" y="3115"/>
                  </a:lnTo>
                  <a:lnTo>
                    <a:pt x="696" y="2961"/>
                  </a:lnTo>
                  <a:lnTo>
                    <a:pt x="619" y="2806"/>
                  </a:lnTo>
                  <a:lnTo>
                    <a:pt x="541" y="2652"/>
                  </a:lnTo>
                  <a:lnTo>
                    <a:pt x="490" y="2497"/>
                  </a:lnTo>
                  <a:lnTo>
                    <a:pt x="464" y="2317"/>
                  </a:lnTo>
                  <a:lnTo>
                    <a:pt x="439" y="2163"/>
                  </a:lnTo>
                  <a:lnTo>
                    <a:pt x="439" y="1983"/>
                  </a:lnTo>
                  <a:lnTo>
                    <a:pt x="490" y="1674"/>
                  </a:lnTo>
                  <a:lnTo>
                    <a:pt x="593" y="1391"/>
                  </a:lnTo>
                  <a:lnTo>
                    <a:pt x="722" y="1159"/>
                  </a:lnTo>
                  <a:lnTo>
                    <a:pt x="928" y="927"/>
                  </a:lnTo>
                  <a:lnTo>
                    <a:pt x="1133" y="747"/>
                  </a:lnTo>
                  <a:lnTo>
                    <a:pt x="1391" y="593"/>
                  </a:lnTo>
                  <a:lnTo>
                    <a:pt x="1674" y="490"/>
                  </a:lnTo>
                  <a:lnTo>
                    <a:pt x="1957" y="464"/>
                  </a:lnTo>
                  <a:lnTo>
                    <a:pt x="2137" y="438"/>
                  </a:lnTo>
                  <a:close/>
                  <a:moveTo>
                    <a:pt x="2163" y="1"/>
                  </a:moveTo>
                  <a:lnTo>
                    <a:pt x="1931" y="27"/>
                  </a:lnTo>
                  <a:lnTo>
                    <a:pt x="1751" y="27"/>
                  </a:lnTo>
                  <a:lnTo>
                    <a:pt x="1571" y="78"/>
                  </a:lnTo>
                  <a:lnTo>
                    <a:pt x="1391" y="129"/>
                  </a:lnTo>
                  <a:lnTo>
                    <a:pt x="1211" y="207"/>
                  </a:lnTo>
                  <a:lnTo>
                    <a:pt x="1031" y="284"/>
                  </a:lnTo>
                  <a:lnTo>
                    <a:pt x="876" y="387"/>
                  </a:lnTo>
                  <a:lnTo>
                    <a:pt x="747" y="490"/>
                  </a:lnTo>
                  <a:lnTo>
                    <a:pt x="619" y="619"/>
                  </a:lnTo>
                  <a:lnTo>
                    <a:pt x="490" y="747"/>
                  </a:lnTo>
                  <a:lnTo>
                    <a:pt x="361" y="902"/>
                  </a:lnTo>
                  <a:lnTo>
                    <a:pt x="284" y="1056"/>
                  </a:lnTo>
                  <a:lnTo>
                    <a:pt x="181" y="1211"/>
                  </a:lnTo>
                  <a:lnTo>
                    <a:pt x="130" y="1391"/>
                  </a:lnTo>
                  <a:lnTo>
                    <a:pt x="52" y="1571"/>
                  </a:lnTo>
                  <a:lnTo>
                    <a:pt x="27" y="1751"/>
                  </a:lnTo>
                  <a:lnTo>
                    <a:pt x="1" y="1957"/>
                  </a:lnTo>
                  <a:lnTo>
                    <a:pt x="1" y="2163"/>
                  </a:lnTo>
                  <a:lnTo>
                    <a:pt x="27" y="2394"/>
                  </a:lnTo>
                  <a:lnTo>
                    <a:pt x="78" y="2600"/>
                  </a:lnTo>
                  <a:lnTo>
                    <a:pt x="130" y="2806"/>
                  </a:lnTo>
                  <a:lnTo>
                    <a:pt x="233" y="3012"/>
                  </a:lnTo>
                  <a:lnTo>
                    <a:pt x="336" y="3192"/>
                  </a:lnTo>
                  <a:lnTo>
                    <a:pt x="464" y="3373"/>
                  </a:lnTo>
                  <a:lnTo>
                    <a:pt x="619" y="3553"/>
                  </a:lnTo>
                  <a:lnTo>
                    <a:pt x="773" y="3681"/>
                  </a:lnTo>
                  <a:lnTo>
                    <a:pt x="953" y="3810"/>
                  </a:lnTo>
                  <a:lnTo>
                    <a:pt x="1133" y="3939"/>
                  </a:lnTo>
                  <a:lnTo>
                    <a:pt x="1339" y="4016"/>
                  </a:lnTo>
                  <a:lnTo>
                    <a:pt x="1545" y="4093"/>
                  </a:lnTo>
                  <a:lnTo>
                    <a:pt x="1751" y="4119"/>
                  </a:lnTo>
                  <a:lnTo>
                    <a:pt x="1983" y="4145"/>
                  </a:lnTo>
                  <a:lnTo>
                    <a:pt x="2214" y="4145"/>
                  </a:lnTo>
                  <a:lnTo>
                    <a:pt x="2395" y="4119"/>
                  </a:lnTo>
                  <a:lnTo>
                    <a:pt x="2575" y="4093"/>
                  </a:lnTo>
                  <a:lnTo>
                    <a:pt x="2755" y="4042"/>
                  </a:lnTo>
                  <a:lnTo>
                    <a:pt x="2935" y="3965"/>
                  </a:lnTo>
                  <a:lnTo>
                    <a:pt x="3090" y="3887"/>
                  </a:lnTo>
                  <a:lnTo>
                    <a:pt x="3244" y="3784"/>
                  </a:lnTo>
                  <a:lnTo>
                    <a:pt x="3398" y="3681"/>
                  </a:lnTo>
                  <a:lnTo>
                    <a:pt x="3527" y="3553"/>
                  </a:lnTo>
                  <a:lnTo>
                    <a:pt x="3656" y="3398"/>
                  </a:lnTo>
                  <a:lnTo>
                    <a:pt x="3759" y="3270"/>
                  </a:lnTo>
                  <a:lnTo>
                    <a:pt x="3862" y="3115"/>
                  </a:lnTo>
                  <a:lnTo>
                    <a:pt x="3965" y="2935"/>
                  </a:lnTo>
                  <a:lnTo>
                    <a:pt x="4016" y="2781"/>
                  </a:lnTo>
                  <a:lnTo>
                    <a:pt x="4068" y="2600"/>
                  </a:lnTo>
                  <a:lnTo>
                    <a:pt x="4119" y="2394"/>
                  </a:lnTo>
                  <a:lnTo>
                    <a:pt x="4145" y="2214"/>
                  </a:lnTo>
                  <a:lnTo>
                    <a:pt x="4145" y="1983"/>
                  </a:lnTo>
                  <a:lnTo>
                    <a:pt x="4119" y="1777"/>
                  </a:lnTo>
                  <a:lnTo>
                    <a:pt x="4068" y="1571"/>
                  </a:lnTo>
                  <a:lnTo>
                    <a:pt x="4016" y="1339"/>
                  </a:lnTo>
                  <a:lnTo>
                    <a:pt x="3913" y="1159"/>
                  </a:lnTo>
                  <a:lnTo>
                    <a:pt x="3810" y="953"/>
                  </a:lnTo>
                  <a:lnTo>
                    <a:pt x="3682" y="773"/>
                  </a:lnTo>
                  <a:lnTo>
                    <a:pt x="3527" y="619"/>
                  </a:lnTo>
                  <a:lnTo>
                    <a:pt x="3373" y="464"/>
                  </a:lnTo>
                  <a:lnTo>
                    <a:pt x="3193" y="335"/>
                  </a:lnTo>
                  <a:lnTo>
                    <a:pt x="3012" y="232"/>
                  </a:lnTo>
                  <a:lnTo>
                    <a:pt x="2806" y="155"/>
                  </a:lnTo>
                  <a:lnTo>
                    <a:pt x="2601" y="78"/>
                  </a:lnTo>
                  <a:lnTo>
                    <a:pt x="2369" y="27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50;p45"/>
          <p:cNvSpPr txBox="1">
            <a:spLocks/>
          </p:cNvSpPr>
          <p:nvPr/>
        </p:nvSpPr>
        <p:spPr>
          <a:xfrm>
            <a:off x="2477044" y="3620329"/>
            <a:ext cx="1978200" cy="92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2"/>
              </a:buClr>
              <a:buSzPts val="1400"/>
            </a:pPr>
            <a:r>
              <a:rPr lang="uk-UA" sz="1500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програмні продукти</a:t>
            </a:r>
            <a:endParaRPr lang="en-US" sz="1500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752;p45"/>
          <p:cNvSpPr txBox="1">
            <a:spLocks/>
          </p:cNvSpPr>
          <p:nvPr/>
        </p:nvSpPr>
        <p:spPr>
          <a:xfrm>
            <a:off x="5501508" y="3620329"/>
            <a:ext cx="1978200" cy="92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2"/>
              </a:buClr>
              <a:buSzPts val="1400"/>
            </a:pPr>
            <a:r>
              <a:rPr lang="uk-UA" sz="1500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електронна інформація</a:t>
            </a:r>
            <a:endParaRPr lang="en-US" sz="1500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753;p45"/>
          <p:cNvSpPr/>
          <p:nvPr/>
        </p:nvSpPr>
        <p:spPr>
          <a:xfrm>
            <a:off x="1501739" y="3624239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755;p45"/>
          <p:cNvSpPr/>
          <p:nvPr/>
        </p:nvSpPr>
        <p:spPr>
          <a:xfrm>
            <a:off x="4522662" y="3624239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757;p45"/>
          <p:cNvGrpSpPr/>
          <p:nvPr/>
        </p:nvGrpSpPr>
        <p:grpSpPr>
          <a:xfrm>
            <a:off x="4753091" y="3852813"/>
            <a:ext cx="453556" cy="457205"/>
            <a:chOff x="7008650" y="1946975"/>
            <a:chExt cx="371950" cy="373900"/>
          </a:xfrm>
        </p:grpSpPr>
        <p:sp>
          <p:nvSpPr>
            <p:cNvPr id="89" name="Google Shape;758;p45"/>
            <p:cNvSpPr/>
            <p:nvPr/>
          </p:nvSpPr>
          <p:spPr>
            <a:xfrm>
              <a:off x="7008650" y="1946975"/>
              <a:ext cx="371950" cy="373900"/>
            </a:xfrm>
            <a:custGeom>
              <a:avLst/>
              <a:gdLst/>
              <a:ahLst/>
              <a:cxnLst/>
              <a:rect l="l" t="t" r="r" b="b"/>
              <a:pathLst>
                <a:path w="14878" h="14956" extrusionOk="0">
                  <a:moveTo>
                    <a:pt x="3527" y="1082"/>
                  </a:moveTo>
                  <a:lnTo>
                    <a:pt x="3681" y="1108"/>
                  </a:lnTo>
                  <a:lnTo>
                    <a:pt x="3784" y="1211"/>
                  </a:lnTo>
                  <a:lnTo>
                    <a:pt x="4350" y="1751"/>
                  </a:lnTo>
                  <a:lnTo>
                    <a:pt x="4247" y="1777"/>
                  </a:lnTo>
                  <a:lnTo>
                    <a:pt x="4067" y="1803"/>
                  </a:lnTo>
                  <a:lnTo>
                    <a:pt x="3913" y="1854"/>
                  </a:lnTo>
                  <a:lnTo>
                    <a:pt x="3784" y="1957"/>
                  </a:lnTo>
                  <a:lnTo>
                    <a:pt x="3681" y="2086"/>
                  </a:lnTo>
                  <a:lnTo>
                    <a:pt x="3475" y="2420"/>
                  </a:lnTo>
                  <a:lnTo>
                    <a:pt x="3424" y="2575"/>
                  </a:lnTo>
                  <a:lnTo>
                    <a:pt x="3398" y="2755"/>
                  </a:lnTo>
                  <a:lnTo>
                    <a:pt x="3424" y="2935"/>
                  </a:lnTo>
                  <a:lnTo>
                    <a:pt x="3475" y="3090"/>
                  </a:lnTo>
                  <a:lnTo>
                    <a:pt x="3681" y="3424"/>
                  </a:lnTo>
                  <a:lnTo>
                    <a:pt x="3707" y="3527"/>
                  </a:lnTo>
                  <a:lnTo>
                    <a:pt x="3707" y="4582"/>
                  </a:lnTo>
                  <a:lnTo>
                    <a:pt x="3681" y="4685"/>
                  </a:lnTo>
                  <a:lnTo>
                    <a:pt x="3475" y="5046"/>
                  </a:lnTo>
                  <a:lnTo>
                    <a:pt x="3424" y="5174"/>
                  </a:lnTo>
                  <a:lnTo>
                    <a:pt x="2497" y="5174"/>
                  </a:lnTo>
                  <a:lnTo>
                    <a:pt x="1159" y="3836"/>
                  </a:lnTo>
                  <a:lnTo>
                    <a:pt x="1082" y="3707"/>
                  </a:lnTo>
                  <a:lnTo>
                    <a:pt x="1056" y="3579"/>
                  </a:lnTo>
                  <a:lnTo>
                    <a:pt x="1082" y="3424"/>
                  </a:lnTo>
                  <a:lnTo>
                    <a:pt x="1159" y="3321"/>
                  </a:lnTo>
                  <a:lnTo>
                    <a:pt x="3269" y="1211"/>
                  </a:lnTo>
                  <a:lnTo>
                    <a:pt x="3398" y="1108"/>
                  </a:lnTo>
                  <a:lnTo>
                    <a:pt x="3527" y="1082"/>
                  </a:lnTo>
                  <a:close/>
                  <a:moveTo>
                    <a:pt x="6847" y="2961"/>
                  </a:moveTo>
                  <a:lnTo>
                    <a:pt x="7079" y="3038"/>
                  </a:lnTo>
                  <a:lnTo>
                    <a:pt x="7285" y="3141"/>
                  </a:lnTo>
                  <a:lnTo>
                    <a:pt x="7465" y="3270"/>
                  </a:lnTo>
                  <a:lnTo>
                    <a:pt x="7619" y="3450"/>
                  </a:lnTo>
                  <a:lnTo>
                    <a:pt x="7722" y="3682"/>
                  </a:lnTo>
                  <a:lnTo>
                    <a:pt x="7799" y="3887"/>
                  </a:lnTo>
                  <a:lnTo>
                    <a:pt x="7799" y="4145"/>
                  </a:lnTo>
                  <a:lnTo>
                    <a:pt x="7774" y="4325"/>
                  </a:lnTo>
                  <a:lnTo>
                    <a:pt x="7696" y="4531"/>
                  </a:lnTo>
                  <a:lnTo>
                    <a:pt x="7594" y="4685"/>
                  </a:lnTo>
                  <a:lnTo>
                    <a:pt x="7465" y="4840"/>
                  </a:lnTo>
                  <a:lnTo>
                    <a:pt x="7336" y="4968"/>
                  </a:lnTo>
                  <a:lnTo>
                    <a:pt x="7156" y="5071"/>
                  </a:lnTo>
                  <a:lnTo>
                    <a:pt x="6976" y="5123"/>
                  </a:lnTo>
                  <a:lnTo>
                    <a:pt x="6770" y="5174"/>
                  </a:lnTo>
                  <a:lnTo>
                    <a:pt x="6538" y="5149"/>
                  </a:lnTo>
                  <a:lnTo>
                    <a:pt x="6307" y="5097"/>
                  </a:lnTo>
                  <a:lnTo>
                    <a:pt x="6101" y="4994"/>
                  </a:lnTo>
                  <a:lnTo>
                    <a:pt x="5921" y="4840"/>
                  </a:lnTo>
                  <a:lnTo>
                    <a:pt x="5766" y="4660"/>
                  </a:lnTo>
                  <a:lnTo>
                    <a:pt x="5663" y="4454"/>
                  </a:lnTo>
                  <a:lnTo>
                    <a:pt x="5612" y="4222"/>
                  </a:lnTo>
                  <a:lnTo>
                    <a:pt x="5586" y="3990"/>
                  </a:lnTo>
                  <a:lnTo>
                    <a:pt x="5612" y="3784"/>
                  </a:lnTo>
                  <a:lnTo>
                    <a:pt x="5689" y="3604"/>
                  </a:lnTo>
                  <a:lnTo>
                    <a:pt x="5792" y="3424"/>
                  </a:lnTo>
                  <a:lnTo>
                    <a:pt x="5921" y="3270"/>
                  </a:lnTo>
                  <a:lnTo>
                    <a:pt x="6075" y="3141"/>
                  </a:lnTo>
                  <a:lnTo>
                    <a:pt x="6229" y="3064"/>
                  </a:lnTo>
                  <a:lnTo>
                    <a:pt x="6410" y="2987"/>
                  </a:lnTo>
                  <a:lnTo>
                    <a:pt x="6615" y="2961"/>
                  </a:lnTo>
                  <a:close/>
                  <a:moveTo>
                    <a:pt x="6899" y="902"/>
                  </a:moveTo>
                  <a:lnTo>
                    <a:pt x="7002" y="927"/>
                  </a:lnTo>
                  <a:lnTo>
                    <a:pt x="7079" y="1005"/>
                  </a:lnTo>
                  <a:lnTo>
                    <a:pt x="7285" y="1339"/>
                  </a:lnTo>
                  <a:lnTo>
                    <a:pt x="7388" y="1468"/>
                  </a:lnTo>
                  <a:lnTo>
                    <a:pt x="7516" y="1571"/>
                  </a:lnTo>
                  <a:lnTo>
                    <a:pt x="8417" y="2111"/>
                  </a:lnTo>
                  <a:lnTo>
                    <a:pt x="8572" y="2163"/>
                  </a:lnTo>
                  <a:lnTo>
                    <a:pt x="8752" y="2189"/>
                  </a:lnTo>
                  <a:lnTo>
                    <a:pt x="9138" y="2214"/>
                  </a:lnTo>
                  <a:lnTo>
                    <a:pt x="9241" y="2240"/>
                  </a:lnTo>
                  <a:lnTo>
                    <a:pt x="9344" y="2317"/>
                  </a:lnTo>
                  <a:lnTo>
                    <a:pt x="9524" y="2652"/>
                  </a:lnTo>
                  <a:lnTo>
                    <a:pt x="9550" y="2755"/>
                  </a:lnTo>
                  <a:lnTo>
                    <a:pt x="9524" y="2858"/>
                  </a:lnTo>
                  <a:lnTo>
                    <a:pt x="9344" y="3218"/>
                  </a:lnTo>
                  <a:lnTo>
                    <a:pt x="9267" y="3373"/>
                  </a:lnTo>
                  <a:lnTo>
                    <a:pt x="9267" y="3527"/>
                  </a:lnTo>
                  <a:lnTo>
                    <a:pt x="9267" y="4582"/>
                  </a:lnTo>
                  <a:lnTo>
                    <a:pt x="9267" y="4763"/>
                  </a:lnTo>
                  <a:lnTo>
                    <a:pt x="9344" y="4917"/>
                  </a:lnTo>
                  <a:lnTo>
                    <a:pt x="9524" y="5252"/>
                  </a:lnTo>
                  <a:lnTo>
                    <a:pt x="9550" y="5355"/>
                  </a:lnTo>
                  <a:lnTo>
                    <a:pt x="9524" y="5483"/>
                  </a:lnTo>
                  <a:lnTo>
                    <a:pt x="9395" y="5715"/>
                  </a:lnTo>
                  <a:lnTo>
                    <a:pt x="8880" y="5226"/>
                  </a:lnTo>
                  <a:lnTo>
                    <a:pt x="8803" y="5174"/>
                  </a:lnTo>
                  <a:lnTo>
                    <a:pt x="7774" y="5174"/>
                  </a:lnTo>
                  <a:lnTo>
                    <a:pt x="7954" y="4943"/>
                  </a:lnTo>
                  <a:lnTo>
                    <a:pt x="8083" y="4711"/>
                  </a:lnTo>
                  <a:lnTo>
                    <a:pt x="8186" y="4454"/>
                  </a:lnTo>
                  <a:lnTo>
                    <a:pt x="8237" y="4171"/>
                  </a:lnTo>
                  <a:lnTo>
                    <a:pt x="8237" y="3990"/>
                  </a:lnTo>
                  <a:lnTo>
                    <a:pt x="8211" y="3836"/>
                  </a:lnTo>
                  <a:lnTo>
                    <a:pt x="8186" y="3682"/>
                  </a:lnTo>
                  <a:lnTo>
                    <a:pt x="8134" y="3527"/>
                  </a:lnTo>
                  <a:lnTo>
                    <a:pt x="8083" y="3373"/>
                  </a:lnTo>
                  <a:lnTo>
                    <a:pt x="8005" y="3218"/>
                  </a:lnTo>
                  <a:lnTo>
                    <a:pt x="7902" y="3090"/>
                  </a:lnTo>
                  <a:lnTo>
                    <a:pt x="7774" y="2961"/>
                  </a:lnTo>
                  <a:lnTo>
                    <a:pt x="7671" y="2858"/>
                  </a:lnTo>
                  <a:lnTo>
                    <a:pt x="7542" y="2755"/>
                  </a:lnTo>
                  <a:lnTo>
                    <a:pt x="7388" y="2678"/>
                  </a:lnTo>
                  <a:lnTo>
                    <a:pt x="7233" y="2626"/>
                  </a:lnTo>
                  <a:lnTo>
                    <a:pt x="7079" y="2575"/>
                  </a:lnTo>
                  <a:lnTo>
                    <a:pt x="6924" y="2523"/>
                  </a:lnTo>
                  <a:lnTo>
                    <a:pt x="6590" y="2523"/>
                  </a:lnTo>
                  <a:lnTo>
                    <a:pt x="6307" y="2575"/>
                  </a:lnTo>
                  <a:lnTo>
                    <a:pt x="6049" y="2652"/>
                  </a:lnTo>
                  <a:lnTo>
                    <a:pt x="5818" y="2806"/>
                  </a:lnTo>
                  <a:lnTo>
                    <a:pt x="5612" y="2961"/>
                  </a:lnTo>
                  <a:lnTo>
                    <a:pt x="5431" y="3167"/>
                  </a:lnTo>
                  <a:lnTo>
                    <a:pt x="5303" y="3424"/>
                  </a:lnTo>
                  <a:lnTo>
                    <a:pt x="5200" y="3682"/>
                  </a:lnTo>
                  <a:lnTo>
                    <a:pt x="5148" y="3965"/>
                  </a:lnTo>
                  <a:lnTo>
                    <a:pt x="5148" y="4119"/>
                  </a:lnTo>
                  <a:lnTo>
                    <a:pt x="5174" y="4299"/>
                  </a:lnTo>
                  <a:lnTo>
                    <a:pt x="5200" y="4454"/>
                  </a:lnTo>
                  <a:lnTo>
                    <a:pt x="5251" y="4608"/>
                  </a:lnTo>
                  <a:lnTo>
                    <a:pt x="5329" y="4763"/>
                  </a:lnTo>
                  <a:lnTo>
                    <a:pt x="5406" y="4917"/>
                  </a:lnTo>
                  <a:lnTo>
                    <a:pt x="5509" y="5046"/>
                  </a:lnTo>
                  <a:lnTo>
                    <a:pt x="5612" y="5174"/>
                  </a:lnTo>
                  <a:lnTo>
                    <a:pt x="3913" y="5174"/>
                  </a:lnTo>
                  <a:lnTo>
                    <a:pt x="4042" y="4917"/>
                  </a:lnTo>
                  <a:lnTo>
                    <a:pt x="4119" y="4763"/>
                  </a:lnTo>
                  <a:lnTo>
                    <a:pt x="4145" y="4582"/>
                  </a:lnTo>
                  <a:lnTo>
                    <a:pt x="4145" y="3527"/>
                  </a:lnTo>
                  <a:lnTo>
                    <a:pt x="4119" y="3373"/>
                  </a:lnTo>
                  <a:lnTo>
                    <a:pt x="4042" y="3218"/>
                  </a:lnTo>
                  <a:lnTo>
                    <a:pt x="3861" y="2858"/>
                  </a:lnTo>
                  <a:lnTo>
                    <a:pt x="3836" y="2755"/>
                  </a:lnTo>
                  <a:lnTo>
                    <a:pt x="3861" y="2652"/>
                  </a:lnTo>
                  <a:lnTo>
                    <a:pt x="4067" y="2317"/>
                  </a:lnTo>
                  <a:lnTo>
                    <a:pt x="4145" y="2240"/>
                  </a:lnTo>
                  <a:lnTo>
                    <a:pt x="4247" y="2214"/>
                  </a:lnTo>
                  <a:lnTo>
                    <a:pt x="4634" y="2189"/>
                  </a:lnTo>
                  <a:lnTo>
                    <a:pt x="4814" y="2163"/>
                  </a:lnTo>
                  <a:lnTo>
                    <a:pt x="4968" y="2111"/>
                  </a:lnTo>
                  <a:lnTo>
                    <a:pt x="5869" y="1571"/>
                  </a:lnTo>
                  <a:lnTo>
                    <a:pt x="5998" y="1468"/>
                  </a:lnTo>
                  <a:lnTo>
                    <a:pt x="6101" y="1339"/>
                  </a:lnTo>
                  <a:lnTo>
                    <a:pt x="6307" y="1005"/>
                  </a:lnTo>
                  <a:lnTo>
                    <a:pt x="6384" y="927"/>
                  </a:lnTo>
                  <a:lnTo>
                    <a:pt x="6512" y="902"/>
                  </a:lnTo>
                  <a:close/>
                  <a:moveTo>
                    <a:pt x="8649" y="5612"/>
                  </a:moveTo>
                  <a:lnTo>
                    <a:pt x="9601" y="6538"/>
                  </a:lnTo>
                  <a:lnTo>
                    <a:pt x="1751" y="6538"/>
                  </a:lnTo>
                  <a:lnTo>
                    <a:pt x="773" y="5612"/>
                  </a:lnTo>
                  <a:close/>
                  <a:moveTo>
                    <a:pt x="14234" y="5612"/>
                  </a:moveTo>
                  <a:lnTo>
                    <a:pt x="13488" y="6538"/>
                  </a:lnTo>
                  <a:lnTo>
                    <a:pt x="10605" y="6538"/>
                  </a:lnTo>
                  <a:lnTo>
                    <a:pt x="11326" y="5612"/>
                  </a:lnTo>
                  <a:close/>
                  <a:moveTo>
                    <a:pt x="10682" y="1"/>
                  </a:moveTo>
                  <a:lnTo>
                    <a:pt x="10296" y="52"/>
                  </a:lnTo>
                  <a:lnTo>
                    <a:pt x="9936" y="155"/>
                  </a:lnTo>
                  <a:lnTo>
                    <a:pt x="9601" y="284"/>
                  </a:lnTo>
                  <a:lnTo>
                    <a:pt x="9292" y="464"/>
                  </a:lnTo>
                  <a:lnTo>
                    <a:pt x="9009" y="670"/>
                  </a:lnTo>
                  <a:lnTo>
                    <a:pt x="8752" y="927"/>
                  </a:lnTo>
                  <a:lnTo>
                    <a:pt x="8520" y="1236"/>
                  </a:lnTo>
                  <a:lnTo>
                    <a:pt x="8340" y="1545"/>
                  </a:lnTo>
                  <a:lnTo>
                    <a:pt x="7748" y="1211"/>
                  </a:lnTo>
                  <a:lnTo>
                    <a:pt x="7671" y="1133"/>
                  </a:lnTo>
                  <a:lnTo>
                    <a:pt x="7465" y="773"/>
                  </a:lnTo>
                  <a:lnTo>
                    <a:pt x="7362" y="644"/>
                  </a:lnTo>
                  <a:lnTo>
                    <a:pt x="7207" y="541"/>
                  </a:lnTo>
                  <a:lnTo>
                    <a:pt x="7053" y="490"/>
                  </a:lnTo>
                  <a:lnTo>
                    <a:pt x="6899" y="464"/>
                  </a:lnTo>
                  <a:lnTo>
                    <a:pt x="6512" y="464"/>
                  </a:lnTo>
                  <a:lnTo>
                    <a:pt x="6332" y="490"/>
                  </a:lnTo>
                  <a:lnTo>
                    <a:pt x="6178" y="541"/>
                  </a:lnTo>
                  <a:lnTo>
                    <a:pt x="6049" y="644"/>
                  </a:lnTo>
                  <a:lnTo>
                    <a:pt x="5946" y="773"/>
                  </a:lnTo>
                  <a:lnTo>
                    <a:pt x="5740" y="1133"/>
                  </a:lnTo>
                  <a:lnTo>
                    <a:pt x="5637" y="1211"/>
                  </a:lnTo>
                  <a:lnTo>
                    <a:pt x="4865" y="1648"/>
                  </a:lnTo>
                  <a:lnTo>
                    <a:pt x="4119" y="902"/>
                  </a:lnTo>
                  <a:lnTo>
                    <a:pt x="3990" y="799"/>
                  </a:lnTo>
                  <a:lnTo>
                    <a:pt x="3836" y="722"/>
                  </a:lnTo>
                  <a:lnTo>
                    <a:pt x="3707" y="670"/>
                  </a:lnTo>
                  <a:lnTo>
                    <a:pt x="3527" y="644"/>
                  </a:lnTo>
                  <a:lnTo>
                    <a:pt x="3372" y="670"/>
                  </a:lnTo>
                  <a:lnTo>
                    <a:pt x="3218" y="722"/>
                  </a:lnTo>
                  <a:lnTo>
                    <a:pt x="3089" y="799"/>
                  </a:lnTo>
                  <a:lnTo>
                    <a:pt x="2961" y="902"/>
                  </a:lnTo>
                  <a:lnTo>
                    <a:pt x="850" y="3012"/>
                  </a:lnTo>
                  <a:lnTo>
                    <a:pt x="747" y="3141"/>
                  </a:lnTo>
                  <a:lnTo>
                    <a:pt x="670" y="3270"/>
                  </a:lnTo>
                  <a:lnTo>
                    <a:pt x="644" y="3424"/>
                  </a:lnTo>
                  <a:lnTo>
                    <a:pt x="618" y="3579"/>
                  </a:lnTo>
                  <a:lnTo>
                    <a:pt x="644" y="3733"/>
                  </a:lnTo>
                  <a:lnTo>
                    <a:pt x="670" y="3887"/>
                  </a:lnTo>
                  <a:lnTo>
                    <a:pt x="747" y="4016"/>
                  </a:lnTo>
                  <a:lnTo>
                    <a:pt x="850" y="4145"/>
                  </a:lnTo>
                  <a:lnTo>
                    <a:pt x="1880" y="5174"/>
                  </a:lnTo>
                  <a:lnTo>
                    <a:pt x="155" y="5174"/>
                  </a:lnTo>
                  <a:lnTo>
                    <a:pt x="104" y="5200"/>
                  </a:lnTo>
                  <a:lnTo>
                    <a:pt x="52" y="5252"/>
                  </a:lnTo>
                  <a:lnTo>
                    <a:pt x="26" y="5303"/>
                  </a:lnTo>
                  <a:lnTo>
                    <a:pt x="1" y="5355"/>
                  </a:lnTo>
                  <a:lnTo>
                    <a:pt x="26" y="5432"/>
                  </a:lnTo>
                  <a:lnTo>
                    <a:pt x="26" y="5483"/>
                  </a:lnTo>
                  <a:lnTo>
                    <a:pt x="78" y="5535"/>
                  </a:lnTo>
                  <a:lnTo>
                    <a:pt x="1442" y="6873"/>
                  </a:lnTo>
                  <a:lnTo>
                    <a:pt x="1442" y="13951"/>
                  </a:lnTo>
                  <a:lnTo>
                    <a:pt x="1442" y="14157"/>
                  </a:lnTo>
                  <a:lnTo>
                    <a:pt x="1519" y="14337"/>
                  </a:lnTo>
                  <a:lnTo>
                    <a:pt x="1596" y="14517"/>
                  </a:lnTo>
                  <a:lnTo>
                    <a:pt x="1725" y="14672"/>
                  </a:lnTo>
                  <a:lnTo>
                    <a:pt x="1880" y="14801"/>
                  </a:lnTo>
                  <a:lnTo>
                    <a:pt x="2060" y="14878"/>
                  </a:lnTo>
                  <a:lnTo>
                    <a:pt x="2240" y="14955"/>
                  </a:lnTo>
                  <a:lnTo>
                    <a:pt x="3424" y="14955"/>
                  </a:lnTo>
                  <a:lnTo>
                    <a:pt x="3501" y="14904"/>
                  </a:lnTo>
                  <a:lnTo>
                    <a:pt x="3527" y="14826"/>
                  </a:lnTo>
                  <a:lnTo>
                    <a:pt x="3553" y="14749"/>
                  </a:lnTo>
                  <a:lnTo>
                    <a:pt x="3527" y="14672"/>
                  </a:lnTo>
                  <a:lnTo>
                    <a:pt x="3501" y="14595"/>
                  </a:lnTo>
                  <a:lnTo>
                    <a:pt x="3424" y="14543"/>
                  </a:lnTo>
                  <a:lnTo>
                    <a:pt x="3321" y="14517"/>
                  </a:lnTo>
                  <a:lnTo>
                    <a:pt x="2343" y="14517"/>
                  </a:lnTo>
                  <a:lnTo>
                    <a:pt x="2214" y="14492"/>
                  </a:lnTo>
                  <a:lnTo>
                    <a:pt x="2137" y="14440"/>
                  </a:lnTo>
                  <a:lnTo>
                    <a:pt x="2034" y="14363"/>
                  </a:lnTo>
                  <a:lnTo>
                    <a:pt x="1982" y="14260"/>
                  </a:lnTo>
                  <a:lnTo>
                    <a:pt x="1905" y="14183"/>
                  </a:lnTo>
                  <a:lnTo>
                    <a:pt x="1880" y="14054"/>
                  </a:lnTo>
                  <a:lnTo>
                    <a:pt x="1880" y="13951"/>
                  </a:lnTo>
                  <a:lnTo>
                    <a:pt x="1880" y="6976"/>
                  </a:lnTo>
                  <a:lnTo>
                    <a:pt x="9936" y="6976"/>
                  </a:lnTo>
                  <a:lnTo>
                    <a:pt x="9936" y="14517"/>
                  </a:lnTo>
                  <a:lnTo>
                    <a:pt x="4222" y="14517"/>
                  </a:lnTo>
                  <a:lnTo>
                    <a:pt x="4119" y="14543"/>
                  </a:lnTo>
                  <a:lnTo>
                    <a:pt x="4067" y="14595"/>
                  </a:lnTo>
                  <a:lnTo>
                    <a:pt x="4016" y="14672"/>
                  </a:lnTo>
                  <a:lnTo>
                    <a:pt x="3990" y="14749"/>
                  </a:lnTo>
                  <a:lnTo>
                    <a:pt x="4016" y="14826"/>
                  </a:lnTo>
                  <a:lnTo>
                    <a:pt x="4067" y="14904"/>
                  </a:lnTo>
                  <a:lnTo>
                    <a:pt x="4119" y="14955"/>
                  </a:lnTo>
                  <a:lnTo>
                    <a:pt x="12999" y="14955"/>
                  </a:lnTo>
                  <a:lnTo>
                    <a:pt x="13205" y="14878"/>
                  </a:lnTo>
                  <a:lnTo>
                    <a:pt x="13385" y="14801"/>
                  </a:lnTo>
                  <a:lnTo>
                    <a:pt x="13513" y="14672"/>
                  </a:lnTo>
                  <a:lnTo>
                    <a:pt x="13642" y="14517"/>
                  </a:lnTo>
                  <a:lnTo>
                    <a:pt x="13745" y="14337"/>
                  </a:lnTo>
                  <a:lnTo>
                    <a:pt x="13797" y="14157"/>
                  </a:lnTo>
                  <a:lnTo>
                    <a:pt x="13822" y="13951"/>
                  </a:lnTo>
                  <a:lnTo>
                    <a:pt x="13822" y="13668"/>
                  </a:lnTo>
                  <a:lnTo>
                    <a:pt x="13797" y="13591"/>
                  </a:lnTo>
                  <a:lnTo>
                    <a:pt x="13745" y="13514"/>
                  </a:lnTo>
                  <a:lnTo>
                    <a:pt x="13694" y="13488"/>
                  </a:lnTo>
                  <a:lnTo>
                    <a:pt x="13591" y="13462"/>
                  </a:lnTo>
                  <a:lnTo>
                    <a:pt x="13513" y="13488"/>
                  </a:lnTo>
                  <a:lnTo>
                    <a:pt x="13436" y="13514"/>
                  </a:lnTo>
                  <a:lnTo>
                    <a:pt x="13410" y="13591"/>
                  </a:lnTo>
                  <a:lnTo>
                    <a:pt x="13385" y="13668"/>
                  </a:lnTo>
                  <a:lnTo>
                    <a:pt x="13385" y="13951"/>
                  </a:lnTo>
                  <a:lnTo>
                    <a:pt x="13359" y="14054"/>
                  </a:lnTo>
                  <a:lnTo>
                    <a:pt x="13333" y="14183"/>
                  </a:lnTo>
                  <a:lnTo>
                    <a:pt x="13282" y="14260"/>
                  </a:lnTo>
                  <a:lnTo>
                    <a:pt x="13205" y="14363"/>
                  </a:lnTo>
                  <a:lnTo>
                    <a:pt x="13127" y="14440"/>
                  </a:lnTo>
                  <a:lnTo>
                    <a:pt x="13024" y="14492"/>
                  </a:lnTo>
                  <a:lnTo>
                    <a:pt x="12921" y="14517"/>
                  </a:lnTo>
                  <a:lnTo>
                    <a:pt x="10373" y="14517"/>
                  </a:lnTo>
                  <a:lnTo>
                    <a:pt x="10373" y="6976"/>
                  </a:lnTo>
                  <a:lnTo>
                    <a:pt x="13385" y="6976"/>
                  </a:lnTo>
                  <a:lnTo>
                    <a:pt x="13385" y="12793"/>
                  </a:lnTo>
                  <a:lnTo>
                    <a:pt x="13410" y="12896"/>
                  </a:lnTo>
                  <a:lnTo>
                    <a:pt x="13436" y="12947"/>
                  </a:lnTo>
                  <a:lnTo>
                    <a:pt x="13513" y="12999"/>
                  </a:lnTo>
                  <a:lnTo>
                    <a:pt x="13591" y="13025"/>
                  </a:lnTo>
                  <a:lnTo>
                    <a:pt x="13694" y="12999"/>
                  </a:lnTo>
                  <a:lnTo>
                    <a:pt x="13745" y="12947"/>
                  </a:lnTo>
                  <a:lnTo>
                    <a:pt x="13797" y="12896"/>
                  </a:lnTo>
                  <a:lnTo>
                    <a:pt x="13822" y="12793"/>
                  </a:lnTo>
                  <a:lnTo>
                    <a:pt x="13822" y="6847"/>
                  </a:lnTo>
                  <a:lnTo>
                    <a:pt x="14852" y="5509"/>
                  </a:lnTo>
                  <a:lnTo>
                    <a:pt x="14878" y="5457"/>
                  </a:lnTo>
                  <a:lnTo>
                    <a:pt x="14878" y="5406"/>
                  </a:lnTo>
                  <a:lnTo>
                    <a:pt x="14878" y="5355"/>
                  </a:lnTo>
                  <a:lnTo>
                    <a:pt x="14878" y="5277"/>
                  </a:lnTo>
                  <a:lnTo>
                    <a:pt x="14826" y="5226"/>
                  </a:lnTo>
                  <a:lnTo>
                    <a:pt x="14775" y="5200"/>
                  </a:lnTo>
                  <a:lnTo>
                    <a:pt x="14723" y="5174"/>
                  </a:lnTo>
                  <a:lnTo>
                    <a:pt x="12432" y="5174"/>
                  </a:lnTo>
                  <a:lnTo>
                    <a:pt x="12587" y="4865"/>
                  </a:lnTo>
                  <a:lnTo>
                    <a:pt x="12793" y="4608"/>
                  </a:lnTo>
                  <a:lnTo>
                    <a:pt x="12973" y="4402"/>
                  </a:lnTo>
                  <a:lnTo>
                    <a:pt x="13102" y="4196"/>
                  </a:lnTo>
                  <a:lnTo>
                    <a:pt x="13230" y="3990"/>
                  </a:lnTo>
                  <a:lnTo>
                    <a:pt x="13333" y="3759"/>
                  </a:lnTo>
                  <a:lnTo>
                    <a:pt x="13436" y="3501"/>
                  </a:lnTo>
                  <a:lnTo>
                    <a:pt x="13488" y="3244"/>
                  </a:lnTo>
                  <a:lnTo>
                    <a:pt x="13513" y="2987"/>
                  </a:lnTo>
                  <a:lnTo>
                    <a:pt x="13539" y="2729"/>
                  </a:lnTo>
                  <a:lnTo>
                    <a:pt x="13513" y="2369"/>
                  </a:lnTo>
                  <a:lnTo>
                    <a:pt x="13436" y="2034"/>
                  </a:lnTo>
                  <a:lnTo>
                    <a:pt x="13333" y="1700"/>
                  </a:lnTo>
                  <a:lnTo>
                    <a:pt x="13153" y="1365"/>
                  </a:lnTo>
                  <a:lnTo>
                    <a:pt x="13102" y="1288"/>
                  </a:lnTo>
                  <a:lnTo>
                    <a:pt x="13024" y="1262"/>
                  </a:lnTo>
                  <a:lnTo>
                    <a:pt x="12947" y="1262"/>
                  </a:lnTo>
                  <a:lnTo>
                    <a:pt x="12870" y="1288"/>
                  </a:lnTo>
                  <a:lnTo>
                    <a:pt x="12793" y="1339"/>
                  </a:lnTo>
                  <a:lnTo>
                    <a:pt x="12767" y="1417"/>
                  </a:lnTo>
                  <a:lnTo>
                    <a:pt x="12767" y="1494"/>
                  </a:lnTo>
                  <a:lnTo>
                    <a:pt x="12793" y="1597"/>
                  </a:lnTo>
                  <a:lnTo>
                    <a:pt x="12921" y="1854"/>
                  </a:lnTo>
                  <a:lnTo>
                    <a:pt x="13024" y="2137"/>
                  </a:lnTo>
                  <a:lnTo>
                    <a:pt x="13076" y="2446"/>
                  </a:lnTo>
                  <a:lnTo>
                    <a:pt x="13102" y="2729"/>
                  </a:lnTo>
                  <a:lnTo>
                    <a:pt x="13076" y="2961"/>
                  </a:lnTo>
                  <a:lnTo>
                    <a:pt x="13050" y="3167"/>
                  </a:lnTo>
                  <a:lnTo>
                    <a:pt x="12999" y="3373"/>
                  </a:lnTo>
                  <a:lnTo>
                    <a:pt x="12947" y="3579"/>
                  </a:lnTo>
                  <a:lnTo>
                    <a:pt x="12844" y="3784"/>
                  </a:lnTo>
                  <a:lnTo>
                    <a:pt x="12741" y="3965"/>
                  </a:lnTo>
                  <a:lnTo>
                    <a:pt x="12613" y="4145"/>
                  </a:lnTo>
                  <a:lnTo>
                    <a:pt x="12484" y="4325"/>
                  </a:lnTo>
                  <a:lnTo>
                    <a:pt x="12304" y="4505"/>
                  </a:lnTo>
                  <a:lnTo>
                    <a:pt x="12175" y="4711"/>
                  </a:lnTo>
                  <a:lnTo>
                    <a:pt x="12046" y="4943"/>
                  </a:lnTo>
                  <a:lnTo>
                    <a:pt x="11943" y="5174"/>
                  </a:lnTo>
                  <a:lnTo>
                    <a:pt x="11223" y="5174"/>
                  </a:lnTo>
                  <a:lnTo>
                    <a:pt x="11120" y="5200"/>
                  </a:lnTo>
                  <a:lnTo>
                    <a:pt x="11042" y="5252"/>
                  </a:lnTo>
                  <a:lnTo>
                    <a:pt x="11017" y="5277"/>
                  </a:lnTo>
                  <a:lnTo>
                    <a:pt x="11017" y="3604"/>
                  </a:lnTo>
                  <a:lnTo>
                    <a:pt x="11145" y="3527"/>
                  </a:lnTo>
                  <a:lnTo>
                    <a:pt x="11248" y="3398"/>
                  </a:lnTo>
                  <a:lnTo>
                    <a:pt x="11326" y="3270"/>
                  </a:lnTo>
                  <a:lnTo>
                    <a:pt x="11351" y="3090"/>
                  </a:lnTo>
                  <a:lnTo>
                    <a:pt x="11326" y="3012"/>
                  </a:lnTo>
                  <a:lnTo>
                    <a:pt x="11274" y="2935"/>
                  </a:lnTo>
                  <a:lnTo>
                    <a:pt x="11223" y="2884"/>
                  </a:lnTo>
                  <a:lnTo>
                    <a:pt x="11042" y="2884"/>
                  </a:lnTo>
                  <a:lnTo>
                    <a:pt x="10965" y="2935"/>
                  </a:lnTo>
                  <a:lnTo>
                    <a:pt x="10940" y="3012"/>
                  </a:lnTo>
                  <a:lnTo>
                    <a:pt x="10914" y="3090"/>
                  </a:lnTo>
                  <a:lnTo>
                    <a:pt x="10914" y="3141"/>
                  </a:lnTo>
                  <a:lnTo>
                    <a:pt x="10888" y="3167"/>
                  </a:lnTo>
                  <a:lnTo>
                    <a:pt x="10837" y="3192"/>
                  </a:lnTo>
                  <a:lnTo>
                    <a:pt x="10811" y="3218"/>
                  </a:lnTo>
                  <a:lnTo>
                    <a:pt x="10759" y="3192"/>
                  </a:lnTo>
                  <a:lnTo>
                    <a:pt x="10734" y="3167"/>
                  </a:lnTo>
                  <a:lnTo>
                    <a:pt x="10708" y="3141"/>
                  </a:lnTo>
                  <a:lnTo>
                    <a:pt x="10682" y="3090"/>
                  </a:lnTo>
                  <a:lnTo>
                    <a:pt x="10682" y="3012"/>
                  </a:lnTo>
                  <a:lnTo>
                    <a:pt x="10631" y="2935"/>
                  </a:lnTo>
                  <a:lnTo>
                    <a:pt x="10553" y="2884"/>
                  </a:lnTo>
                  <a:lnTo>
                    <a:pt x="10373" y="2884"/>
                  </a:lnTo>
                  <a:lnTo>
                    <a:pt x="10322" y="2935"/>
                  </a:lnTo>
                  <a:lnTo>
                    <a:pt x="10270" y="3012"/>
                  </a:lnTo>
                  <a:lnTo>
                    <a:pt x="10245" y="3090"/>
                  </a:lnTo>
                  <a:lnTo>
                    <a:pt x="10270" y="3270"/>
                  </a:lnTo>
                  <a:lnTo>
                    <a:pt x="10348" y="3398"/>
                  </a:lnTo>
                  <a:lnTo>
                    <a:pt x="10450" y="3527"/>
                  </a:lnTo>
                  <a:lnTo>
                    <a:pt x="10579" y="3604"/>
                  </a:lnTo>
                  <a:lnTo>
                    <a:pt x="10579" y="5844"/>
                  </a:lnTo>
                  <a:lnTo>
                    <a:pt x="10142" y="6436"/>
                  </a:lnTo>
                  <a:lnTo>
                    <a:pt x="9704" y="6024"/>
                  </a:lnTo>
                  <a:lnTo>
                    <a:pt x="9910" y="5689"/>
                  </a:lnTo>
                  <a:lnTo>
                    <a:pt x="9961" y="5535"/>
                  </a:lnTo>
                  <a:lnTo>
                    <a:pt x="9987" y="5355"/>
                  </a:lnTo>
                  <a:lnTo>
                    <a:pt x="9961" y="5200"/>
                  </a:lnTo>
                  <a:lnTo>
                    <a:pt x="9910" y="5046"/>
                  </a:lnTo>
                  <a:lnTo>
                    <a:pt x="9730" y="4685"/>
                  </a:lnTo>
                  <a:lnTo>
                    <a:pt x="9704" y="4582"/>
                  </a:lnTo>
                  <a:lnTo>
                    <a:pt x="9704" y="3527"/>
                  </a:lnTo>
                  <a:lnTo>
                    <a:pt x="9730" y="3424"/>
                  </a:lnTo>
                  <a:lnTo>
                    <a:pt x="9910" y="3090"/>
                  </a:lnTo>
                  <a:lnTo>
                    <a:pt x="9961" y="2935"/>
                  </a:lnTo>
                  <a:lnTo>
                    <a:pt x="9987" y="2755"/>
                  </a:lnTo>
                  <a:lnTo>
                    <a:pt x="9961" y="2575"/>
                  </a:lnTo>
                  <a:lnTo>
                    <a:pt x="9910" y="2420"/>
                  </a:lnTo>
                  <a:lnTo>
                    <a:pt x="9704" y="2086"/>
                  </a:lnTo>
                  <a:lnTo>
                    <a:pt x="9601" y="1957"/>
                  </a:lnTo>
                  <a:lnTo>
                    <a:pt x="9472" y="1854"/>
                  </a:lnTo>
                  <a:lnTo>
                    <a:pt x="9318" y="1803"/>
                  </a:lnTo>
                  <a:lnTo>
                    <a:pt x="9164" y="1777"/>
                  </a:lnTo>
                  <a:lnTo>
                    <a:pt x="8752" y="1751"/>
                  </a:lnTo>
                  <a:lnTo>
                    <a:pt x="8726" y="1751"/>
                  </a:lnTo>
                  <a:lnTo>
                    <a:pt x="8880" y="1468"/>
                  </a:lnTo>
                  <a:lnTo>
                    <a:pt x="9061" y="1236"/>
                  </a:lnTo>
                  <a:lnTo>
                    <a:pt x="9292" y="1005"/>
                  </a:lnTo>
                  <a:lnTo>
                    <a:pt x="9524" y="825"/>
                  </a:lnTo>
                  <a:lnTo>
                    <a:pt x="9807" y="670"/>
                  </a:lnTo>
                  <a:lnTo>
                    <a:pt x="10090" y="567"/>
                  </a:lnTo>
                  <a:lnTo>
                    <a:pt x="10373" y="490"/>
                  </a:lnTo>
                  <a:lnTo>
                    <a:pt x="10682" y="438"/>
                  </a:lnTo>
                  <a:lnTo>
                    <a:pt x="10914" y="438"/>
                  </a:lnTo>
                  <a:lnTo>
                    <a:pt x="11120" y="464"/>
                  </a:lnTo>
                  <a:lnTo>
                    <a:pt x="11326" y="516"/>
                  </a:lnTo>
                  <a:lnTo>
                    <a:pt x="11506" y="567"/>
                  </a:lnTo>
                  <a:lnTo>
                    <a:pt x="11712" y="644"/>
                  </a:lnTo>
                  <a:lnTo>
                    <a:pt x="11892" y="722"/>
                  </a:lnTo>
                  <a:lnTo>
                    <a:pt x="12072" y="825"/>
                  </a:lnTo>
                  <a:lnTo>
                    <a:pt x="12252" y="953"/>
                  </a:lnTo>
                  <a:lnTo>
                    <a:pt x="12329" y="1005"/>
                  </a:lnTo>
                  <a:lnTo>
                    <a:pt x="12407" y="1005"/>
                  </a:lnTo>
                  <a:lnTo>
                    <a:pt x="12484" y="979"/>
                  </a:lnTo>
                  <a:lnTo>
                    <a:pt x="12561" y="927"/>
                  </a:lnTo>
                  <a:lnTo>
                    <a:pt x="12587" y="850"/>
                  </a:lnTo>
                  <a:lnTo>
                    <a:pt x="12613" y="773"/>
                  </a:lnTo>
                  <a:lnTo>
                    <a:pt x="12587" y="696"/>
                  </a:lnTo>
                  <a:lnTo>
                    <a:pt x="12535" y="619"/>
                  </a:lnTo>
                  <a:lnTo>
                    <a:pt x="12329" y="464"/>
                  </a:lnTo>
                  <a:lnTo>
                    <a:pt x="12098" y="335"/>
                  </a:lnTo>
                  <a:lnTo>
                    <a:pt x="11892" y="233"/>
                  </a:lnTo>
                  <a:lnTo>
                    <a:pt x="11660" y="130"/>
                  </a:lnTo>
                  <a:lnTo>
                    <a:pt x="11429" y="78"/>
                  </a:lnTo>
                  <a:lnTo>
                    <a:pt x="11171" y="27"/>
                  </a:lnTo>
                  <a:lnTo>
                    <a:pt x="10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59;p45"/>
            <p:cNvSpPr/>
            <p:nvPr/>
          </p:nvSpPr>
          <p:spPr>
            <a:xfrm>
              <a:off x="7069775" y="2279025"/>
              <a:ext cx="21900" cy="10950"/>
            </a:xfrm>
            <a:custGeom>
              <a:avLst/>
              <a:gdLst/>
              <a:ahLst/>
              <a:cxnLst/>
              <a:rect l="l" t="t" r="r" b="b"/>
              <a:pathLst>
                <a:path w="87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7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6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670" y="438"/>
                  </a:lnTo>
                  <a:lnTo>
                    <a:pt x="747" y="412"/>
                  </a:lnTo>
                  <a:lnTo>
                    <a:pt x="824" y="386"/>
                  </a:lnTo>
                  <a:lnTo>
                    <a:pt x="876" y="309"/>
                  </a:lnTo>
                  <a:lnTo>
                    <a:pt x="876" y="232"/>
                  </a:lnTo>
                  <a:lnTo>
                    <a:pt x="876" y="129"/>
                  </a:lnTo>
                  <a:lnTo>
                    <a:pt x="824" y="77"/>
                  </a:lnTo>
                  <a:lnTo>
                    <a:pt x="747" y="2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0;p45"/>
            <p:cNvSpPr/>
            <p:nvPr/>
          </p:nvSpPr>
          <p:spPr>
            <a:xfrm>
              <a:off x="7097450" y="2279025"/>
              <a:ext cx="84325" cy="10950"/>
            </a:xfrm>
            <a:custGeom>
              <a:avLst/>
              <a:gdLst/>
              <a:ahLst/>
              <a:cxnLst/>
              <a:rect l="l" t="t" r="r" b="b"/>
              <a:pathLst>
                <a:path w="3373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52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3141" y="438"/>
                  </a:lnTo>
                  <a:lnTo>
                    <a:pt x="3218" y="412"/>
                  </a:lnTo>
                  <a:lnTo>
                    <a:pt x="3295" y="386"/>
                  </a:lnTo>
                  <a:lnTo>
                    <a:pt x="3347" y="309"/>
                  </a:lnTo>
                  <a:lnTo>
                    <a:pt x="3372" y="232"/>
                  </a:lnTo>
                  <a:lnTo>
                    <a:pt x="3347" y="129"/>
                  </a:lnTo>
                  <a:lnTo>
                    <a:pt x="3295" y="77"/>
                  </a:lnTo>
                  <a:lnTo>
                    <a:pt x="3218" y="26"/>
                  </a:lnTo>
                  <a:lnTo>
                    <a:pt x="3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61;p45"/>
            <p:cNvSpPr/>
            <p:nvPr/>
          </p:nvSpPr>
          <p:spPr>
            <a:xfrm>
              <a:off x="7069775" y="2262275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27" y="284"/>
                  </a:lnTo>
                  <a:lnTo>
                    <a:pt x="78" y="361"/>
                  </a:lnTo>
                  <a:lnTo>
                    <a:pt x="155" y="413"/>
                  </a:lnTo>
                  <a:lnTo>
                    <a:pt x="232" y="438"/>
                  </a:lnTo>
                  <a:lnTo>
                    <a:pt x="670" y="438"/>
                  </a:lnTo>
                  <a:lnTo>
                    <a:pt x="747" y="413"/>
                  </a:lnTo>
                  <a:lnTo>
                    <a:pt x="824" y="361"/>
                  </a:lnTo>
                  <a:lnTo>
                    <a:pt x="876" y="284"/>
                  </a:lnTo>
                  <a:lnTo>
                    <a:pt x="876" y="207"/>
                  </a:lnTo>
                  <a:lnTo>
                    <a:pt x="876" y="129"/>
                  </a:lnTo>
                  <a:lnTo>
                    <a:pt x="824" y="52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62;p45"/>
            <p:cNvSpPr/>
            <p:nvPr/>
          </p:nvSpPr>
          <p:spPr>
            <a:xfrm>
              <a:off x="7097450" y="2262275"/>
              <a:ext cx="84325" cy="10975"/>
            </a:xfrm>
            <a:custGeom>
              <a:avLst/>
              <a:gdLst/>
              <a:ahLst/>
              <a:cxnLst/>
              <a:rect l="l" t="t" r="r" b="b"/>
              <a:pathLst>
                <a:path w="3373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26" y="129"/>
                  </a:lnTo>
                  <a:lnTo>
                    <a:pt x="1" y="207"/>
                  </a:lnTo>
                  <a:lnTo>
                    <a:pt x="26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32" y="438"/>
                  </a:lnTo>
                  <a:lnTo>
                    <a:pt x="3141" y="438"/>
                  </a:lnTo>
                  <a:lnTo>
                    <a:pt x="3218" y="413"/>
                  </a:lnTo>
                  <a:lnTo>
                    <a:pt x="3295" y="361"/>
                  </a:lnTo>
                  <a:lnTo>
                    <a:pt x="3347" y="284"/>
                  </a:lnTo>
                  <a:lnTo>
                    <a:pt x="3372" y="207"/>
                  </a:lnTo>
                  <a:lnTo>
                    <a:pt x="3347" y="129"/>
                  </a:lnTo>
                  <a:lnTo>
                    <a:pt x="3295" y="52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752;p45"/>
          <p:cNvSpPr txBox="1">
            <a:spLocks/>
          </p:cNvSpPr>
          <p:nvPr/>
        </p:nvSpPr>
        <p:spPr>
          <a:xfrm>
            <a:off x="6969383" y="1510442"/>
            <a:ext cx="1978200" cy="92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lt2"/>
              </a:buClr>
              <a:buSzPts val="1400"/>
            </a:pPr>
            <a:r>
              <a:rPr lang="uk-UA" sz="1500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інтегровані інформаційні системи</a:t>
            </a:r>
            <a:endParaRPr lang="en-US" sz="1500" dirty="0" smtClean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755;p45"/>
          <p:cNvSpPr/>
          <p:nvPr/>
        </p:nvSpPr>
        <p:spPr>
          <a:xfrm>
            <a:off x="5990537" y="1514352"/>
            <a:ext cx="9144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411;p40"/>
          <p:cNvGrpSpPr/>
          <p:nvPr/>
        </p:nvGrpSpPr>
        <p:grpSpPr>
          <a:xfrm>
            <a:off x="4757361" y="2803301"/>
            <a:ext cx="455043" cy="457212"/>
            <a:chOff x="3999175" y="1291950"/>
            <a:chExt cx="373875" cy="373875"/>
          </a:xfrm>
        </p:grpSpPr>
        <p:sp>
          <p:nvSpPr>
            <p:cNvPr id="115" name="Google Shape;412;p40"/>
            <p:cNvSpPr/>
            <p:nvPr/>
          </p:nvSpPr>
          <p:spPr>
            <a:xfrm>
              <a:off x="4034550" y="1339550"/>
              <a:ext cx="102350" cy="110700"/>
            </a:xfrm>
            <a:custGeom>
              <a:avLst/>
              <a:gdLst/>
              <a:ahLst/>
              <a:cxnLst/>
              <a:rect l="l" t="t" r="r" b="b"/>
              <a:pathLst>
                <a:path w="4094" h="4428" extrusionOk="0">
                  <a:moveTo>
                    <a:pt x="2163" y="438"/>
                  </a:moveTo>
                  <a:lnTo>
                    <a:pt x="2189" y="464"/>
                  </a:lnTo>
                  <a:lnTo>
                    <a:pt x="2317" y="670"/>
                  </a:lnTo>
                  <a:lnTo>
                    <a:pt x="2394" y="747"/>
                  </a:lnTo>
                  <a:lnTo>
                    <a:pt x="2497" y="824"/>
                  </a:lnTo>
                  <a:lnTo>
                    <a:pt x="3012" y="1133"/>
                  </a:lnTo>
                  <a:lnTo>
                    <a:pt x="3141" y="1185"/>
                  </a:lnTo>
                  <a:lnTo>
                    <a:pt x="3244" y="1210"/>
                  </a:lnTo>
                  <a:lnTo>
                    <a:pt x="3475" y="1210"/>
                  </a:lnTo>
                  <a:lnTo>
                    <a:pt x="3527" y="1236"/>
                  </a:lnTo>
                  <a:lnTo>
                    <a:pt x="3630" y="1416"/>
                  </a:lnTo>
                  <a:lnTo>
                    <a:pt x="3630" y="1468"/>
                  </a:lnTo>
                  <a:lnTo>
                    <a:pt x="3527" y="1674"/>
                  </a:lnTo>
                  <a:lnTo>
                    <a:pt x="3475" y="1777"/>
                  </a:lnTo>
                  <a:lnTo>
                    <a:pt x="3475" y="1905"/>
                  </a:lnTo>
                  <a:lnTo>
                    <a:pt x="3475" y="2523"/>
                  </a:lnTo>
                  <a:lnTo>
                    <a:pt x="3475" y="2652"/>
                  </a:lnTo>
                  <a:lnTo>
                    <a:pt x="3527" y="2755"/>
                  </a:lnTo>
                  <a:lnTo>
                    <a:pt x="3630" y="2961"/>
                  </a:lnTo>
                  <a:lnTo>
                    <a:pt x="3630" y="3012"/>
                  </a:lnTo>
                  <a:lnTo>
                    <a:pt x="3527" y="3192"/>
                  </a:lnTo>
                  <a:lnTo>
                    <a:pt x="3475" y="3218"/>
                  </a:lnTo>
                  <a:lnTo>
                    <a:pt x="3244" y="3218"/>
                  </a:lnTo>
                  <a:lnTo>
                    <a:pt x="3141" y="3244"/>
                  </a:lnTo>
                  <a:lnTo>
                    <a:pt x="3012" y="3295"/>
                  </a:lnTo>
                  <a:lnTo>
                    <a:pt x="2497" y="3604"/>
                  </a:lnTo>
                  <a:lnTo>
                    <a:pt x="2394" y="3681"/>
                  </a:lnTo>
                  <a:lnTo>
                    <a:pt x="2317" y="3758"/>
                  </a:lnTo>
                  <a:lnTo>
                    <a:pt x="2189" y="3964"/>
                  </a:lnTo>
                  <a:lnTo>
                    <a:pt x="2163" y="3990"/>
                  </a:lnTo>
                  <a:lnTo>
                    <a:pt x="1931" y="3990"/>
                  </a:lnTo>
                  <a:lnTo>
                    <a:pt x="1905" y="3964"/>
                  </a:lnTo>
                  <a:lnTo>
                    <a:pt x="1777" y="3758"/>
                  </a:lnTo>
                  <a:lnTo>
                    <a:pt x="1700" y="3681"/>
                  </a:lnTo>
                  <a:lnTo>
                    <a:pt x="1597" y="3604"/>
                  </a:lnTo>
                  <a:lnTo>
                    <a:pt x="1056" y="3295"/>
                  </a:lnTo>
                  <a:lnTo>
                    <a:pt x="953" y="3244"/>
                  </a:lnTo>
                  <a:lnTo>
                    <a:pt x="824" y="3218"/>
                  </a:lnTo>
                  <a:lnTo>
                    <a:pt x="593" y="3218"/>
                  </a:lnTo>
                  <a:lnTo>
                    <a:pt x="567" y="3192"/>
                  </a:lnTo>
                  <a:lnTo>
                    <a:pt x="438" y="3012"/>
                  </a:lnTo>
                  <a:lnTo>
                    <a:pt x="438" y="2961"/>
                  </a:lnTo>
                  <a:lnTo>
                    <a:pt x="567" y="2755"/>
                  </a:lnTo>
                  <a:lnTo>
                    <a:pt x="619" y="2652"/>
                  </a:lnTo>
                  <a:lnTo>
                    <a:pt x="619" y="2523"/>
                  </a:lnTo>
                  <a:lnTo>
                    <a:pt x="619" y="1905"/>
                  </a:lnTo>
                  <a:lnTo>
                    <a:pt x="619" y="1777"/>
                  </a:lnTo>
                  <a:lnTo>
                    <a:pt x="567" y="1674"/>
                  </a:lnTo>
                  <a:lnTo>
                    <a:pt x="438" y="1468"/>
                  </a:lnTo>
                  <a:lnTo>
                    <a:pt x="438" y="1416"/>
                  </a:lnTo>
                  <a:lnTo>
                    <a:pt x="567" y="1236"/>
                  </a:lnTo>
                  <a:lnTo>
                    <a:pt x="593" y="1210"/>
                  </a:lnTo>
                  <a:lnTo>
                    <a:pt x="824" y="1210"/>
                  </a:lnTo>
                  <a:lnTo>
                    <a:pt x="953" y="1185"/>
                  </a:lnTo>
                  <a:lnTo>
                    <a:pt x="1056" y="1133"/>
                  </a:lnTo>
                  <a:lnTo>
                    <a:pt x="1597" y="824"/>
                  </a:lnTo>
                  <a:lnTo>
                    <a:pt x="1700" y="747"/>
                  </a:lnTo>
                  <a:lnTo>
                    <a:pt x="1777" y="670"/>
                  </a:lnTo>
                  <a:lnTo>
                    <a:pt x="1905" y="464"/>
                  </a:lnTo>
                  <a:lnTo>
                    <a:pt x="1931" y="438"/>
                  </a:lnTo>
                  <a:close/>
                  <a:moveTo>
                    <a:pt x="1931" y="1"/>
                  </a:moveTo>
                  <a:lnTo>
                    <a:pt x="1802" y="26"/>
                  </a:lnTo>
                  <a:lnTo>
                    <a:pt x="1700" y="52"/>
                  </a:lnTo>
                  <a:lnTo>
                    <a:pt x="1597" y="129"/>
                  </a:lnTo>
                  <a:lnTo>
                    <a:pt x="1519" y="232"/>
                  </a:lnTo>
                  <a:lnTo>
                    <a:pt x="1391" y="438"/>
                  </a:lnTo>
                  <a:lnTo>
                    <a:pt x="850" y="747"/>
                  </a:lnTo>
                  <a:lnTo>
                    <a:pt x="824" y="773"/>
                  </a:lnTo>
                  <a:lnTo>
                    <a:pt x="593" y="773"/>
                  </a:lnTo>
                  <a:lnTo>
                    <a:pt x="464" y="799"/>
                  </a:lnTo>
                  <a:lnTo>
                    <a:pt x="361" y="824"/>
                  </a:lnTo>
                  <a:lnTo>
                    <a:pt x="258" y="902"/>
                  </a:lnTo>
                  <a:lnTo>
                    <a:pt x="181" y="1004"/>
                  </a:lnTo>
                  <a:lnTo>
                    <a:pt x="78" y="1210"/>
                  </a:lnTo>
                  <a:lnTo>
                    <a:pt x="27" y="1313"/>
                  </a:lnTo>
                  <a:lnTo>
                    <a:pt x="1" y="1442"/>
                  </a:lnTo>
                  <a:lnTo>
                    <a:pt x="27" y="1571"/>
                  </a:lnTo>
                  <a:lnTo>
                    <a:pt x="78" y="1674"/>
                  </a:lnTo>
                  <a:lnTo>
                    <a:pt x="181" y="1880"/>
                  </a:lnTo>
                  <a:lnTo>
                    <a:pt x="181" y="1905"/>
                  </a:lnTo>
                  <a:lnTo>
                    <a:pt x="181" y="2523"/>
                  </a:lnTo>
                  <a:lnTo>
                    <a:pt x="181" y="2549"/>
                  </a:lnTo>
                  <a:lnTo>
                    <a:pt x="78" y="2755"/>
                  </a:lnTo>
                  <a:lnTo>
                    <a:pt x="27" y="2858"/>
                  </a:lnTo>
                  <a:lnTo>
                    <a:pt x="1" y="2986"/>
                  </a:lnTo>
                  <a:lnTo>
                    <a:pt x="27" y="3115"/>
                  </a:lnTo>
                  <a:lnTo>
                    <a:pt x="78" y="3218"/>
                  </a:lnTo>
                  <a:lnTo>
                    <a:pt x="181" y="3424"/>
                  </a:lnTo>
                  <a:lnTo>
                    <a:pt x="258" y="3527"/>
                  </a:lnTo>
                  <a:lnTo>
                    <a:pt x="361" y="3604"/>
                  </a:lnTo>
                  <a:lnTo>
                    <a:pt x="464" y="3630"/>
                  </a:lnTo>
                  <a:lnTo>
                    <a:pt x="593" y="3656"/>
                  </a:lnTo>
                  <a:lnTo>
                    <a:pt x="824" y="3656"/>
                  </a:lnTo>
                  <a:lnTo>
                    <a:pt x="850" y="3681"/>
                  </a:lnTo>
                  <a:lnTo>
                    <a:pt x="1391" y="3990"/>
                  </a:lnTo>
                  <a:lnTo>
                    <a:pt x="1519" y="4196"/>
                  </a:lnTo>
                  <a:lnTo>
                    <a:pt x="1597" y="4299"/>
                  </a:lnTo>
                  <a:lnTo>
                    <a:pt x="1700" y="4376"/>
                  </a:lnTo>
                  <a:lnTo>
                    <a:pt x="1802" y="4402"/>
                  </a:lnTo>
                  <a:lnTo>
                    <a:pt x="1931" y="4428"/>
                  </a:lnTo>
                  <a:lnTo>
                    <a:pt x="2163" y="4428"/>
                  </a:lnTo>
                  <a:lnTo>
                    <a:pt x="2292" y="4402"/>
                  </a:lnTo>
                  <a:lnTo>
                    <a:pt x="2394" y="4376"/>
                  </a:lnTo>
                  <a:lnTo>
                    <a:pt x="2497" y="4299"/>
                  </a:lnTo>
                  <a:lnTo>
                    <a:pt x="2575" y="4196"/>
                  </a:lnTo>
                  <a:lnTo>
                    <a:pt x="2703" y="3990"/>
                  </a:lnTo>
                  <a:lnTo>
                    <a:pt x="3244" y="3681"/>
                  </a:lnTo>
                  <a:lnTo>
                    <a:pt x="3270" y="3656"/>
                  </a:lnTo>
                  <a:lnTo>
                    <a:pt x="3501" y="3656"/>
                  </a:lnTo>
                  <a:lnTo>
                    <a:pt x="3630" y="3630"/>
                  </a:lnTo>
                  <a:lnTo>
                    <a:pt x="3733" y="3604"/>
                  </a:lnTo>
                  <a:lnTo>
                    <a:pt x="3836" y="3527"/>
                  </a:lnTo>
                  <a:lnTo>
                    <a:pt x="3913" y="3424"/>
                  </a:lnTo>
                  <a:lnTo>
                    <a:pt x="4016" y="3218"/>
                  </a:lnTo>
                  <a:lnTo>
                    <a:pt x="4067" y="3115"/>
                  </a:lnTo>
                  <a:lnTo>
                    <a:pt x="4093" y="2986"/>
                  </a:lnTo>
                  <a:lnTo>
                    <a:pt x="4067" y="2858"/>
                  </a:lnTo>
                  <a:lnTo>
                    <a:pt x="4016" y="2755"/>
                  </a:lnTo>
                  <a:lnTo>
                    <a:pt x="3913" y="2549"/>
                  </a:lnTo>
                  <a:lnTo>
                    <a:pt x="3913" y="2523"/>
                  </a:lnTo>
                  <a:lnTo>
                    <a:pt x="3913" y="1905"/>
                  </a:lnTo>
                  <a:lnTo>
                    <a:pt x="3913" y="1880"/>
                  </a:lnTo>
                  <a:lnTo>
                    <a:pt x="4016" y="1674"/>
                  </a:lnTo>
                  <a:lnTo>
                    <a:pt x="4067" y="1571"/>
                  </a:lnTo>
                  <a:lnTo>
                    <a:pt x="4093" y="1442"/>
                  </a:lnTo>
                  <a:lnTo>
                    <a:pt x="4067" y="1313"/>
                  </a:lnTo>
                  <a:lnTo>
                    <a:pt x="4016" y="1210"/>
                  </a:lnTo>
                  <a:lnTo>
                    <a:pt x="3913" y="1004"/>
                  </a:lnTo>
                  <a:lnTo>
                    <a:pt x="3836" y="902"/>
                  </a:lnTo>
                  <a:lnTo>
                    <a:pt x="3733" y="824"/>
                  </a:lnTo>
                  <a:lnTo>
                    <a:pt x="3630" y="799"/>
                  </a:lnTo>
                  <a:lnTo>
                    <a:pt x="3501" y="773"/>
                  </a:lnTo>
                  <a:lnTo>
                    <a:pt x="3270" y="773"/>
                  </a:lnTo>
                  <a:lnTo>
                    <a:pt x="3244" y="747"/>
                  </a:lnTo>
                  <a:lnTo>
                    <a:pt x="2703" y="438"/>
                  </a:lnTo>
                  <a:lnTo>
                    <a:pt x="2575" y="232"/>
                  </a:lnTo>
                  <a:lnTo>
                    <a:pt x="2497" y="129"/>
                  </a:lnTo>
                  <a:lnTo>
                    <a:pt x="2394" y="52"/>
                  </a:lnTo>
                  <a:lnTo>
                    <a:pt x="2292" y="2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13;p40"/>
            <p:cNvSpPr/>
            <p:nvPr/>
          </p:nvSpPr>
          <p:spPr>
            <a:xfrm>
              <a:off x="4060950" y="1369800"/>
              <a:ext cx="49550" cy="50200"/>
            </a:xfrm>
            <a:custGeom>
              <a:avLst/>
              <a:gdLst/>
              <a:ahLst/>
              <a:cxnLst/>
              <a:rect l="l" t="t" r="r" b="b"/>
              <a:pathLst>
                <a:path w="1982" h="2008" extrusionOk="0">
                  <a:moveTo>
                    <a:pt x="1081" y="438"/>
                  </a:moveTo>
                  <a:lnTo>
                    <a:pt x="1184" y="489"/>
                  </a:lnTo>
                  <a:lnTo>
                    <a:pt x="1287" y="541"/>
                  </a:lnTo>
                  <a:lnTo>
                    <a:pt x="1390" y="618"/>
                  </a:lnTo>
                  <a:lnTo>
                    <a:pt x="1467" y="695"/>
                  </a:lnTo>
                  <a:lnTo>
                    <a:pt x="1519" y="798"/>
                  </a:lnTo>
                  <a:lnTo>
                    <a:pt x="1544" y="927"/>
                  </a:lnTo>
                  <a:lnTo>
                    <a:pt x="1544" y="1030"/>
                  </a:lnTo>
                  <a:lnTo>
                    <a:pt x="1544" y="1133"/>
                  </a:lnTo>
                  <a:lnTo>
                    <a:pt x="1493" y="1236"/>
                  </a:lnTo>
                  <a:lnTo>
                    <a:pt x="1441" y="1339"/>
                  </a:lnTo>
                  <a:lnTo>
                    <a:pt x="1390" y="1416"/>
                  </a:lnTo>
                  <a:lnTo>
                    <a:pt x="1313" y="1467"/>
                  </a:lnTo>
                  <a:lnTo>
                    <a:pt x="1236" y="1519"/>
                  </a:lnTo>
                  <a:lnTo>
                    <a:pt x="1133" y="1545"/>
                  </a:lnTo>
                  <a:lnTo>
                    <a:pt x="1030" y="1570"/>
                  </a:lnTo>
                  <a:lnTo>
                    <a:pt x="901" y="1570"/>
                  </a:lnTo>
                  <a:lnTo>
                    <a:pt x="798" y="1545"/>
                  </a:lnTo>
                  <a:lnTo>
                    <a:pt x="695" y="1467"/>
                  </a:lnTo>
                  <a:lnTo>
                    <a:pt x="592" y="1416"/>
                  </a:lnTo>
                  <a:lnTo>
                    <a:pt x="515" y="1313"/>
                  </a:lnTo>
                  <a:lnTo>
                    <a:pt x="463" y="1210"/>
                  </a:lnTo>
                  <a:lnTo>
                    <a:pt x="438" y="1081"/>
                  </a:lnTo>
                  <a:lnTo>
                    <a:pt x="438" y="978"/>
                  </a:lnTo>
                  <a:lnTo>
                    <a:pt x="438" y="875"/>
                  </a:lnTo>
                  <a:lnTo>
                    <a:pt x="463" y="773"/>
                  </a:lnTo>
                  <a:lnTo>
                    <a:pt x="515" y="695"/>
                  </a:lnTo>
                  <a:lnTo>
                    <a:pt x="592" y="618"/>
                  </a:lnTo>
                  <a:lnTo>
                    <a:pt x="669" y="541"/>
                  </a:lnTo>
                  <a:lnTo>
                    <a:pt x="746" y="489"/>
                  </a:lnTo>
                  <a:lnTo>
                    <a:pt x="849" y="464"/>
                  </a:lnTo>
                  <a:lnTo>
                    <a:pt x="952" y="438"/>
                  </a:lnTo>
                  <a:close/>
                  <a:moveTo>
                    <a:pt x="927" y="0"/>
                  </a:moveTo>
                  <a:lnTo>
                    <a:pt x="746" y="26"/>
                  </a:lnTo>
                  <a:lnTo>
                    <a:pt x="566" y="103"/>
                  </a:lnTo>
                  <a:lnTo>
                    <a:pt x="412" y="181"/>
                  </a:lnTo>
                  <a:lnTo>
                    <a:pt x="283" y="309"/>
                  </a:lnTo>
                  <a:lnTo>
                    <a:pt x="154" y="438"/>
                  </a:lnTo>
                  <a:lnTo>
                    <a:pt x="77" y="592"/>
                  </a:lnTo>
                  <a:lnTo>
                    <a:pt x="26" y="747"/>
                  </a:lnTo>
                  <a:lnTo>
                    <a:pt x="0" y="953"/>
                  </a:lnTo>
                  <a:lnTo>
                    <a:pt x="0" y="1159"/>
                  </a:lnTo>
                  <a:lnTo>
                    <a:pt x="52" y="1365"/>
                  </a:lnTo>
                  <a:lnTo>
                    <a:pt x="154" y="1545"/>
                  </a:lnTo>
                  <a:lnTo>
                    <a:pt x="283" y="1725"/>
                  </a:lnTo>
                  <a:lnTo>
                    <a:pt x="438" y="1854"/>
                  </a:lnTo>
                  <a:lnTo>
                    <a:pt x="644" y="1931"/>
                  </a:lnTo>
                  <a:lnTo>
                    <a:pt x="849" y="1982"/>
                  </a:lnTo>
                  <a:lnTo>
                    <a:pt x="1055" y="2008"/>
                  </a:lnTo>
                  <a:lnTo>
                    <a:pt x="1236" y="1982"/>
                  </a:lnTo>
                  <a:lnTo>
                    <a:pt x="1416" y="1905"/>
                  </a:lnTo>
                  <a:lnTo>
                    <a:pt x="1570" y="1828"/>
                  </a:lnTo>
                  <a:lnTo>
                    <a:pt x="1699" y="1725"/>
                  </a:lnTo>
                  <a:lnTo>
                    <a:pt x="1802" y="1570"/>
                  </a:lnTo>
                  <a:lnTo>
                    <a:pt x="1905" y="1416"/>
                  </a:lnTo>
                  <a:lnTo>
                    <a:pt x="1956" y="1262"/>
                  </a:lnTo>
                  <a:lnTo>
                    <a:pt x="1982" y="1081"/>
                  </a:lnTo>
                  <a:lnTo>
                    <a:pt x="1982" y="850"/>
                  </a:lnTo>
                  <a:lnTo>
                    <a:pt x="1930" y="644"/>
                  </a:lnTo>
                  <a:lnTo>
                    <a:pt x="1828" y="464"/>
                  </a:lnTo>
                  <a:lnTo>
                    <a:pt x="1699" y="309"/>
                  </a:lnTo>
                  <a:lnTo>
                    <a:pt x="1519" y="155"/>
                  </a:lnTo>
                  <a:lnTo>
                    <a:pt x="1338" y="78"/>
                  </a:lnTo>
                  <a:lnTo>
                    <a:pt x="1133" y="2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14;p40"/>
            <p:cNvSpPr/>
            <p:nvPr/>
          </p:nvSpPr>
          <p:spPr>
            <a:xfrm>
              <a:off x="4261700" y="1538375"/>
              <a:ext cx="49575" cy="50225"/>
            </a:xfrm>
            <a:custGeom>
              <a:avLst/>
              <a:gdLst/>
              <a:ahLst/>
              <a:cxnLst/>
              <a:rect l="l" t="t" r="r" b="b"/>
              <a:pathLst>
                <a:path w="1983" h="2009" extrusionOk="0">
                  <a:moveTo>
                    <a:pt x="1082" y="438"/>
                  </a:moveTo>
                  <a:lnTo>
                    <a:pt x="1184" y="464"/>
                  </a:lnTo>
                  <a:lnTo>
                    <a:pt x="1287" y="516"/>
                  </a:lnTo>
                  <a:lnTo>
                    <a:pt x="1390" y="593"/>
                  </a:lnTo>
                  <a:lnTo>
                    <a:pt x="1468" y="696"/>
                  </a:lnTo>
                  <a:lnTo>
                    <a:pt x="1519" y="799"/>
                  </a:lnTo>
                  <a:lnTo>
                    <a:pt x="1545" y="902"/>
                  </a:lnTo>
                  <a:lnTo>
                    <a:pt x="1545" y="1030"/>
                  </a:lnTo>
                  <a:lnTo>
                    <a:pt x="1545" y="1133"/>
                  </a:lnTo>
                  <a:lnTo>
                    <a:pt x="1493" y="1236"/>
                  </a:lnTo>
                  <a:lnTo>
                    <a:pt x="1442" y="1314"/>
                  </a:lnTo>
                  <a:lnTo>
                    <a:pt x="1390" y="1391"/>
                  </a:lnTo>
                  <a:lnTo>
                    <a:pt x="1313" y="1468"/>
                  </a:lnTo>
                  <a:lnTo>
                    <a:pt x="1236" y="1519"/>
                  </a:lnTo>
                  <a:lnTo>
                    <a:pt x="1133" y="1545"/>
                  </a:lnTo>
                  <a:lnTo>
                    <a:pt x="1030" y="1571"/>
                  </a:lnTo>
                  <a:lnTo>
                    <a:pt x="901" y="1545"/>
                  </a:lnTo>
                  <a:lnTo>
                    <a:pt x="798" y="1519"/>
                  </a:lnTo>
                  <a:lnTo>
                    <a:pt x="695" y="1468"/>
                  </a:lnTo>
                  <a:lnTo>
                    <a:pt x="592" y="1391"/>
                  </a:lnTo>
                  <a:lnTo>
                    <a:pt x="515" y="1314"/>
                  </a:lnTo>
                  <a:lnTo>
                    <a:pt x="464" y="1185"/>
                  </a:lnTo>
                  <a:lnTo>
                    <a:pt x="438" y="1082"/>
                  </a:lnTo>
                  <a:lnTo>
                    <a:pt x="438" y="953"/>
                  </a:lnTo>
                  <a:lnTo>
                    <a:pt x="438" y="850"/>
                  </a:lnTo>
                  <a:lnTo>
                    <a:pt x="490" y="773"/>
                  </a:lnTo>
                  <a:lnTo>
                    <a:pt x="515" y="670"/>
                  </a:lnTo>
                  <a:lnTo>
                    <a:pt x="592" y="593"/>
                  </a:lnTo>
                  <a:lnTo>
                    <a:pt x="670" y="541"/>
                  </a:lnTo>
                  <a:lnTo>
                    <a:pt x="747" y="490"/>
                  </a:lnTo>
                  <a:lnTo>
                    <a:pt x="850" y="438"/>
                  </a:lnTo>
                  <a:close/>
                  <a:moveTo>
                    <a:pt x="927" y="1"/>
                  </a:moveTo>
                  <a:lnTo>
                    <a:pt x="747" y="27"/>
                  </a:lnTo>
                  <a:lnTo>
                    <a:pt x="567" y="78"/>
                  </a:lnTo>
                  <a:lnTo>
                    <a:pt x="412" y="181"/>
                  </a:lnTo>
                  <a:lnTo>
                    <a:pt x="284" y="284"/>
                  </a:lnTo>
                  <a:lnTo>
                    <a:pt x="181" y="413"/>
                  </a:lnTo>
                  <a:lnTo>
                    <a:pt x="78" y="567"/>
                  </a:lnTo>
                  <a:lnTo>
                    <a:pt x="26" y="747"/>
                  </a:lnTo>
                  <a:lnTo>
                    <a:pt x="1" y="927"/>
                  </a:lnTo>
                  <a:lnTo>
                    <a:pt x="1" y="1133"/>
                  </a:lnTo>
                  <a:lnTo>
                    <a:pt x="52" y="1339"/>
                  </a:lnTo>
                  <a:lnTo>
                    <a:pt x="155" y="1545"/>
                  </a:lnTo>
                  <a:lnTo>
                    <a:pt x="284" y="1700"/>
                  </a:lnTo>
                  <a:lnTo>
                    <a:pt x="438" y="1828"/>
                  </a:lnTo>
                  <a:lnTo>
                    <a:pt x="644" y="1931"/>
                  </a:lnTo>
                  <a:lnTo>
                    <a:pt x="850" y="1983"/>
                  </a:lnTo>
                  <a:lnTo>
                    <a:pt x="1056" y="2008"/>
                  </a:lnTo>
                  <a:lnTo>
                    <a:pt x="1236" y="1957"/>
                  </a:lnTo>
                  <a:lnTo>
                    <a:pt x="1416" y="1906"/>
                  </a:lnTo>
                  <a:lnTo>
                    <a:pt x="1571" y="1828"/>
                  </a:lnTo>
                  <a:lnTo>
                    <a:pt x="1699" y="1700"/>
                  </a:lnTo>
                  <a:lnTo>
                    <a:pt x="1802" y="1571"/>
                  </a:lnTo>
                  <a:lnTo>
                    <a:pt x="1905" y="1417"/>
                  </a:lnTo>
                  <a:lnTo>
                    <a:pt x="1957" y="1236"/>
                  </a:lnTo>
                  <a:lnTo>
                    <a:pt x="1982" y="1056"/>
                  </a:lnTo>
                  <a:lnTo>
                    <a:pt x="1982" y="850"/>
                  </a:lnTo>
                  <a:lnTo>
                    <a:pt x="1931" y="644"/>
                  </a:lnTo>
                  <a:lnTo>
                    <a:pt x="1828" y="464"/>
                  </a:lnTo>
                  <a:lnTo>
                    <a:pt x="1699" y="284"/>
                  </a:lnTo>
                  <a:lnTo>
                    <a:pt x="1545" y="155"/>
                  </a:lnTo>
                  <a:lnTo>
                    <a:pt x="1339" y="52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15;p40"/>
            <p:cNvSpPr/>
            <p:nvPr/>
          </p:nvSpPr>
          <p:spPr>
            <a:xfrm>
              <a:off x="4235325" y="1508150"/>
              <a:ext cx="102325" cy="110700"/>
            </a:xfrm>
            <a:custGeom>
              <a:avLst/>
              <a:gdLst/>
              <a:ahLst/>
              <a:cxnLst/>
              <a:rect l="l" t="t" r="r" b="b"/>
              <a:pathLst>
                <a:path w="4093" h="4428" extrusionOk="0">
                  <a:moveTo>
                    <a:pt x="2162" y="438"/>
                  </a:moveTo>
                  <a:lnTo>
                    <a:pt x="2188" y="463"/>
                  </a:lnTo>
                  <a:lnTo>
                    <a:pt x="2317" y="644"/>
                  </a:lnTo>
                  <a:lnTo>
                    <a:pt x="2394" y="747"/>
                  </a:lnTo>
                  <a:lnTo>
                    <a:pt x="2497" y="824"/>
                  </a:lnTo>
                  <a:lnTo>
                    <a:pt x="3037" y="1133"/>
                  </a:lnTo>
                  <a:lnTo>
                    <a:pt x="3140" y="1184"/>
                  </a:lnTo>
                  <a:lnTo>
                    <a:pt x="3243" y="1184"/>
                  </a:lnTo>
                  <a:lnTo>
                    <a:pt x="3501" y="1210"/>
                  </a:lnTo>
                  <a:lnTo>
                    <a:pt x="3526" y="1210"/>
                  </a:lnTo>
                  <a:lnTo>
                    <a:pt x="3629" y="1416"/>
                  </a:lnTo>
                  <a:lnTo>
                    <a:pt x="3629" y="1467"/>
                  </a:lnTo>
                  <a:lnTo>
                    <a:pt x="3526" y="1673"/>
                  </a:lnTo>
                  <a:lnTo>
                    <a:pt x="3475" y="1776"/>
                  </a:lnTo>
                  <a:lnTo>
                    <a:pt x="3475" y="1905"/>
                  </a:lnTo>
                  <a:lnTo>
                    <a:pt x="3475" y="2523"/>
                  </a:lnTo>
                  <a:lnTo>
                    <a:pt x="3475" y="2626"/>
                  </a:lnTo>
                  <a:lnTo>
                    <a:pt x="3526" y="2754"/>
                  </a:lnTo>
                  <a:lnTo>
                    <a:pt x="3629" y="2960"/>
                  </a:lnTo>
                  <a:lnTo>
                    <a:pt x="3629" y="2986"/>
                  </a:lnTo>
                  <a:lnTo>
                    <a:pt x="3526" y="3192"/>
                  </a:lnTo>
                  <a:lnTo>
                    <a:pt x="3501" y="3217"/>
                  </a:lnTo>
                  <a:lnTo>
                    <a:pt x="3243" y="3217"/>
                  </a:lnTo>
                  <a:lnTo>
                    <a:pt x="3140" y="3243"/>
                  </a:lnTo>
                  <a:lnTo>
                    <a:pt x="3037" y="3295"/>
                  </a:lnTo>
                  <a:lnTo>
                    <a:pt x="2497" y="3604"/>
                  </a:lnTo>
                  <a:lnTo>
                    <a:pt x="2394" y="3655"/>
                  </a:lnTo>
                  <a:lnTo>
                    <a:pt x="2317" y="3758"/>
                  </a:lnTo>
                  <a:lnTo>
                    <a:pt x="2188" y="3964"/>
                  </a:lnTo>
                  <a:lnTo>
                    <a:pt x="2162" y="3990"/>
                  </a:lnTo>
                  <a:lnTo>
                    <a:pt x="1931" y="3990"/>
                  </a:lnTo>
                  <a:lnTo>
                    <a:pt x="1905" y="3964"/>
                  </a:lnTo>
                  <a:lnTo>
                    <a:pt x="1776" y="3758"/>
                  </a:lnTo>
                  <a:lnTo>
                    <a:pt x="1699" y="3655"/>
                  </a:lnTo>
                  <a:lnTo>
                    <a:pt x="1596" y="3604"/>
                  </a:lnTo>
                  <a:lnTo>
                    <a:pt x="1056" y="3295"/>
                  </a:lnTo>
                  <a:lnTo>
                    <a:pt x="953" y="3243"/>
                  </a:lnTo>
                  <a:lnTo>
                    <a:pt x="824" y="3217"/>
                  </a:lnTo>
                  <a:lnTo>
                    <a:pt x="592" y="3217"/>
                  </a:lnTo>
                  <a:lnTo>
                    <a:pt x="566" y="3192"/>
                  </a:lnTo>
                  <a:lnTo>
                    <a:pt x="464" y="2986"/>
                  </a:lnTo>
                  <a:lnTo>
                    <a:pt x="438" y="2960"/>
                  </a:lnTo>
                  <a:lnTo>
                    <a:pt x="566" y="2754"/>
                  </a:lnTo>
                  <a:lnTo>
                    <a:pt x="618" y="2626"/>
                  </a:lnTo>
                  <a:lnTo>
                    <a:pt x="618" y="2523"/>
                  </a:lnTo>
                  <a:lnTo>
                    <a:pt x="618" y="1905"/>
                  </a:lnTo>
                  <a:lnTo>
                    <a:pt x="618" y="1776"/>
                  </a:lnTo>
                  <a:lnTo>
                    <a:pt x="566" y="1673"/>
                  </a:lnTo>
                  <a:lnTo>
                    <a:pt x="438" y="1467"/>
                  </a:lnTo>
                  <a:lnTo>
                    <a:pt x="464" y="1416"/>
                  </a:lnTo>
                  <a:lnTo>
                    <a:pt x="566" y="1210"/>
                  </a:lnTo>
                  <a:lnTo>
                    <a:pt x="592" y="1210"/>
                  </a:lnTo>
                  <a:lnTo>
                    <a:pt x="824" y="1184"/>
                  </a:lnTo>
                  <a:lnTo>
                    <a:pt x="953" y="1184"/>
                  </a:lnTo>
                  <a:lnTo>
                    <a:pt x="1056" y="1133"/>
                  </a:lnTo>
                  <a:lnTo>
                    <a:pt x="1596" y="824"/>
                  </a:lnTo>
                  <a:lnTo>
                    <a:pt x="1699" y="747"/>
                  </a:lnTo>
                  <a:lnTo>
                    <a:pt x="1776" y="644"/>
                  </a:lnTo>
                  <a:lnTo>
                    <a:pt x="1905" y="463"/>
                  </a:lnTo>
                  <a:lnTo>
                    <a:pt x="1931" y="438"/>
                  </a:lnTo>
                  <a:close/>
                  <a:moveTo>
                    <a:pt x="1802" y="0"/>
                  </a:moveTo>
                  <a:lnTo>
                    <a:pt x="1699" y="52"/>
                  </a:lnTo>
                  <a:lnTo>
                    <a:pt x="1596" y="129"/>
                  </a:lnTo>
                  <a:lnTo>
                    <a:pt x="1519" y="232"/>
                  </a:lnTo>
                  <a:lnTo>
                    <a:pt x="1390" y="412"/>
                  </a:lnTo>
                  <a:lnTo>
                    <a:pt x="1390" y="438"/>
                  </a:lnTo>
                  <a:lnTo>
                    <a:pt x="850" y="747"/>
                  </a:lnTo>
                  <a:lnTo>
                    <a:pt x="824" y="747"/>
                  </a:lnTo>
                  <a:lnTo>
                    <a:pt x="592" y="772"/>
                  </a:lnTo>
                  <a:lnTo>
                    <a:pt x="464" y="772"/>
                  </a:lnTo>
                  <a:lnTo>
                    <a:pt x="361" y="824"/>
                  </a:lnTo>
                  <a:lnTo>
                    <a:pt x="258" y="901"/>
                  </a:lnTo>
                  <a:lnTo>
                    <a:pt x="180" y="1004"/>
                  </a:lnTo>
                  <a:lnTo>
                    <a:pt x="77" y="1210"/>
                  </a:lnTo>
                  <a:lnTo>
                    <a:pt x="26" y="1313"/>
                  </a:lnTo>
                  <a:lnTo>
                    <a:pt x="0" y="1442"/>
                  </a:lnTo>
                  <a:lnTo>
                    <a:pt x="26" y="1544"/>
                  </a:lnTo>
                  <a:lnTo>
                    <a:pt x="77" y="1673"/>
                  </a:lnTo>
                  <a:lnTo>
                    <a:pt x="180" y="1879"/>
                  </a:lnTo>
                  <a:lnTo>
                    <a:pt x="180" y="1905"/>
                  </a:lnTo>
                  <a:lnTo>
                    <a:pt x="180" y="2523"/>
                  </a:lnTo>
                  <a:lnTo>
                    <a:pt x="180" y="2548"/>
                  </a:lnTo>
                  <a:lnTo>
                    <a:pt x="77" y="2728"/>
                  </a:lnTo>
                  <a:lnTo>
                    <a:pt x="26" y="2857"/>
                  </a:lnTo>
                  <a:lnTo>
                    <a:pt x="0" y="2986"/>
                  </a:lnTo>
                  <a:lnTo>
                    <a:pt x="26" y="3089"/>
                  </a:lnTo>
                  <a:lnTo>
                    <a:pt x="77" y="3217"/>
                  </a:lnTo>
                  <a:lnTo>
                    <a:pt x="180" y="3423"/>
                  </a:lnTo>
                  <a:lnTo>
                    <a:pt x="258" y="3501"/>
                  </a:lnTo>
                  <a:lnTo>
                    <a:pt x="361" y="3578"/>
                  </a:lnTo>
                  <a:lnTo>
                    <a:pt x="464" y="3629"/>
                  </a:lnTo>
                  <a:lnTo>
                    <a:pt x="592" y="3655"/>
                  </a:lnTo>
                  <a:lnTo>
                    <a:pt x="850" y="3655"/>
                  </a:lnTo>
                  <a:lnTo>
                    <a:pt x="1390" y="3964"/>
                  </a:lnTo>
                  <a:lnTo>
                    <a:pt x="1390" y="3990"/>
                  </a:lnTo>
                  <a:lnTo>
                    <a:pt x="1519" y="4196"/>
                  </a:lnTo>
                  <a:lnTo>
                    <a:pt x="1596" y="4273"/>
                  </a:lnTo>
                  <a:lnTo>
                    <a:pt x="1699" y="4350"/>
                  </a:lnTo>
                  <a:lnTo>
                    <a:pt x="1802" y="4401"/>
                  </a:lnTo>
                  <a:lnTo>
                    <a:pt x="1931" y="4427"/>
                  </a:lnTo>
                  <a:lnTo>
                    <a:pt x="2162" y="4427"/>
                  </a:lnTo>
                  <a:lnTo>
                    <a:pt x="2291" y="4401"/>
                  </a:lnTo>
                  <a:lnTo>
                    <a:pt x="2394" y="4350"/>
                  </a:lnTo>
                  <a:lnTo>
                    <a:pt x="2497" y="4273"/>
                  </a:lnTo>
                  <a:lnTo>
                    <a:pt x="2574" y="4196"/>
                  </a:lnTo>
                  <a:lnTo>
                    <a:pt x="2703" y="3990"/>
                  </a:lnTo>
                  <a:lnTo>
                    <a:pt x="2703" y="3964"/>
                  </a:lnTo>
                  <a:lnTo>
                    <a:pt x="3243" y="3655"/>
                  </a:lnTo>
                  <a:lnTo>
                    <a:pt x="3501" y="3655"/>
                  </a:lnTo>
                  <a:lnTo>
                    <a:pt x="3629" y="3629"/>
                  </a:lnTo>
                  <a:lnTo>
                    <a:pt x="3732" y="3578"/>
                  </a:lnTo>
                  <a:lnTo>
                    <a:pt x="3835" y="3501"/>
                  </a:lnTo>
                  <a:lnTo>
                    <a:pt x="3912" y="3423"/>
                  </a:lnTo>
                  <a:lnTo>
                    <a:pt x="4015" y="3217"/>
                  </a:lnTo>
                  <a:lnTo>
                    <a:pt x="4067" y="3089"/>
                  </a:lnTo>
                  <a:lnTo>
                    <a:pt x="4093" y="2986"/>
                  </a:lnTo>
                  <a:lnTo>
                    <a:pt x="4067" y="2857"/>
                  </a:lnTo>
                  <a:lnTo>
                    <a:pt x="4015" y="2728"/>
                  </a:lnTo>
                  <a:lnTo>
                    <a:pt x="3912" y="2548"/>
                  </a:lnTo>
                  <a:lnTo>
                    <a:pt x="3912" y="2523"/>
                  </a:lnTo>
                  <a:lnTo>
                    <a:pt x="3912" y="1905"/>
                  </a:lnTo>
                  <a:lnTo>
                    <a:pt x="3912" y="1879"/>
                  </a:lnTo>
                  <a:lnTo>
                    <a:pt x="4015" y="1673"/>
                  </a:lnTo>
                  <a:lnTo>
                    <a:pt x="4067" y="1544"/>
                  </a:lnTo>
                  <a:lnTo>
                    <a:pt x="4093" y="1442"/>
                  </a:lnTo>
                  <a:lnTo>
                    <a:pt x="4067" y="1313"/>
                  </a:lnTo>
                  <a:lnTo>
                    <a:pt x="4015" y="1210"/>
                  </a:lnTo>
                  <a:lnTo>
                    <a:pt x="3912" y="1004"/>
                  </a:lnTo>
                  <a:lnTo>
                    <a:pt x="3835" y="901"/>
                  </a:lnTo>
                  <a:lnTo>
                    <a:pt x="3732" y="824"/>
                  </a:lnTo>
                  <a:lnTo>
                    <a:pt x="3629" y="772"/>
                  </a:lnTo>
                  <a:lnTo>
                    <a:pt x="3501" y="772"/>
                  </a:lnTo>
                  <a:lnTo>
                    <a:pt x="3269" y="747"/>
                  </a:lnTo>
                  <a:lnTo>
                    <a:pt x="3243" y="747"/>
                  </a:lnTo>
                  <a:lnTo>
                    <a:pt x="2703" y="438"/>
                  </a:lnTo>
                  <a:lnTo>
                    <a:pt x="2703" y="412"/>
                  </a:lnTo>
                  <a:lnTo>
                    <a:pt x="2574" y="232"/>
                  </a:lnTo>
                  <a:lnTo>
                    <a:pt x="2497" y="129"/>
                  </a:lnTo>
                  <a:lnTo>
                    <a:pt x="2394" y="52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16;p40"/>
            <p:cNvSpPr/>
            <p:nvPr/>
          </p:nvSpPr>
          <p:spPr>
            <a:xfrm>
              <a:off x="4221150" y="1356275"/>
              <a:ext cx="93350" cy="69525"/>
            </a:xfrm>
            <a:custGeom>
              <a:avLst/>
              <a:gdLst/>
              <a:ahLst/>
              <a:cxnLst/>
              <a:rect l="l" t="t" r="r" b="b"/>
              <a:pathLst>
                <a:path w="3734" h="2781" extrusionOk="0">
                  <a:moveTo>
                    <a:pt x="207" y="1"/>
                  </a:moveTo>
                  <a:lnTo>
                    <a:pt x="130" y="27"/>
                  </a:lnTo>
                  <a:lnTo>
                    <a:pt x="52" y="78"/>
                  </a:lnTo>
                  <a:lnTo>
                    <a:pt x="1" y="155"/>
                  </a:lnTo>
                  <a:lnTo>
                    <a:pt x="1" y="233"/>
                  </a:lnTo>
                  <a:lnTo>
                    <a:pt x="1" y="310"/>
                  </a:lnTo>
                  <a:lnTo>
                    <a:pt x="52" y="387"/>
                  </a:lnTo>
                  <a:lnTo>
                    <a:pt x="130" y="438"/>
                  </a:lnTo>
                  <a:lnTo>
                    <a:pt x="207" y="464"/>
                  </a:lnTo>
                  <a:lnTo>
                    <a:pt x="2678" y="464"/>
                  </a:lnTo>
                  <a:lnTo>
                    <a:pt x="2678" y="2060"/>
                  </a:lnTo>
                  <a:lnTo>
                    <a:pt x="2446" y="1854"/>
                  </a:lnTo>
                  <a:lnTo>
                    <a:pt x="2369" y="1803"/>
                  </a:lnTo>
                  <a:lnTo>
                    <a:pt x="2292" y="1803"/>
                  </a:lnTo>
                  <a:lnTo>
                    <a:pt x="2189" y="1828"/>
                  </a:lnTo>
                  <a:lnTo>
                    <a:pt x="2137" y="1880"/>
                  </a:lnTo>
                  <a:lnTo>
                    <a:pt x="2086" y="1957"/>
                  </a:lnTo>
                  <a:lnTo>
                    <a:pt x="2086" y="2034"/>
                  </a:lnTo>
                  <a:lnTo>
                    <a:pt x="2086" y="2111"/>
                  </a:lnTo>
                  <a:lnTo>
                    <a:pt x="2137" y="2189"/>
                  </a:lnTo>
                  <a:lnTo>
                    <a:pt x="2755" y="2729"/>
                  </a:lnTo>
                  <a:lnTo>
                    <a:pt x="2832" y="2755"/>
                  </a:lnTo>
                  <a:lnTo>
                    <a:pt x="2909" y="2781"/>
                  </a:lnTo>
                  <a:lnTo>
                    <a:pt x="2987" y="2755"/>
                  </a:lnTo>
                  <a:lnTo>
                    <a:pt x="3038" y="2729"/>
                  </a:lnTo>
                  <a:lnTo>
                    <a:pt x="3656" y="2189"/>
                  </a:lnTo>
                  <a:lnTo>
                    <a:pt x="3707" y="2111"/>
                  </a:lnTo>
                  <a:lnTo>
                    <a:pt x="3733" y="2034"/>
                  </a:lnTo>
                  <a:lnTo>
                    <a:pt x="3707" y="1957"/>
                  </a:lnTo>
                  <a:lnTo>
                    <a:pt x="3656" y="1880"/>
                  </a:lnTo>
                  <a:lnTo>
                    <a:pt x="3604" y="1828"/>
                  </a:lnTo>
                  <a:lnTo>
                    <a:pt x="3527" y="1803"/>
                  </a:lnTo>
                  <a:lnTo>
                    <a:pt x="3424" y="1803"/>
                  </a:lnTo>
                  <a:lnTo>
                    <a:pt x="3347" y="1854"/>
                  </a:lnTo>
                  <a:lnTo>
                    <a:pt x="3115" y="2060"/>
                  </a:lnTo>
                  <a:lnTo>
                    <a:pt x="3115" y="233"/>
                  </a:lnTo>
                  <a:lnTo>
                    <a:pt x="3090" y="155"/>
                  </a:lnTo>
                  <a:lnTo>
                    <a:pt x="3064" y="78"/>
                  </a:lnTo>
                  <a:lnTo>
                    <a:pt x="2987" y="27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17;p40"/>
            <p:cNvSpPr/>
            <p:nvPr/>
          </p:nvSpPr>
          <p:spPr>
            <a:xfrm>
              <a:off x="4057725" y="1532600"/>
              <a:ext cx="93325" cy="68875"/>
            </a:xfrm>
            <a:custGeom>
              <a:avLst/>
              <a:gdLst/>
              <a:ahLst/>
              <a:cxnLst/>
              <a:rect l="l" t="t" r="r" b="b"/>
              <a:pathLst>
                <a:path w="3733" h="2755" extrusionOk="0">
                  <a:moveTo>
                    <a:pt x="747" y="0"/>
                  </a:moveTo>
                  <a:lnTo>
                    <a:pt x="695" y="52"/>
                  </a:lnTo>
                  <a:lnTo>
                    <a:pt x="78" y="592"/>
                  </a:lnTo>
                  <a:lnTo>
                    <a:pt x="26" y="669"/>
                  </a:lnTo>
                  <a:lnTo>
                    <a:pt x="0" y="747"/>
                  </a:lnTo>
                  <a:lnTo>
                    <a:pt x="26" y="824"/>
                  </a:lnTo>
                  <a:lnTo>
                    <a:pt x="52" y="901"/>
                  </a:lnTo>
                  <a:lnTo>
                    <a:pt x="129" y="953"/>
                  </a:lnTo>
                  <a:lnTo>
                    <a:pt x="206" y="978"/>
                  </a:lnTo>
                  <a:lnTo>
                    <a:pt x="309" y="953"/>
                  </a:lnTo>
                  <a:lnTo>
                    <a:pt x="361" y="927"/>
                  </a:lnTo>
                  <a:lnTo>
                    <a:pt x="618" y="695"/>
                  </a:lnTo>
                  <a:lnTo>
                    <a:pt x="618" y="2548"/>
                  </a:lnTo>
                  <a:lnTo>
                    <a:pt x="618" y="2626"/>
                  </a:lnTo>
                  <a:lnTo>
                    <a:pt x="670" y="2703"/>
                  </a:lnTo>
                  <a:lnTo>
                    <a:pt x="747" y="2754"/>
                  </a:lnTo>
                  <a:lnTo>
                    <a:pt x="3604" y="2754"/>
                  </a:lnTo>
                  <a:lnTo>
                    <a:pt x="3681" y="2703"/>
                  </a:lnTo>
                  <a:lnTo>
                    <a:pt x="3707" y="2626"/>
                  </a:lnTo>
                  <a:lnTo>
                    <a:pt x="3732" y="2548"/>
                  </a:lnTo>
                  <a:lnTo>
                    <a:pt x="3707" y="2445"/>
                  </a:lnTo>
                  <a:lnTo>
                    <a:pt x="3681" y="2394"/>
                  </a:lnTo>
                  <a:lnTo>
                    <a:pt x="3604" y="2342"/>
                  </a:lnTo>
                  <a:lnTo>
                    <a:pt x="3527" y="2317"/>
                  </a:lnTo>
                  <a:lnTo>
                    <a:pt x="1056" y="2317"/>
                  </a:lnTo>
                  <a:lnTo>
                    <a:pt x="1056" y="695"/>
                  </a:lnTo>
                  <a:lnTo>
                    <a:pt x="1287" y="927"/>
                  </a:lnTo>
                  <a:lnTo>
                    <a:pt x="1365" y="953"/>
                  </a:lnTo>
                  <a:lnTo>
                    <a:pt x="1442" y="978"/>
                  </a:lnTo>
                  <a:lnTo>
                    <a:pt x="1519" y="953"/>
                  </a:lnTo>
                  <a:lnTo>
                    <a:pt x="1596" y="901"/>
                  </a:lnTo>
                  <a:lnTo>
                    <a:pt x="1648" y="824"/>
                  </a:lnTo>
                  <a:lnTo>
                    <a:pt x="1648" y="747"/>
                  </a:lnTo>
                  <a:lnTo>
                    <a:pt x="1622" y="669"/>
                  </a:lnTo>
                  <a:lnTo>
                    <a:pt x="1570" y="592"/>
                  </a:lnTo>
                  <a:lnTo>
                    <a:pt x="978" y="5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18;p40"/>
            <p:cNvSpPr/>
            <p:nvPr/>
          </p:nvSpPr>
          <p:spPr>
            <a:xfrm>
              <a:off x="4199925" y="1460525"/>
              <a:ext cx="173125" cy="205300"/>
            </a:xfrm>
            <a:custGeom>
              <a:avLst/>
              <a:gdLst/>
              <a:ahLst/>
              <a:cxnLst/>
              <a:rect l="l" t="t" r="r" b="b"/>
              <a:pathLst>
                <a:path w="6925" h="8212" extrusionOk="0">
                  <a:moveTo>
                    <a:pt x="207" y="1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1" y="8005"/>
                  </a:lnTo>
                  <a:lnTo>
                    <a:pt x="26" y="8082"/>
                  </a:lnTo>
                  <a:lnTo>
                    <a:pt x="52" y="8160"/>
                  </a:lnTo>
                  <a:lnTo>
                    <a:pt x="129" y="8211"/>
                  </a:lnTo>
                  <a:lnTo>
                    <a:pt x="6796" y="8211"/>
                  </a:lnTo>
                  <a:lnTo>
                    <a:pt x="6873" y="8160"/>
                  </a:lnTo>
                  <a:lnTo>
                    <a:pt x="6899" y="8082"/>
                  </a:lnTo>
                  <a:lnTo>
                    <a:pt x="6924" y="8005"/>
                  </a:lnTo>
                  <a:lnTo>
                    <a:pt x="6924" y="5328"/>
                  </a:lnTo>
                  <a:lnTo>
                    <a:pt x="6899" y="5251"/>
                  </a:lnTo>
                  <a:lnTo>
                    <a:pt x="6873" y="5174"/>
                  </a:lnTo>
                  <a:lnTo>
                    <a:pt x="6796" y="5148"/>
                  </a:lnTo>
                  <a:lnTo>
                    <a:pt x="6718" y="5122"/>
                  </a:lnTo>
                  <a:lnTo>
                    <a:pt x="6615" y="5148"/>
                  </a:lnTo>
                  <a:lnTo>
                    <a:pt x="6538" y="5174"/>
                  </a:lnTo>
                  <a:lnTo>
                    <a:pt x="6512" y="5251"/>
                  </a:lnTo>
                  <a:lnTo>
                    <a:pt x="6487" y="5328"/>
                  </a:lnTo>
                  <a:lnTo>
                    <a:pt x="6487" y="7774"/>
                  </a:lnTo>
                  <a:lnTo>
                    <a:pt x="438" y="7774"/>
                  </a:lnTo>
                  <a:lnTo>
                    <a:pt x="438" y="438"/>
                  </a:lnTo>
                  <a:lnTo>
                    <a:pt x="6487" y="438"/>
                  </a:lnTo>
                  <a:lnTo>
                    <a:pt x="6487" y="4453"/>
                  </a:lnTo>
                  <a:lnTo>
                    <a:pt x="6512" y="4556"/>
                  </a:lnTo>
                  <a:lnTo>
                    <a:pt x="6538" y="4608"/>
                  </a:lnTo>
                  <a:lnTo>
                    <a:pt x="6615" y="4659"/>
                  </a:lnTo>
                  <a:lnTo>
                    <a:pt x="6718" y="4685"/>
                  </a:lnTo>
                  <a:lnTo>
                    <a:pt x="6796" y="4659"/>
                  </a:lnTo>
                  <a:lnTo>
                    <a:pt x="6873" y="4608"/>
                  </a:lnTo>
                  <a:lnTo>
                    <a:pt x="6899" y="4556"/>
                  </a:lnTo>
                  <a:lnTo>
                    <a:pt x="6924" y="4453"/>
                  </a:lnTo>
                  <a:lnTo>
                    <a:pt x="6924" y="206"/>
                  </a:lnTo>
                  <a:lnTo>
                    <a:pt x="6899" y="129"/>
                  </a:lnTo>
                  <a:lnTo>
                    <a:pt x="6873" y="52"/>
                  </a:lnTo>
                  <a:lnTo>
                    <a:pt x="6796" y="26"/>
                  </a:ln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19;p40"/>
            <p:cNvSpPr/>
            <p:nvPr/>
          </p:nvSpPr>
          <p:spPr>
            <a:xfrm>
              <a:off x="4045500" y="1291950"/>
              <a:ext cx="126775" cy="205925"/>
            </a:xfrm>
            <a:custGeom>
              <a:avLst/>
              <a:gdLst/>
              <a:ahLst/>
              <a:cxnLst/>
              <a:rect l="l" t="t" r="r" b="b"/>
              <a:pathLst>
                <a:path w="5071" h="8237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38"/>
                  </a:lnTo>
                  <a:lnTo>
                    <a:pt x="4633" y="438"/>
                  </a:lnTo>
                  <a:lnTo>
                    <a:pt x="4633" y="7799"/>
                  </a:lnTo>
                  <a:lnTo>
                    <a:pt x="3835" y="7799"/>
                  </a:lnTo>
                  <a:lnTo>
                    <a:pt x="3758" y="7850"/>
                  </a:lnTo>
                  <a:lnTo>
                    <a:pt x="3707" y="7927"/>
                  </a:lnTo>
                  <a:lnTo>
                    <a:pt x="3681" y="8005"/>
                  </a:lnTo>
                  <a:lnTo>
                    <a:pt x="3707" y="8108"/>
                  </a:lnTo>
                  <a:lnTo>
                    <a:pt x="3758" y="8159"/>
                  </a:lnTo>
                  <a:lnTo>
                    <a:pt x="3835" y="8211"/>
                  </a:lnTo>
                  <a:lnTo>
                    <a:pt x="3913" y="8236"/>
                  </a:lnTo>
                  <a:lnTo>
                    <a:pt x="4839" y="8236"/>
                  </a:lnTo>
                  <a:lnTo>
                    <a:pt x="4942" y="8211"/>
                  </a:lnTo>
                  <a:lnTo>
                    <a:pt x="4994" y="8159"/>
                  </a:lnTo>
                  <a:lnTo>
                    <a:pt x="5045" y="8108"/>
                  </a:lnTo>
                  <a:lnTo>
                    <a:pt x="5071" y="8005"/>
                  </a:lnTo>
                  <a:lnTo>
                    <a:pt x="5071" y="232"/>
                  </a:lnTo>
                  <a:lnTo>
                    <a:pt x="5045" y="129"/>
                  </a:lnTo>
                  <a:lnTo>
                    <a:pt x="4994" y="77"/>
                  </a:lnTo>
                  <a:lnTo>
                    <a:pt x="4942" y="26"/>
                  </a:lnTo>
                  <a:lnTo>
                    <a:pt x="4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0;p40"/>
            <p:cNvSpPr/>
            <p:nvPr/>
          </p:nvSpPr>
          <p:spPr>
            <a:xfrm>
              <a:off x="3999175" y="1291950"/>
              <a:ext cx="127425" cy="205925"/>
            </a:xfrm>
            <a:custGeom>
              <a:avLst/>
              <a:gdLst/>
              <a:ahLst/>
              <a:cxnLst/>
              <a:rect l="l" t="t" r="r" b="b"/>
              <a:pathLst>
                <a:path w="5097" h="8237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8005"/>
                  </a:lnTo>
                  <a:lnTo>
                    <a:pt x="0" y="8108"/>
                  </a:lnTo>
                  <a:lnTo>
                    <a:pt x="52" y="8159"/>
                  </a:lnTo>
                  <a:lnTo>
                    <a:pt x="129" y="8211"/>
                  </a:lnTo>
                  <a:lnTo>
                    <a:pt x="206" y="8236"/>
                  </a:lnTo>
                  <a:lnTo>
                    <a:pt x="4890" y="8236"/>
                  </a:lnTo>
                  <a:lnTo>
                    <a:pt x="4968" y="8211"/>
                  </a:lnTo>
                  <a:lnTo>
                    <a:pt x="5045" y="8159"/>
                  </a:lnTo>
                  <a:lnTo>
                    <a:pt x="5096" y="8108"/>
                  </a:lnTo>
                  <a:lnTo>
                    <a:pt x="5096" y="8005"/>
                  </a:lnTo>
                  <a:lnTo>
                    <a:pt x="5096" y="7927"/>
                  </a:lnTo>
                  <a:lnTo>
                    <a:pt x="5045" y="7850"/>
                  </a:lnTo>
                  <a:lnTo>
                    <a:pt x="4968" y="7799"/>
                  </a:lnTo>
                  <a:lnTo>
                    <a:pt x="438" y="7799"/>
                  </a:lnTo>
                  <a:lnTo>
                    <a:pt x="438" y="438"/>
                  </a:lnTo>
                  <a:lnTo>
                    <a:pt x="1287" y="438"/>
                  </a:lnTo>
                  <a:lnTo>
                    <a:pt x="1364" y="386"/>
                  </a:lnTo>
                  <a:lnTo>
                    <a:pt x="1416" y="309"/>
                  </a:lnTo>
                  <a:lnTo>
                    <a:pt x="1416" y="232"/>
                  </a:lnTo>
                  <a:lnTo>
                    <a:pt x="1416" y="129"/>
                  </a:lnTo>
                  <a:lnTo>
                    <a:pt x="1364" y="77"/>
                  </a:lnTo>
                  <a:lnTo>
                    <a:pt x="1287" y="26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1;p40"/>
            <p:cNvSpPr/>
            <p:nvPr/>
          </p:nvSpPr>
          <p:spPr>
            <a:xfrm>
              <a:off x="4107900" y="1526150"/>
              <a:ext cx="75325" cy="24475"/>
            </a:xfrm>
            <a:custGeom>
              <a:avLst/>
              <a:gdLst/>
              <a:ahLst/>
              <a:cxnLst/>
              <a:rect l="l" t="t" r="r" b="b"/>
              <a:pathLst>
                <a:path w="3013" h="979" extrusionOk="0">
                  <a:moveTo>
                    <a:pt x="747" y="1"/>
                  </a:moveTo>
                  <a:lnTo>
                    <a:pt x="670" y="27"/>
                  </a:lnTo>
                  <a:lnTo>
                    <a:pt x="593" y="78"/>
                  </a:lnTo>
                  <a:lnTo>
                    <a:pt x="52" y="619"/>
                  </a:lnTo>
                  <a:lnTo>
                    <a:pt x="1" y="696"/>
                  </a:lnTo>
                  <a:lnTo>
                    <a:pt x="1" y="773"/>
                  </a:lnTo>
                  <a:lnTo>
                    <a:pt x="1" y="850"/>
                  </a:lnTo>
                  <a:lnTo>
                    <a:pt x="52" y="927"/>
                  </a:lnTo>
                  <a:lnTo>
                    <a:pt x="130" y="979"/>
                  </a:lnTo>
                  <a:lnTo>
                    <a:pt x="284" y="979"/>
                  </a:lnTo>
                  <a:lnTo>
                    <a:pt x="361" y="927"/>
                  </a:lnTo>
                  <a:lnTo>
                    <a:pt x="850" y="438"/>
                  </a:lnTo>
                  <a:lnTo>
                    <a:pt x="2884" y="438"/>
                  </a:lnTo>
                  <a:lnTo>
                    <a:pt x="2961" y="387"/>
                  </a:lnTo>
                  <a:lnTo>
                    <a:pt x="3012" y="310"/>
                  </a:lnTo>
                  <a:lnTo>
                    <a:pt x="3012" y="232"/>
                  </a:lnTo>
                  <a:lnTo>
                    <a:pt x="3012" y="130"/>
                  </a:lnTo>
                  <a:lnTo>
                    <a:pt x="2961" y="78"/>
                  </a:lnTo>
                  <a:lnTo>
                    <a:pt x="2884" y="27"/>
                  </a:lnTo>
                  <a:lnTo>
                    <a:pt x="2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2;p40"/>
            <p:cNvSpPr/>
            <p:nvPr/>
          </p:nvSpPr>
          <p:spPr>
            <a:xfrm>
              <a:off x="4165825" y="1542250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38"/>
                  </a:lnTo>
                  <a:lnTo>
                    <a:pt x="567" y="438"/>
                  </a:lnTo>
                  <a:lnTo>
                    <a:pt x="644" y="386"/>
                  </a:lnTo>
                  <a:lnTo>
                    <a:pt x="695" y="309"/>
                  </a:lnTo>
                  <a:lnTo>
                    <a:pt x="695" y="232"/>
                  </a:lnTo>
                  <a:lnTo>
                    <a:pt x="695" y="155"/>
                  </a:lnTo>
                  <a:lnTo>
                    <a:pt x="644" y="78"/>
                  </a:lnTo>
                  <a:lnTo>
                    <a:pt x="567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3;p40"/>
            <p:cNvSpPr/>
            <p:nvPr/>
          </p:nvSpPr>
          <p:spPr>
            <a:xfrm>
              <a:off x="4130425" y="1542250"/>
              <a:ext cx="30925" cy="10950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207" y="0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1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130" y="438"/>
                  </a:lnTo>
                  <a:lnTo>
                    <a:pt x="1108" y="438"/>
                  </a:lnTo>
                  <a:lnTo>
                    <a:pt x="1159" y="386"/>
                  </a:lnTo>
                  <a:lnTo>
                    <a:pt x="1211" y="309"/>
                  </a:lnTo>
                  <a:lnTo>
                    <a:pt x="1236" y="232"/>
                  </a:lnTo>
                  <a:lnTo>
                    <a:pt x="1211" y="155"/>
                  </a:lnTo>
                  <a:lnTo>
                    <a:pt x="1159" y="78"/>
                  </a:lnTo>
                  <a:lnTo>
                    <a:pt x="1108" y="2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4;p40"/>
            <p:cNvSpPr/>
            <p:nvPr/>
          </p:nvSpPr>
          <p:spPr>
            <a:xfrm>
              <a:off x="4165825" y="1560250"/>
              <a:ext cx="17400" cy="10975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232" y="1"/>
                  </a:moveTo>
                  <a:lnTo>
                    <a:pt x="129" y="27"/>
                  </a:lnTo>
                  <a:lnTo>
                    <a:pt x="78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310"/>
                  </a:lnTo>
                  <a:lnTo>
                    <a:pt x="78" y="361"/>
                  </a:lnTo>
                  <a:lnTo>
                    <a:pt x="129" y="413"/>
                  </a:lnTo>
                  <a:lnTo>
                    <a:pt x="232" y="439"/>
                  </a:lnTo>
                  <a:lnTo>
                    <a:pt x="489" y="439"/>
                  </a:lnTo>
                  <a:lnTo>
                    <a:pt x="567" y="413"/>
                  </a:lnTo>
                  <a:lnTo>
                    <a:pt x="644" y="361"/>
                  </a:lnTo>
                  <a:lnTo>
                    <a:pt x="695" y="310"/>
                  </a:lnTo>
                  <a:lnTo>
                    <a:pt x="695" y="207"/>
                  </a:lnTo>
                  <a:lnTo>
                    <a:pt x="695" y="130"/>
                  </a:lnTo>
                  <a:lnTo>
                    <a:pt x="644" y="52"/>
                  </a:lnTo>
                  <a:lnTo>
                    <a:pt x="567" y="27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5;p40"/>
            <p:cNvSpPr/>
            <p:nvPr/>
          </p:nvSpPr>
          <p:spPr>
            <a:xfrm>
              <a:off x="4130425" y="1560250"/>
              <a:ext cx="30925" cy="10975"/>
            </a:xfrm>
            <a:custGeom>
              <a:avLst/>
              <a:gdLst/>
              <a:ahLst/>
              <a:cxnLst/>
              <a:rect l="l" t="t" r="r" b="b"/>
              <a:pathLst>
                <a:path w="1237" h="439" extrusionOk="0">
                  <a:moveTo>
                    <a:pt x="207" y="1"/>
                  </a:moveTo>
                  <a:lnTo>
                    <a:pt x="130" y="27"/>
                  </a:lnTo>
                  <a:lnTo>
                    <a:pt x="52" y="52"/>
                  </a:lnTo>
                  <a:lnTo>
                    <a:pt x="1" y="130"/>
                  </a:lnTo>
                  <a:lnTo>
                    <a:pt x="1" y="207"/>
                  </a:lnTo>
                  <a:lnTo>
                    <a:pt x="1" y="310"/>
                  </a:lnTo>
                  <a:lnTo>
                    <a:pt x="52" y="361"/>
                  </a:lnTo>
                  <a:lnTo>
                    <a:pt x="130" y="413"/>
                  </a:lnTo>
                  <a:lnTo>
                    <a:pt x="207" y="439"/>
                  </a:lnTo>
                  <a:lnTo>
                    <a:pt x="1005" y="439"/>
                  </a:lnTo>
                  <a:lnTo>
                    <a:pt x="1108" y="413"/>
                  </a:lnTo>
                  <a:lnTo>
                    <a:pt x="1159" y="361"/>
                  </a:lnTo>
                  <a:lnTo>
                    <a:pt x="1211" y="310"/>
                  </a:lnTo>
                  <a:lnTo>
                    <a:pt x="1236" y="207"/>
                  </a:lnTo>
                  <a:lnTo>
                    <a:pt x="1211" y="130"/>
                  </a:lnTo>
                  <a:lnTo>
                    <a:pt x="1159" y="52"/>
                  </a:lnTo>
                  <a:lnTo>
                    <a:pt x="1108" y="27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6;p40"/>
            <p:cNvSpPr/>
            <p:nvPr/>
          </p:nvSpPr>
          <p:spPr>
            <a:xfrm>
              <a:off x="4188350" y="1387175"/>
              <a:ext cx="75950" cy="24475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2729" y="0"/>
                  </a:moveTo>
                  <a:lnTo>
                    <a:pt x="2677" y="52"/>
                  </a:lnTo>
                  <a:lnTo>
                    <a:pt x="2188" y="541"/>
                  </a:lnTo>
                  <a:lnTo>
                    <a:pt x="232" y="541"/>
                  </a:lnTo>
                  <a:lnTo>
                    <a:pt x="155" y="567"/>
                  </a:lnTo>
                  <a:lnTo>
                    <a:pt x="78" y="592"/>
                  </a:lnTo>
                  <a:lnTo>
                    <a:pt x="26" y="670"/>
                  </a:lnTo>
                  <a:lnTo>
                    <a:pt x="0" y="747"/>
                  </a:lnTo>
                  <a:lnTo>
                    <a:pt x="26" y="850"/>
                  </a:lnTo>
                  <a:lnTo>
                    <a:pt x="78" y="927"/>
                  </a:lnTo>
                  <a:lnTo>
                    <a:pt x="155" y="953"/>
                  </a:lnTo>
                  <a:lnTo>
                    <a:pt x="232" y="978"/>
                  </a:lnTo>
                  <a:lnTo>
                    <a:pt x="2265" y="978"/>
                  </a:lnTo>
                  <a:lnTo>
                    <a:pt x="2368" y="953"/>
                  </a:lnTo>
                  <a:lnTo>
                    <a:pt x="2420" y="927"/>
                  </a:lnTo>
                  <a:lnTo>
                    <a:pt x="2986" y="361"/>
                  </a:lnTo>
                  <a:lnTo>
                    <a:pt x="3012" y="309"/>
                  </a:lnTo>
                  <a:lnTo>
                    <a:pt x="3037" y="206"/>
                  </a:lnTo>
                  <a:lnTo>
                    <a:pt x="3012" y="129"/>
                  </a:lnTo>
                  <a:lnTo>
                    <a:pt x="2986" y="52"/>
                  </a:lnTo>
                  <a:lnTo>
                    <a:pt x="2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7;p40"/>
            <p:cNvSpPr/>
            <p:nvPr/>
          </p:nvSpPr>
          <p:spPr>
            <a:xfrm>
              <a:off x="4188350" y="1436725"/>
              <a:ext cx="18025" cy="10950"/>
            </a:xfrm>
            <a:custGeom>
              <a:avLst/>
              <a:gdLst/>
              <a:ahLst/>
              <a:cxnLst/>
              <a:rect l="l" t="t" r="r" b="b"/>
              <a:pathLst>
                <a:path w="721" h="438" extrusionOk="0">
                  <a:moveTo>
                    <a:pt x="155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283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7" y="412"/>
                  </a:lnTo>
                  <a:lnTo>
                    <a:pt x="644" y="361"/>
                  </a:lnTo>
                  <a:lnTo>
                    <a:pt x="695" y="283"/>
                  </a:lnTo>
                  <a:lnTo>
                    <a:pt x="721" y="206"/>
                  </a:lnTo>
                  <a:lnTo>
                    <a:pt x="695" y="129"/>
                  </a:lnTo>
                  <a:lnTo>
                    <a:pt x="644" y="5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8;p40"/>
            <p:cNvSpPr/>
            <p:nvPr/>
          </p:nvSpPr>
          <p:spPr>
            <a:xfrm>
              <a:off x="4210875" y="1436725"/>
              <a:ext cx="30900" cy="10950"/>
            </a:xfrm>
            <a:custGeom>
              <a:avLst/>
              <a:gdLst/>
              <a:ahLst/>
              <a:cxnLst/>
              <a:rect l="l" t="t" r="r" b="b"/>
              <a:pathLst>
                <a:path w="1236" h="438" extrusionOk="0">
                  <a:moveTo>
                    <a:pt x="129" y="0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283"/>
                  </a:lnTo>
                  <a:lnTo>
                    <a:pt x="77" y="361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7" y="412"/>
                  </a:lnTo>
                  <a:lnTo>
                    <a:pt x="1184" y="361"/>
                  </a:lnTo>
                  <a:lnTo>
                    <a:pt x="1210" y="283"/>
                  </a:lnTo>
                  <a:lnTo>
                    <a:pt x="1236" y="206"/>
                  </a:lnTo>
                  <a:lnTo>
                    <a:pt x="1210" y="129"/>
                  </a:lnTo>
                  <a:lnTo>
                    <a:pt x="1184" y="5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9;p40"/>
            <p:cNvSpPr/>
            <p:nvPr/>
          </p:nvSpPr>
          <p:spPr>
            <a:xfrm>
              <a:off x="4188350" y="1418700"/>
              <a:ext cx="18025" cy="10975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7" y="412"/>
                  </a:lnTo>
                  <a:lnTo>
                    <a:pt x="644" y="387"/>
                  </a:lnTo>
                  <a:lnTo>
                    <a:pt x="695" y="309"/>
                  </a:lnTo>
                  <a:lnTo>
                    <a:pt x="721" y="232"/>
                  </a:lnTo>
                  <a:lnTo>
                    <a:pt x="695" y="129"/>
                  </a:lnTo>
                  <a:lnTo>
                    <a:pt x="644" y="78"/>
                  </a:lnTo>
                  <a:lnTo>
                    <a:pt x="567" y="2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30;p40"/>
            <p:cNvSpPr/>
            <p:nvPr/>
          </p:nvSpPr>
          <p:spPr>
            <a:xfrm>
              <a:off x="4210875" y="1418700"/>
              <a:ext cx="30900" cy="10975"/>
            </a:xfrm>
            <a:custGeom>
              <a:avLst/>
              <a:gdLst/>
              <a:ahLst/>
              <a:cxnLst/>
              <a:rect l="l" t="t" r="r" b="b"/>
              <a:pathLst>
                <a:path w="1236" h="439" extrusionOk="0">
                  <a:moveTo>
                    <a:pt x="232" y="1"/>
                  </a:moveTo>
                  <a:lnTo>
                    <a:pt x="129" y="26"/>
                  </a:lnTo>
                  <a:lnTo>
                    <a:pt x="77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7" y="387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7" y="412"/>
                  </a:lnTo>
                  <a:lnTo>
                    <a:pt x="1184" y="387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29"/>
                  </a:lnTo>
                  <a:lnTo>
                    <a:pt x="1184" y="78"/>
                  </a:lnTo>
                  <a:lnTo>
                    <a:pt x="1107" y="26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431;p40"/>
          <p:cNvGrpSpPr/>
          <p:nvPr/>
        </p:nvGrpSpPr>
        <p:grpSpPr>
          <a:xfrm>
            <a:off x="6249467" y="1794152"/>
            <a:ext cx="455043" cy="385611"/>
            <a:chOff x="5503600" y="1321525"/>
            <a:chExt cx="373875" cy="315325"/>
          </a:xfrm>
        </p:grpSpPr>
        <p:sp>
          <p:nvSpPr>
            <p:cNvPr id="135" name="Google Shape;432;p40"/>
            <p:cNvSpPr/>
            <p:nvPr/>
          </p:nvSpPr>
          <p:spPr>
            <a:xfrm>
              <a:off x="5523525" y="1378800"/>
              <a:ext cx="83050" cy="10975"/>
            </a:xfrm>
            <a:custGeom>
              <a:avLst/>
              <a:gdLst/>
              <a:ahLst/>
              <a:cxnLst/>
              <a:rect l="l" t="t" r="r" b="b"/>
              <a:pathLst>
                <a:path w="3322" h="439" extrusionOk="0">
                  <a:moveTo>
                    <a:pt x="233" y="1"/>
                  </a:moveTo>
                  <a:lnTo>
                    <a:pt x="155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10"/>
                  </a:lnTo>
                  <a:lnTo>
                    <a:pt x="78" y="387"/>
                  </a:lnTo>
                  <a:lnTo>
                    <a:pt x="155" y="413"/>
                  </a:lnTo>
                  <a:lnTo>
                    <a:pt x="233" y="438"/>
                  </a:lnTo>
                  <a:lnTo>
                    <a:pt x="3090" y="438"/>
                  </a:lnTo>
                  <a:lnTo>
                    <a:pt x="3167" y="413"/>
                  </a:lnTo>
                  <a:lnTo>
                    <a:pt x="3244" y="387"/>
                  </a:lnTo>
                  <a:lnTo>
                    <a:pt x="3295" y="310"/>
                  </a:lnTo>
                  <a:lnTo>
                    <a:pt x="3321" y="232"/>
                  </a:lnTo>
                  <a:lnTo>
                    <a:pt x="3295" y="129"/>
                  </a:lnTo>
                  <a:lnTo>
                    <a:pt x="3244" y="52"/>
                  </a:lnTo>
                  <a:lnTo>
                    <a:pt x="3167" y="26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33;p40"/>
            <p:cNvSpPr/>
            <p:nvPr/>
          </p:nvSpPr>
          <p:spPr>
            <a:xfrm>
              <a:off x="5550550" y="1400050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207" y="0"/>
                  </a:moveTo>
                  <a:lnTo>
                    <a:pt x="130" y="26"/>
                  </a:lnTo>
                  <a:lnTo>
                    <a:pt x="52" y="77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2"/>
                  </a:lnTo>
                  <a:lnTo>
                    <a:pt x="2163" y="386"/>
                  </a:lnTo>
                  <a:lnTo>
                    <a:pt x="2214" y="309"/>
                  </a:lnTo>
                  <a:lnTo>
                    <a:pt x="2240" y="232"/>
                  </a:lnTo>
                  <a:lnTo>
                    <a:pt x="2214" y="129"/>
                  </a:lnTo>
                  <a:lnTo>
                    <a:pt x="2163" y="77"/>
                  </a:lnTo>
                  <a:lnTo>
                    <a:pt x="2086" y="26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34;p40"/>
            <p:cNvSpPr/>
            <p:nvPr/>
          </p:nvSpPr>
          <p:spPr>
            <a:xfrm>
              <a:off x="5523525" y="1400050"/>
              <a:ext cx="21925" cy="10950"/>
            </a:xfrm>
            <a:custGeom>
              <a:avLst/>
              <a:gdLst/>
              <a:ahLst/>
              <a:cxnLst/>
              <a:rect l="l" t="t" r="r" b="b"/>
              <a:pathLst>
                <a:path w="877" h="438" extrusionOk="0">
                  <a:moveTo>
                    <a:pt x="233" y="0"/>
                  </a:moveTo>
                  <a:lnTo>
                    <a:pt x="155" y="26"/>
                  </a:lnTo>
                  <a:lnTo>
                    <a:pt x="78" y="77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6"/>
                  </a:lnTo>
                  <a:lnTo>
                    <a:pt x="155" y="412"/>
                  </a:lnTo>
                  <a:lnTo>
                    <a:pt x="233" y="438"/>
                  </a:lnTo>
                  <a:lnTo>
                    <a:pt x="670" y="438"/>
                  </a:lnTo>
                  <a:lnTo>
                    <a:pt x="747" y="412"/>
                  </a:lnTo>
                  <a:lnTo>
                    <a:pt x="825" y="386"/>
                  </a:lnTo>
                  <a:lnTo>
                    <a:pt x="850" y="309"/>
                  </a:lnTo>
                  <a:lnTo>
                    <a:pt x="876" y="232"/>
                  </a:lnTo>
                  <a:lnTo>
                    <a:pt x="850" y="129"/>
                  </a:lnTo>
                  <a:lnTo>
                    <a:pt x="825" y="77"/>
                  </a:lnTo>
                  <a:lnTo>
                    <a:pt x="747" y="2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35;p40"/>
            <p:cNvSpPr/>
            <p:nvPr/>
          </p:nvSpPr>
          <p:spPr>
            <a:xfrm>
              <a:off x="5523525" y="1420625"/>
              <a:ext cx="83050" cy="10975"/>
            </a:xfrm>
            <a:custGeom>
              <a:avLst/>
              <a:gdLst/>
              <a:ahLst/>
              <a:cxnLst/>
              <a:rect l="l" t="t" r="r" b="b"/>
              <a:pathLst>
                <a:path w="3322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27" y="310"/>
                  </a:lnTo>
                  <a:lnTo>
                    <a:pt x="78" y="361"/>
                  </a:lnTo>
                  <a:lnTo>
                    <a:pt x="155" y="413"/>
                  </a:lnTo>
                  <a:lnTo>
                    <a:pt x="233" y="438"/>
                  </a:lnTo>
                  <a:lnTo>
                    <a:pt x="3090" y="438"/>
                  </a:lnTo>
                  <a:lnTo>
                    <a:pt x="3167" y="413"/>
                  </a:lnTo>
                  <a:lnTo>
                    <a:pt x="3244" y="361"/>
                  </a:lnTo>
                  <a:lnTo>
                    <a:pt x="3295" y="310"/>
                  </a:lnTo>
                  <a:lnTo>
                    <a:pt x="3321" y="207"/>
                  </a:lnTo>
                  <a:lnTo>
                    <a:pt x="3295" y="129"/>
                  </a:lnTo>
                  <a:lnTo>
                    <a:pt x="3244" y="52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36;p40"/>
            <p:cNvSpPr/>
            <p:nvPr/>
          </p:nvSpPr>
          <p:spPr>
            <a:xfrm>
              <a:off x="5550550" y="1441875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2"/>
                  </a:lnTo>
                  <a:lnTo>
                    <a:pt x="2163" y="360"/>
                  </a:lnTo>
                  <a:lnTo>
                    <a:pt x="2214" y="309"/>
                  </a:lnTo>
                  <a:lnTo>
                    <a:pt x="2240" y="206"/>
                  </a:lnTo>
                  <a:lnTo>
                    <a:pt x="2214" y="129"/>
                  </a:lnTo>
                  <a:lnTo>
                    <a:pt x="2163" y="52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37;p40"/>
            <p:cNvSpPr/>
            <p:nvPr/>
          </p:nvSpPr>
          <p:spPr>
            <a:xfrm>
              <a:off x="5523525" y="1441875"/>
              <a:ext cx="21925" cy="10950"/>
            </a:xfrm>
            <a:custGeom>
              <a:avLst/>
              <a:gdLst/>
              <a:ahLst/>
              <a:cxnLst/>
              <a:rect l="l" t="t" r="r" b="b"/>
              <a:pathLst>
                <a:path w="877" h="438" extrusionOk="0">
                  <a:moveTo>
                    <a:pt x="155" y="0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309"/>
                  </a:lnTo>
                  <a:lnTo>
                    <a:pt x="78" y="360"/>
                  </a:lnTo>
                  <a:lnTo>
                    <a:pt x="155" y="412"/>
                  </a:lnTo>
                  <a:lnTo>
                    <a:pt x="233" y="438"/>
                  </a:lnTo>
                  <a:lnTo>
                    <a:pt x="670" y="438"/>
                  </a:lnTo>
                  <a:lnTo>
                    <a:pt x="747" y="412"/>
                  </a:lnTo>
                  <a:lnTo>
                    <a:pt x="825" y="360"/>
                  </a:lnTo>
                  <a:lnTo>
                    <a:pt x="850" y="309"/>
                  </a:lnTo>
                  <a:lnTo>
                    <a:pt x="876" y="206"/>
                  </a:lnTo>
                  <a:lnTo>
                    <a:pt x="850" y="129"/>
                  </a:lnTo>
                  <a:lnTo>
                    <a:pt x="825" y="52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38;p40"/>
            <p:cNvSpPr/>
            <p:nvPr/>
          </p:nvSpPr>
          <p:spPr>
            <a:xfrm>
              <a:off x="5523525" y="1461800"/>
              <a:ext cx="83050" cy="10975"/>
            </a:xfrm>
            <a:custGeom>
              <a:avLst/>
              <a:gdLst/>
              <a:ahLst/>
              <a:cxnLst/>
              <a:rect l="l" t="t" r="r" b="b"/>
              <a:pathLst>
                <a:path w="3322" h="439" extrusionOk="0">
                  <a:moveTo>
                    <a:pt x="233" y="1"/>
                  </a:moveTo>
                  <a:lnTo>
                    <a:pt x="155" y="27"/>
                  </a:lnTo>
                  <a:lnTo>
                    <a:pt x="78" y="78"/>
                  </a:lnTo>
                  <a:lnTo>
                    <a:pt x="27" y="155"/>
                  </a:lnTo>
                  <a:lnTo>
                    <a:pt x="1" y="233"/>
                  </a:lnTo>
                  <a:lnTo>
                    <a:pt x="27" y="310"/>
                  </a:lnTo>
                  <a:lnTo>
                    <a:pt x="78" y="387"/>
                  </a:lnTo>
                  <a:lnTo>
                    <a:pt x="155" y="439"/>
                  </a:lnTo>
                  <a:lnTo>
                    <a:pt x="3167" y="439"/>
                  </a:lnTo>
                  <a:lnTo>
                    <a:pt x="3244" y="387"/>
                  </a:lnTo>
                  <a:lnTo>
                    <a:pt x="3295" y="310"/>
                  </a:lnTo>
                  <a:lnTo>
                    <a:pt x="3321" y="233"/>
                  </a:lnTo>
                  <a:lnTo>
                    <a:pt x="3295" y="155"/>
                  </a:lnTo>
                  <a:lnTo>
                    <a:pt x="3244" y="78"/>
                  </a:lnTo>
                  <a:lnTo>
                    <a:pt x="3167" y="27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39;p40"/>
            <p:cNvSpPr/>
            <p:nvPr/>
          </p:nvSpPr>
          <p:spPr>
            <a:xfrm>
              <a:off x="5550550" y="1483700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283"/>
                  </a:lnTo>
                  <a:lnTo>
                    <a:pt x="52" y="360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2"/>
                  </a:lnTo>
                  <a:lnTo>
                    <a:pt x="2163" y="360"/>
                  </a:lnTo>
                  <a:lnTo>
                    <a:pt x="2214" y="283"/>
                  </a:lnTo>
                  <a:lnTo>
                    <a:pt x="2240" y="206"/>
                  </a:lnTo>
                  <a:lnTo>
                    <a:pt x="2214" y="129"/>
                  </a:lnTo>
                  <a:lnTo>
                    <a:pt x="2163" y="52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40;p40"/>
            <p:cNvSpPr/>
            <p:nvPr/>
          </p:nvSpPr>
          <p:spPr>
            <a:xfrm>
              <a:off x="5523525" y="1483700"/>
              <a:ext cx="21925" cy="10950"/>
            </a:xfrm>
            <a:custGeom>
              <a:avLst/>
              <a:gdLst/>
              <a:ahLst/>
              <a:cxnLst/>
              <a:rect l="l" t="t" r="r" b="b"/>
              <a:pathLst>
                <a:path w="877" h="438" extrusionOk="0">
                  <a:moveTo>
                    <a:pt x="155" y="0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283"/>
                  </a:lnTo>
                  <a:lnTo>
                    <a:pt x="78" y="360"/>
                  </a:lnTo>
                  <a:lnTo>
                    <a:pt x="155" y="412"/>
                  </a:lnTo>
                  <a:lnTo>
                    <a:pt x="233" y="438"/>
                  </a:lnTo>
                  <a:lnTo>
                    <a:pt x="670" y="438"/>
                  </a:lnTo>
                  <a:lnTo>
                    <a:pt x="747" y="412"/>
                  </a:lnTo>
                  <a:lnTo>
                    <a:pt x="825" y="360"/>
                  </a:lnTo>
                  <a:lnTo>
                    <a:pt x="850" y="283"/>
                  </a:lnTo>
                  <a:lnTo>
                    <a:pt x="876" y="206"/>
                  </a:lnTo>
                  <a:lnTo>
                    <a:pt x="850" y="129"/>
                  </a:lnTo>
                  <a:lnTo>
                    <a:pt x="825" y="52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41;p40"/>
            <p:cNvSpPr/>
            <p:nvPr/>
          </p:nvSpPr>
          <p:spPr>
            <a:xfrm>
              <a:off x="5523525" y="1544825"/>
              <a:ext cx="21925" cy="10950"/>
            </a:xfrm>
            <a:custGeom>
              <a:avLst/>
              <a:gdLst/>
              <a:ahLst/>
              <a:cxnLst/>
              <a:rect l="l" t="t" r="r" b="b"/>
              <a:pathLst>
                <a:path w="877" h="438" extrusionOk="0">
                  <a:moveTo>
                    <a:pt x="155" y="0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283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3" y="438"/>
                  </a:lnTo>
                  <a:lnTo>
                    <a:pt x="670" y="438"/>
                  </a:lnTo>
                  <a:lnTo>
                    <a:pt x="747" y="412"/>
                  </a:lnTo>
                  <a:lnTo>
                    <a:pt x="825" y="361"/>
                  </a:lnTo>
                  <a:lnTo>
                    <a:pt x="850" y="283"/>
                  </a:lnTo>
                  <a:lnTo>
                    <a:pt x="876" y="206"/>
                  </a:lnTo>
                  <a:lnTo>
                    <a:pt x="850" y="129"/>
                  </a:lnTo>
                  <a:lnTo>
                    <a:pt x="825" y="52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42;p40"/>
            <p:cNvSpPr/>
            <p:nvPr/>
          </p:nvSpPr>
          <p:spPr>
            <a:xfrm>
              <a:off x="5550550" y="1544825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283"/>
                  </a:lnTo>
                  <a:lnTo>
                    <a:pt x="52" y="361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2"/>
                  </a:lnTo>
                  <a:lnTo>
                    <a:pt x="2163" y="361"/>
                  </a:lnTo>
                  <a:lnTo>
                    <a:pt x="2214" y="283"/>
                  </a:lnTo>
                  <a:lnTo>
                    <a:pt x="2240" y="206"/>
                  </a:lnTo>
                  <a:lnTo>
                    <a:pt x="2214" y="129"/>
                  </a:lnTo>
                  <a:lnTo>
                    <a:pt x="2163" y="52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43;p40"/>
            <p:cNvSpPr/>
            <p:nvPr/>
          </p:nvSpPr>
          <p:spPr>
            <a:xfrm>
              <a:off x="5550550" y="1563475"/>
              <a:ext cx="56025" cy="10975"/>
            </a:xfrm>
            <a:custGeom>
              <a:avLst/>
              <a:gdLst/>
              <a:ahLst/>
              <a:cxnLst/>
              <a:rect l="l" t="t" r="r" b="b"/>
              <a:pathLst>
                <a:path w="2241" h="439" extrusionOk="0">
                  <a:moveTo>
                    <a:pt x="207" y="1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1" y="129"/>
                  </a:lnTo>
                  <a:lnTo>
                    <a:pt x="1" y="207"/>
                  </a:lnTo>
                  <a:lnTo>
                    <a:pt x="1" y="310"/>
                  </a:lnTo>
                  <a:lnTo>
                    <a:pt x="52" y="361"/>
                  </a:lnTo>
                  <a:lnTo>
                    <a:pt x="130" y="413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3"/>
                  </a:lnTo>
                  <a:lnTo>
                    <a:pt x="2163" y="361"/>
                  </a:lnTo>
                  <a:lnTo>
                    <a:pt x="2214" y="310"/>
                  </a:lnTo>
                  <a:lnTo>
                    <a:pt x="2240" y="207"/>
                  </a:lnTo>
                  <a:lnTo>
                    <a:pt x="2214" y="129"/>
                  </a:lnTo>
                  <a:lnTo>
                    <a:pt x="2163" y="52"/>
                  </a:lnTo>
                  <a:lnTo>
                    <a:pt x="2086" y="26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44;p40"/>
            <p:cNvSpPr/>
            <p:nvPr/>
          </p:nvSpPr>
          <p:spPr>
            <a:xfrm>
              <a:off x="5550550" y="1582150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207" y="0"/>
                  </a:moveTo>
                  <a:lnTo>
                    <a:pt x="130" y="26"/>
                  </a:lnTo>
                  <a:lnTo>
                    <a:pt x="52" y="77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130" y="438"/>
                  </a:lnTo>
                  <a:lnTo>
                    <a:pt x="2086" y="438"/>
                  </a:lnTo>
                  <a:lnTo>
                    <a:pt x="2163" y="386"/>
                  </a:lnTo>
                  <a:lnTo>
                    <a:pt x="2214" y="309"/>
                  </a:lnTo>
                  <a:lnTo>
                    <a:pt x="2240" y="232"/>
                  </a:lnTo>
                  <a:lnTo>
                    <a:pt x="2214" y="129"/>
                  </a:lnTo>
                  <a:lnTo>
                    <a:pt x="2163" y="77"/>
                  </a:lnTo>
                  <a:lnTo>
                    <a:pt x="2086" y="26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45;p40"/>
            <p:cNvSpPr/>
            <p:nvPr/>
          </p:nvSpPr>
          <p:spPr>
            <a:xfrm>
              <a:off x="5550550" y="1601450"/>
              <a:ext cx="56025" cy="10950"/>
            </a:xfrm>
            <a:custGeom>
              <a:avLst/>
              <a:gdLst/>
              <a:ahLst/>
              <a:cxnLst/>
              <a:rect l="l" t="t" r="r" b="b"/>
              <a:pathLst>
                <a:path w="2241" h="438" extrusionOk="0">
                  <a:moveTo>
                    <a:pt x="130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283"/>
                  </a:lnTo>
                  <a:lnTo>
                    <a:pt x="52" y="361"/>
                  </a:lnTo>
                  <a:lnTo>
                    <a:pt x="130" y="412"/>
                  </a:lnTo>
                  <a:lnTo>
                    <a:pt x="207" y="438"/>
                  </a:lnTo>
                  <a:lnTo>
                    <a:pt x="2009" y="438"/>
                  </a:lnTo>
                  <a:lnTo>
                    <a:pt x="2086" y="412"/>
                  </a:lnTo>
                  <a:lnTo>
                    <a:pt x="2163" y="361"/>
                  </a:lnTo>
                  <a:lnTo>
                    <a:pt x="2214" y="283"/>
                  </a:lnTo>
                  <a:lnTo>
                    <a:pt x="2240" y="206"/>
                  </a:lnTo>
                  <a:lnTo>
                    <a:pt x="2214" y="129"/>
                  </a:lnTo>
                  <a:lnTo>
                    <a:pt x="2163" y="52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6;p40"/>
            <p:cNvSpPr/>
            <p:nvPr/>
          </p:nvSpPr>
          <p:spPr>
            <a:xfrm>
              <a:off x="5643875" y="1365300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235" y="438"/>
                  </a:moveTo>
                  <a:lnTo>
                    <a:pt x="1364" y="489"/>
                  </a:lnTo>
                  <a:lnTo>
                    <a:pt x="1493" y="541"/>
                  </a:lnTo>
                  <a:lnTo>
                    <a:pt x="1596" y="618"/>
                  </a:lnTo>
                  <a:lnTo>
                    <a:pt x="1673" y="721"/>
                  </a:lnTo>
                  <a:lnTo>
                    <a:pt x="1725" y="824"/>
                  </a:lnTo>
                  <a:lnTo>
                    <a:pt x="1776" y="953"/>
                  </a:lnTo>
                  <a:lnTo>
                    <a:pt x="1776" y="1107"/>
                  </a:lnTo>
                  <a:lnTo>
                    <a:pt x="1776" y="1236"/>
                  </a:lnTo>
                  <a:lnTo>
                    <a:pt x="1725" y="1364"/>
                  </a:lnTo>
                  <a:lnTo>
                    <a:pt x="1673" y="1467"/>
                  </a:lnTo>
                  <a:lnTo>
                    <a:pt x="1596" y="1570"/>
                  </a:lnTo>
                  <a:lnTo>
                    <a:pt x="1493" y="1647"/>
                  </a:lnTo>
                  <a:lnTo>
                    <a:pt x="1364" y="1725"/>
                  </a:lnTo>
                  <a:lnTo>
                    <a:pt x="1235" y="1750"/>
                  </a:lnTo>
                  <a:lnTo>
                    <a:pt x="1107" y="1776"/>
                  </a:lnTo>
                  <a:lnTo>
                    <a:pt x="978" y="1750"/>
                  </a:lnTo>
                  <a:lnTo>
                    <a:pt x="849" y="1725"/>
                  </a:lnTo>
                  <a:lnTo>
                    <a:pt x="746" y="1647"/>
                  </a:lnTo>
                  <a:lnTo>
                    <a:pt x="643" y="1570"/>
                  </a:lnTo>
                  <a:lnTo>
                    <a:pt x="566" y="1467"/>
                  </a:lnTo>
                  <a:lnTo>
                    <a:pt x="489" y="1364"/>
                  </a:lnTo>
                  <a:lnTo>
                    <a:pt x="463" y="1236"/>
                  </a:lnTo>
                  <a:lnTo>
                    <a:pt x="438" y="1107"/>
                  </a:lnTo>
                  <a:lnTo>
                    <a:pt x="463" y="953"/>
                  </a:lnTo>
                  <a:lnTo>
                    <a:pt x="489" y="824"/>
                  </a:lnTo>
                  <a:lnTo>
                    <a:pt x="566" y="721"/>
                  </a:lnTo>
                  <a:lnTo>
                    <a:pt x="643" y="618"/>
                  </a:lnTo>
                  <a:lnTo>
                    <a:pt x="746" y="541"/>
                  </a:lnTo>
                  <a:lnTo>
                    <a:pt x="849" y="489"/>
                  </a:lnTo>
                  <a:lnTo>
                    <a:pt x="978" y="438"/>
                  </a:lnTo>
                  <a:close/>
                  <a:moveTo>
                    <a:pt x="901" y="0"/>
                  </a:moveTo>
                  <a:lnTo>
                    <a:pt x="669" y="77"/>
                  </a:lnTo>
                  <a:lnTo>
                    <a:pt x="489" y="180"/>
                  </a:lnTo>
                  <a:lnTo>
                    <a:pt x="335" y="309"/>
                  </a:lnTo>
                  <a:lnTo>
                    <a:pt x="206" y="489"/>
                  </a:lnTo>
                  <a:lnTo>
                    <a:pt x="103" y="669"/>
                  </a:lnTo>
                  <a:lnTo>
                    <a:pt x="26" y="875"/>
                  </a:lnTo>
                  <a:lnTo>
                    <a:pt x="0" y="1107"/>
                  </a:lnTo>
                  <a:lnTo>
                    <a:pt x="26" y="1313"/>
                  </a:lnTo>
                  <a:lnTo>
                    <a:pt x="103" y="1519"/>
                  </a:lnTo>
                  <a:lnTo>
                    <a:pt x="206" y="1725"/>
                  </a:lnTo>
                  <a:lnTo>
                    <a:pt x="335" y="1879"/>
                  </a:lnTo>
                  <a:lnTo>
                    <a:pt x="489" y="2008"/>
                  </a:lnTo>
                  <a:lnTo>
                    <a:pt x="669" y="2111"/>
                  </a:lnTo>
                  <a:lnTo>
                    <a:pt x="901" y="2188"/>
                  </a:lnTo>
                  <a:lnTo>
                    <a:pt x="1107" y="2214"/>
                  </a:lnTo>
                  <a:lnTo>
                    <a:pt x="1338" y="2188"/>
                  </a:lnTo>
                  <a:lnTo>
                    <a:pt x="1544" y="2111"/>
                  </a:lnTo>
                  <a:lnTo>
                    <a:pt x="1725" y="2008"/>
                  </a:lnTo>
                  <a:lnTo>
                    <a:pt x="1905" y="1879"/>
                  </a:lnTo>
                  <a:lnTo>
                    <a:pt x="2033" y="1725"/>
                  </a:lnTo>
                  <a:lnTo>
                    <a:pt x="2136" y="1519"/>
                  </a:lnTo>
                  <a:lnTo>
                    <a:pt x="2188" y="1313"/>
                  </a:lnTo>
                  <a:lnTo>
                    <a:pt x="2214" y="1107"/>
                  </a:lnTo>
                  <a:lnTo>
                    <a:pt x="2188" y="875"/>
                  </a:lnTo>
                  <a:lnTo>
                    <a:pt x="2136" y="669"/>
                  </a:lnTo>
                  <a:lnTo>
                    <a:pt x="2033" y="489"/>
                  </a:lnTo>
                  <a:lnTo>
                    <a:pt x="1905" y="309"/>
                  </a:lnTo>
                  <a:lnTo>
                    <a:pt x="1725" y="180"/>
                  </a:lnTo>
                  <a:lnTo>
                    <a:pt x="1544" y="77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7;p40"/>
            <p:cNvSpPr/>
            <p:nvPr/>
          </p:nvSpPr>
          <p:spPr>
            <a:xfrm>
              <a:off x="5632275" y="1436725"/>
              <a:ext cx="21900" cy="10950"/>
            </a:xfrm>
            <a:custGeom>
              <a:avLst/>
              <a:gdLst/>
              <a:ahLst/>
              <a:cxnLst/>
              <a:rect l="l" t="t" r="r" b="b"/>
              <a:pathLst>
                <a:path w="87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38"/>
                  </a:lnTo>
                  <a:lnTo>
                    <a:pt x="747" y="438"/>
                  </a:lnTo>
                  <a:lnTo>
                    <a:pt x="799" y="386"/>
                  </a:lnTo>
                  <a:lnTo>
                    <a:pt x="850" y="309"/>
                  </a:lnTo>
                  <a:lnTo>
                    <a:pt x="876" y="232"/>
                  </a:lnTo>
                  <a:lnTo>
                    <a:pt x="850" y="129"/>
                  </a:lnTo>
                  <a:lnTo>
                    <a:pt x="799" y="77"/>
                  </a:lnTo>
                  <a:lnTo>
                    <a:pt x="747" y="2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8;p40"/>
            <p:cNvSpPr/>
            <p:nvPr/>
          </p:nvSpPr>
          <p:spPr>
            <a:xfrm>
              <a:off x="5659950" y="1436725"/>
              <a:ext cx="50850" cy="10950"/>
            </a:xfrm>
            <a:custGeom>
              <a:avLst/>
              <a:gdLst/>
              <a:ahLst/>
              <a:cxnLst/>
              <a:rect l="l" t="t" r="r" b="b"/>
              <a:pathLst>
                <a:path w="2034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38"/>
                  </a:lnTo>
                  <a:lnTo>
                    <a:pt x="1905" y="438"/>
                  </a:lnTo>
                  <a:lnTo>
                    <a:pt x="1982" y="386"/>
                  </a:lnTo>
                  <a:lnTo>
                    <a:pt x="2008" y="309"/>
                  </a:lnTo>
                  <a:lnTo>
                    <a:pt x="2034" y="232"/>
                  </a:lnTo>
                  <a:lnTo>
                    <a:pt x="2008" y="129"/>
                  </a:lnTo>
                  <a:lnTo>
                    <a:pt x="1982" y="77"/>
                  </a:lnTo>
                  <a:lnTo>
                    <a:pt x="1905" y="2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9;p40"/>
            <p:cNvSpPr/>
            <p:nvPr/>
          </p:nvSpPr>
          <p:spPr>
            <a:xfrm>
              <a:off x="5632275" y="1457300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6" y="130"/>
                  </a:lnTo>
                  <a:lnTo>
                    <a:pt x="1" y="207"/>
                  </a:lnTo>
                  <a:lnTo>
                    <a:pt x="26" y="310"/>
                  </a:lnTo>
                  <a:lnTo>
                    <a:pt x="78" y="361"/>
                  </a:lnTo>
                  <a:lnTo>
                    <a:pt x="155" y="413"/>
                  </a:lnTo>
                  <a:lnTo>
                    <a:pt x="232" y="438"/>
                  </a:lnTo>
                  <a:lnTo>
                    <a:pt x="644" y="438"/>
                  </a:lnTo>
                  <a:lnTo>
                    <a:pt x="747" y="413"/>
                  </a:lnTo>
                  <a:lnTo>
                    <a:pt x="799" y="361"/>
                  </a:lnTo>
                  <a:lnTo>
                    <a:pt x="850" y="310"/>
                  </a:lnTo>
                  <a:lnTo>
                    <a:pt x="876" y="207"/>
                  </a:lnTo>
                  <a:lnTo>
                    <a:pt x="850" y="130"/>
                  </a:lnTo>
                  <a:lnTo>
                    <a:pt x="799" y="52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50;p40"/>
            <p:cNvSpPr/>
            <p:nvPr/>
          </p:nvSpPr>
          <p:spPr>
            <a:xfrm>
              <a:off x="5659950" y="1457300"/>
              <a:ext cx="50850" cy="10975"/>
            </a:xfrm>
            <a:custGeom>
              <a:avLst/>
              <a:gdLst/>
              <a:ahLst/>
              <a:cxnLst/>
              <a:rect l="l" t="t" r="r" b="b"/>
              <a:pathLst>
                <a:path w="2034" h="439" extrusionOk="0">
                  <a:moveTo>
                    <a:pt x="129" y="1"/>
                  </a:moveTo>
                  <a:lnTo>
                    <a:pt x="78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310"/>
                  </a:lnTo>
                  <a:lnTo>
                    <a:pt x="78" y="361"/>
                  </a:lnTo>
                  <a:lnTo>
                    <a:pt x="129" y="413"/>
                  </a:lnTo>
                  <a:lnTo>
                    <a:pt x="232" y="438"/>
                  </a:lnTo>
                  <a:lnTo>
                    <a:pt x="1828" y="438"/>
                  </a:lnTo>
                  <a:lnTo>
                    <a:pt x="1905" y="413"/>
                  </a:lnTo>
                  <a:lnTo>
                    <a:pt x="1982" y="361"/>
                  </a:lnTo>
                  <a:lnTo>
                    <a:pt x="2008" y="310"/>
                  </a:lnTo>
                  <a:lnTo>
                    <a:pt x="2034" y="207"/>
                  </a:lnTo>
                  <a:lnTo>
                    <a:pt x="2008" y="130"/>
                  </a:lnTo>
                  <a:lnTo>
                    <a:pt x="1982" y="52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51;p40"/>
            <p:cNvSpPr/>
            <p:nvPr/>
          </p:nvSpPr>
          <p:spPr>
            <a:xfrm>
              <a:off x="5632275" y="1477250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26" y="310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747" y="438"/>
                  </a:lnTo>
                  <a:lnTo>
                    <a:pt x="799" y="387"/>
                  </a:lnTo>
                  <a:lnTo>
                    <a:pt x="850" y="310"/>
                  </a:lnTo>
                  <a:lnTo>
                    <a:pt x="876" y="232"/>
                  </a:lnTo>
                  <a:lnTo>
                    <a:pt x="850" y="155"/>
                  </a:lnTo>
                  <a:lnTo>
                    <a:pt x="799" y="78"/>
                  </a:lnTo>
                  <a:lnTo>
                    <a:pt x="747" y="2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52;p40"/>
            <p:cNvSpPr/>
            <p:nvPr/>
          </p:nvSpPr>
          <p:spPr>
            <a:xfrm>
              <a:off x="5659950" y="1477250"/>
              <a:ext cx="50850" cy="10975"/>
            </a:xfrm>
            <a:custGeom>
              <a:avLst/>
              <a:gdLst/>
              <a:ahLst/>
              <a:cxnLst/>
              <a:rect l="l" t="t" r="r" b="b"/>
              <a:pathLst>
                <a:path w="2034" h="439" extrusionOk="0">
                  <a:moveTo>
                    <a:pt x="232" y="1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10"/>
                  </a:lnTo>
                  <a:lnTo>
                    <a:pt x="78" y="387"/>
                  </a:lnTo>
                  <a:lnTo>
                    <a:pt x="129" y="438"/>
                  </a:lnTo>
                  <a:lnTo>
                    <a:pt x="1905" y="438"/>
                  </a:lnTo>
                  <a:lnTo>
                    <a:pt x="1982" y="387"/>
                  </a:lnTo>
                  <a:lnTo>
                    <a:pt x="2008" y="310"/>
                  </a:lnTo>
                  <a:lnTo>
                    <a:pt x="2034" y="232"/>
                  </a:lnTo>
                  <a:lnTo>
                    <a:pt x="2008" y="155"/>
                  </a:lnTo>
                  <a:lnTo>
                    <a:pt x="1982" y="78"/>
                  </a:lnTo>
                  <a:lnTo>
                    <a:pt x="1905" y="26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3;p40"/>
            <p:cNvSpPr/>
            <p:nvPr/>
          </p:nvSpPr>
          <p:spPr>
            <a:xfrm>
              <a:off x="5632275" y="1497850"/>
              <a:ext cx="21900" cy="10950"/>
            </a:xfrm>
            <a:custGeom>
              <a:avLst/>
              <a:gdLst/>
              <a:ahLst/>
              <a:cxnLst/>
              <a:rect l="l" t="t" r="r" b="b"/>
              <a:pathLst>
                <a:path w="87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644" y="438"/>
                  </a:lnTo>
                  <a:lnTo>
                    <a:pt x="747" y="412"/>
                  </a:lnTo>
                  <a:lnTo>
                    <a:pt x="799" y="386"/>
                  </a:lnTo>
                  <a:lnTo>
                    <a:pt x="850" y="309"/>
                  </a:lnTo>
                  <a:lnTo>
                    <a:pt x="876" y="232"/>
                  </a:lnTo>
                  <a:lnTo>
                    <a:pt x="850" y="129"/>
                  </a:lnTo>
                  <a:lnTo>
                    <a:pt x="799" y="78"/>
                  </a:lnTo>
                  <a:lnTo>
                    <a:pt x="747" y="2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4;p40"/>
            <p:cNvSpPr/>
            <p:nvPr/>
          </p:nvSpPr>
          <p:spPr>
            <a:xfrm>
              <a:off x="5659950" y="1497850"/>
              <a:ext cx="50850" cy="10950"/>
            </a:xfrm>
            <a:custGeom>
              <a:avLst/>
              <a:gdLst/>
              <a:ahLst/>
              <a:cxnLst/>
              <a:rect l="l" t="t" r="r" b="b"/>
              <a:pathLst>
                <a:path w="2034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828" y="438"/>
                  </a:lnTo>
                  <a:lnTo>
                    <a:pt x="1905" y="412"/>
                  </a:lnTo>
                  <a:lnTo>
                    <a:pt x="1982" y="386"/>
                  </a:lnTo>
                  <a:lnTo>
                    <a:pt x="2008" y="309"/>
                  </a:lnTo>
                  <a:lnTo>
                    <a:pt x="2034" y="232"/>
                  </a:lnTo>
                  <a:lnTo>
                    <a:pt x="2008" y="129"/>
                  </a:lnTo>
                  <a:lnTo>
                    <a:pt x="1982" y="78"/>
                  </a:lnTo>
                  <a:lnTo>
                    <a:pt x="1905" y="2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5;p40"/>
            <p:cNvSpPr/>
            <p:nvPr/>
          </p:nvSpPr>
          <p:spPr>
            <a:xfrm>
              <a:off x="5632275" y="1518425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6" y="130"/>
                  </a:lnTo>
                  <a:lnTo>
                    <a:pt x="1" y="207"/>
                  </a:lnTo>
                  <a:lnTo>
                    <a:pt x="26" y="310"/>
                  </a:lnTo>
                  <a:lnTo>
                    <a:pt x="78" y="361"/>
                  </a:lnTo>
                  <a:lnTo>
                    <a:pt x="155" y="413"/>
                  </a:lnTo>
                  <a:lnTo>
                    <a:pt x="232" y="439"/>
                  </a:lnTo>
                  <a:lnTo>
                    <a:pt x="644" y="439"/>
                  </a:lnTo>
                  <a:lnTo>
                    <a:pt x="747" y="413"/>
                  </a:lnTo>
                  <a:lnTo>
                    <a:pt x="799" y="361"/>
                  </a:lnTo>
                  <a:lnTo>
                    <a:pt x="850" y="310"/>
                  </a:lnTo>
                  <a:lnTo>
                    <a:pt x="876" y="207"/>
                  </a:lnTo>
                  <a:lnTo>
                    <a:pt x="850" y="130"/>
                  </a:lnTo>
                  <a:lnTo>
                    <a:pt x="799" y="52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6;p40"/>
            <p:cNvSpPr/>
            <p:nvPr/>
          </p:nvSpPr>
          <p:spPr>
            <a:xfrm>
              <a:off x="5659950" y="1518425"/>
              <a:ext cx="50850" cy="10975"/>
            </a:xfrm>
            <a:custGeom>
              <a:avLst/>
              <a:gdLst/>
              <a:ahLst/>
              <a:cxnLst/>
              <a:rect l="l" t="t" r="r" b="b"/>
              <a:pathLst>
                <a:path w="2034" h="439" extrusionOk="0">
                  <a:moveTo>
                    <a:pt x="129" y="1"/>
                  </a:moveTo>
                  <a:lnTo>
                    <a:pt x="78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310"/>
                  </a:lnTo>
                  <a:lnTo>
                    <a:pt x="78" y="361"/>
                  </a:lnTo>
                  <a:lnTo>
                    <a:pt x="129" y="413"/>
                  </a:lnTo>
                  <a:lnTo>
                    <a:pt x="232" y="439"/>
                  </a:lnTo>
                  <a:lnTo>
                    <a:pt x="1828" y="439"/>
                  </a:lnTo>
                  <a:lnTo>
                    <a:pt x="1905" y="413"/>
                  </a:lnTo>
                  <a:lnTo>
                    <a:pt x="1982" y="361"/>
                  </a:lnTo>
                  <a:lnTo>
                    <a:pt x="2008" y="310"/>
                  </a:lnTo>
                  <a:lnTo>
                    <a:pt x="2034" y="207"/>
                  </a:lnTo>
                  <a:lnTo>
                    <a:pt x="2008" y="130"/>
                  </a:lnTo>
                  <a:lnTo>
                    <a:pt x="1982" y="52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7;p40"/>
            <p:cNvSpPr/>
            <p:nvPr/>
          </p:nvSpPr>
          <p:spPr>
            <a:xfrm>
              <a:off x="5632275" y="1538375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232" y="1"/>
                  </a:moveTo>
                  <a:lnTo>
                    <a:pt x="155" y="27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3"/>
                  </a:lnTo>
                  <a:lnTo>
                    <a:pt x="26" y="310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747" y="438"/>
                  </a:lnTo>
                  <a:lnTo>
                    <a:pt x="799" y="387"/>
                  </a:lnTo>
                  <a:lnTo>
                    <a:pt x="850" y="310"/>
                  </a:lnTo>
                  <a:lnTo>
                    <a:pt x="876" y="233"/>
                  </a:lnTo>
                  <a:lnTo>
                    <a:pt x="850" y="155"/>
                  </a:lnTo>
                  <a:lnTo>
                    <a:pt x="799" y="78"/>
                  </a:lnTo>
                  <a:lnTo>
                    <a:pt x="747" y="2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8;p40"/>
            <p:cNvSpPr/>
            <p:nvPr/>
          </p:nvSpPr>
          <p:spPr>
            <a:xfrm>
              <a:off x="5659950" y="1538375"/>
              <a:ext cx="50850" cy="10975"/>
            </a:xfrm>
            <a:custGeom>
              <a:avLst/>
              <a:gdLst/>
              <a:ahLst/>
              <a:cxnLst/>
              <a:rect l="l" t="t" r="r" b="b"/>
              <a:pathLst>
                <a:path w="2034" h="439" extrusionOk="0">
                  <a:moveTo>
                    <a:pt x="232" y="1"/>
                  </a:moveTo>
                  <a:lnTo>
                    <a:pt x="129" y="27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3"/>
                  </a:lnTo>
                  <a:lnTo>
                    <a:pt x="26" y="310"/>
                  </a:lnTo>
                  <a:lnTo>
                    <a:pt x="78" y="387"/>
                  </a:lnTo>
                  <a:lnTo>
                    <a:pt x="129" y="438"/>
                  </a:lnTo>
                  <a:lnTo>
                    <a:pt x="1905" y="438"/>
                  </a:lnTo>
                  <a:lnTo>
                    <a:pt x="1982" y="387"/>
                  </a:lnTo>
                  <a:lnTo>
                    <a:pt x="2008" y="310"/>
                  </a:lnTo>
                  <a:lnTo>
                    <a:pt x="2034" y="233"/>
                  </a:lnTo>
                  <a:lnTo>
                    <a:pt x="2008" y="155"/>
                  </a:lnTo>
                  <a:lnTo>
                    <a:pt x="1982" y="78"/>
                  </a:lnTo>
                  <a:lnTo>
                    <a:pt x="1905" y="27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9;p40"/>
            <p:cNvSpPr/>
            <p:nvPr/>
          </p:nvSpPr>
          <p:spPr>
            <a:xfrm>
              <a:off x="5632275" y="1558975"/>
              <a:ext cx="21900" cy="10975"/>
            </a:xfrm>
            <a:custGeom>
              <a:avLst/>
              <a:gdLst/>
              <a:ahLst/>
              <a:cxnLst/>
              <a:rect l="l" t="t" r="r" b="b"/>
              <a:pathLst>
                <a:path w="876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644" y="438"/>
                  </a:lnTo>
                  <a:lnTo>
                    <a:pt x="747" y="412"/>
                  </a:lnTo>
                  <a:lnTo>
                    <a:pt x="799" y="387"/>
                  </a:lnTo>
                  <a:lnTo>
                    <a:pt x="850" y="309"/>
                  </a:lnTo>
                  <a:lnTo>
                    <a:pt x="876" y="206"/>
                  </a:lnTo>
                  <a:lnTo>
                    <a:pt x="850" y="129"/>
                  </a:lnTo>
                  <a:lnTo>
                    <a:pt x="799" y="52"/>
                  </a:lnTo>
                  <a:lnTo>
                    <a:pt x="747" y="2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0;p40"/>
            <p:cNvSpPr/>
            <p:nvPr/>
          </p:nvSpPr>
          <p:spPr>
            <a:xfrm>
              <a:off x="5659950" y="1558975"/>
              <a:ext cx="50850" cy="10975"/>
            </a:xfrm>
            <a:custGeom>
              <a:avLst/>
              <a:gdLst/>
              <a:ahLst/>
              <a:cxnLst/>
              <a:rect l="l" t="t" r="r" b="b"/>
              <a:pathLst>
                <a:path w="2034" h="439" extrusionOk="0">
                  <a:moveTo>
                    <a:pt x="232" y="1"/>
                  </a:moveTo>
                  <a:lnTo>
                    <a:pt x="129" y="26"/>
                  </a:lnTo>
                  <a:lnTo>
                    <a:pt x="78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828" y="438"/>
                  </a:lnTo>
                  <a:lnTo>
                    <a:pt x="1905" y="412"/>
                  </a:lnTo>
                  <a:lnTo>
                    <a:pt x="1982" y="387"/>
                  </a:lnTo>
                  <a:lnTo>
                    <a:pt x="2008" y="309"/>
                  </a:lnTo>
                  <a:lnTo>
                    <a:pt x="2034" y="206"/>
                  </a:lnTo>
                  <a:lnTo>
                    <a:pt x="2008" y="129"/>
                  </a:lnTo>
                  <a:lnTo>
                    <a:pt x="1982" y="52"/>
                  </a:lnTo>
                  <a:lnTo>
                    <a:pt x="1905" y="26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1;p40"/>
            <p:cNvSpPr/>
            <p:nvPr/>
          </p:nvSpPr>
          <p:spPr>
            <a:xfrm>
              <a:off x="5632275" y="1579575"/>
              <a:ext cx="21900" cy="10950"/>
            </a:xfrm>
            <a:custGeom>
              <a:avLst/>
              <a:gdLst/>
              <a:ahLst/>
              <a:cxnLst/>
              <a:rect l="l" t="t" r="r" b="b"/>
              <a:pathLst>
                <a:path w="876" h="438" extrusionOk="0">
                  <a:moveTo>
                    <a:pt x="155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283"/>
                  </a:lnTo>
                  <a:lnTo>
                    <a:pt x="78" y="360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644" y="438"/>
                  </a:lnTo>
                  <a:lnTo>
                    <a:pt x="747" y="412"/>
                  </a:lnTo>
                  <a:lnTo>
                    <a:pt x="799" y="360"/>
                  </a:lnTo>
                  <a:lnTo>
                    <a:pt x="850" y="283"/>
                  </a:lnTo>
                  <a:lnTo>
                    <a:pt x="876" y="206"/>
                  </a:lnTo>
                  <a:lnTo>
                    <a:pt x="850" y="129"/>
                  </a:lnTo>
                  <a:lnTo>
                    <a:pt x="799" y="52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62;p40"/>
            <p:cNvSpPr/>
            <p:nvPr/>
          </p:nvSpPr>
          <p:spPr>
            <a:xfrm>
              <a:off x="5659950" y="1579575"/>
              <a:ext cx="50850" cy="10950"/>
            </a:xfrm>
            <a:custGeom>
              <a:avLst/>
              <a:gdLst/>
              <a:ahLst/>
              <a:cxnLst/>
              <a:rect l="l" t="t" r="r" b="b"/>
              <a:pathLst>
                <a:path w="2034" h="438" extrusionOk="0">
                  <a:moveTo>
                    <a:pt x="129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283"/>
                  </a:lnTo>
                  <a:lnTo>
                    <a:pt x="78" y="360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828" y="438"/>
                  </a:lnTo>
                  <a:lnTo>
                    <a:pt x="1905" y="412"/>
                  </a:lnTo>
                  <a:lnTo>
                    <a:pt x="1982" y="360"/>
                  </a:lnTo>
                  <a:lnTo>
                    <a:pt x="2008" y="283"/>
                  </a:lnTo>
                  <a:lnTo>
                    <a:pt x="2034" y="206"/>
                  </a:lnTo>
                  <a:lnTo>
                    <a:pt x="2008" y="129"/>
                  </a:lnTo>
                  <a:lnTo>
                    <a:pt x="1982" y="5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3;p40"/>
            <p:cNvSpPr/>
            <p:nvPr/>
          </p:nvSpPr>
          <p:spPr>
            <a:xfrm>
              <a:off x="5632275" y="1599525"/>
              <a:ext cx="21900" cy="10950"/>
            </a:xfrm>
            <a:custGeom>
              <a:avLst/>
              <a:gdLst/>
              <a:ahLst/>
              <a:cxnLst/>
              <a:rect l="l" t="t" r="r" b="b"/>
              <a:pathLst>
                <a:path w="876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38"/>
                  </a:lnTo>
                  <a:lnTo>
                    <a:pt x="747" y="438"/>
                  </a:lnTo>
                  <a:lnTo>
                    <a:pt x="799" y="386"/>
                  </a:lnTo>
                  <a:lnTo>
                    <a:pt x="850" y="309"/>
                  </a:lnTo>
                  <a:lnTo>
                    <a:pt x="876" y="232"/>
                  </a:lnTo>
                  <a:lnTo>
                    <a:pt x="850" y="129"/>
                  </a:lnTo>
                  <a:lnTo>
                    <a:pt x="799" y="77"/>
                  </a:lnTo>
                  <a:lnTo>
                    <a:pt x="747" y="2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4;p40"/>
            <p:cNvSpPr/>
            <p:nvPr/>
          </p:nvSpPr>
          <p:spPr>
            <a:xfrm>
              <a:off x="5659950" y="1599525"/>
              <a:ext cx="50850" cy="10950"/>
            </a:xfrm>
            <a:custGeom>
              <a:avLst/>
              <a:gdLst/>
              <a:ahLst/>
              <a:cxnLst/>
              <a:rect l="l" t="t" r="r" b="b"/>
              <a:pathLst>
                <a:path w="2034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38"/>
                  </a:lnTo>
                  <a:lnTo>
                    <a:pt x="1905" y="438"/>
                  </a:lnTo>
                  <a:lnTo>
                    <a:pt x="1982" y="386"/>
                  </a:lnTo>
                  <a:lnTo>
                    <a:pt x="2008" y="309"/>
                  </a:lnTo>
                  <a:lnTo>
                    <a:pt x="2034" y="232"/>
                  </a:lnTo>
                  <a:lnTo>
                    <a:pt x="2008" y="129"/>
                  </a:lnTo>
                  <a:lnTo>
                    <a:pt x="1982" y="77"/>
                  </a:lnTo>
                  <a:lnTo>
                    <a:pt x="1905" y="2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5;p40"/>
            <p:cNvSpPr/>
            <p:nvPr/>
          </p:nvSpPr>
          <p:spPr>
            <a:xfrm>
              <a:off x="5761625" y="1448950"/>
              <a:ext cx="70800" cy="81100"/>
            </a:xfrm>
            <a:custGeom>
              <a:avLst/>
              <a:gdLst/>
              <a:ahLst/>
              <a:cxnLst/>
              <a:rect l="l" t="t" r="r" b="b"/>
              <a:pathLst>
                <a:path w="2832" h="3244" extrusionOk="0">
                  <a:moveTo>
                    <a:pt x="875" y="1107"/>
                  </a:moveTo>
                  <a:lnTo>
                    <a:pt x="875" y="1725"/>
                  </a:lnTo>
                  <a:lnTo>
                    <a:pt x="901" y="1802"/>
                  </a:lnTo>
                  <a:lnTo>
                    <a:pt x="927" y="1853"/>
                  </a:lnTo>
                  <a:lnTo>
                    <a:pt x="1236" y="2394"/>
                  </a:lnTo>
                  <a:lnTo>
                    <a:pt x="978" y="2394"/>
                  </a:lnTo>
                  <a:lnTo>
                    <a:pt x="850" y="2342"/>
                  </a:lnTo>
                  <a:lnTo>
                    <a:pt x="747" y="2291"/>
                  </a:lnTo>
                  <a:lnTo>
                    <a:pt x="644" y="2214"/>
                  </a:lnTo>
                  <a:lnTo>
                    <a:pt x="566" y="2111"/>
                  </a:lnTo>
                  <a:lnTo>
                    <a:pt x="489" y="1982"/>
                  </a:lnTo>
                  <a:lnTo>
                    <a:pt x="463" y="1879"/>
                  </a:lnTo>
                  <a:lnTo>
                    <a:pt x="438" y="1725"/>
                  </a:lnTo>
                  <a:lnTo>
                    <a:pt x="463" y="1622"/>
                  </a:lnTo>
                  <a:lnTo>
                    <a:pt x="489" y="1519"/>
                  </a:lnTo>
                  <a:lnTo>
                    <a:pt x="515" y="1442"/>
                  </a:lnTo>
                  <a:lnTo>
                    <a:pt x="566" y="1339"/>
                  </a:lnTo>
                  <a:lnTo>
                    <a:pt x="721" y="1210"/>
                  </a:lnTo>
                  <a:lnTo>
                    <a:pt x="798" y="1158"/>
                  </a:lnTo>
                  <a:lnTo>
                    <a:pt x="875" y="1107"/>
                  </a:lnTo>
                  <a:close/>
                  <a:moveTo>
                    <a:pt x="1313" y="464"/>
                  </a:moveTo>
                  <a:lnTo>
                    <a:pt x="1545" y="515"/>
                  </a:lnTo>
                  <a:lnTo>
                    <a:pt x="1750" y="618"/>
                  </a:lnTo>
                  <a:lnTo>
                    <a:pt x="1931" y="747"/>
                  </a:lnTo>
                  <a:lnTo>
                    <a:pt x="2085" y="901"/>
                  </a:lnTo>
                  <a:lnTo>
                    <a:pt x="2214" y="1081"/>
                  </a:lnTo>
                  <a:lnTo>
                    <a:pt x="2317" y="1287"/>
                  </a:lnTo>
                  <a:lnTo>
                    <a:pt x="2368" y="1493"/>
                  </a:lnTo>
                  <a:lnTo>
                    <a:pt x="2394" y="1725"/>
                  </a:lnTo>
                  <a:lnTo>
                    <a:pt x="2394" y="1879"/>
                  </a:lnTo>
                  <a:lnTo>
                    <a:pt x="2368" y="2008"/>
                  </a:lnTo>
                  <a:lnTo>
                    <a:pt x="2265" y="2265"/>
                  </a:lnTo>
                  <a:lnTo>
                    <a:pt x="2137" y="2497"/>
                  </a:lnTo>
                  <a:lnTo>
                    <a:pt x="1956" y="2703"/>
                  </a:lnTo>
                  <a:lnTo>
                    <a:pt x="1313" y="1673"/>
                  </a:lnTo>
                  <a:lnTo>
                    <a:pt x="1313" y="464"/>
                  </a:lnTo>
                  <a:close/>
                  <a:moveTo>
                    <a:pt x="1107" y="0"/>
                  </a:moveTo>
                  <a:lnTo>
                    <a:pt x="1030" y="26"/>
                  </a:lnTo>
                  <a:lnTo>
                    <a:pt x="953" y="77"/>
                  </a:lnTo>
                  <a:lnTo>
                    <a:pt x="901" y="129"/>
                  </a:lnTo>
                  <a:lnTo>
                    <a:pt x="875" y="232"/>
                  </a:lnTo>
                  <a:lnTo>
                    <a:pt x="875" y="644"/>
                  </a:lnTo>
                  <a:lnTo>
                    <a:pt x="695" y="721"/>
                  </a:lnTo>
                  <a:lnTo>
                    <a:pt x="541" y="798"/>
                  </a:lnTo>
                  <a:lnTo>
                    <a:pt x="386" y="901"/>
                  </a:lnTo>
                  <a:lnTo>
                    <a:pt x="258" y="1030"/>
                  </a:lnTo>
                  <a:lnTo>
                    <a:pt x="155" y="1184"/>
                  </a:lnTo>
                  <a:lnTo>
                    <a:pt x="77" y="1364"/>
                  </a:lnTo>
                  <a:lnTo>
                    <a:pt x="26" y="1545"/>
                  </a:lnTo>
                  <a:lnTo>
                    <a:pt x="0" y="1725"/>
                  </a:lnTo>
                  <a:lnTo>
                    <a:pt x="26" y="1956"/>
                  </a:lnTo>
                  <a:lnTo>
                    <a:pt x="103" y="2162"/>
                  </a:lnTo>
                  <a:lnTo>
                    <a:pt x="206" y="2342"/>
                  </a:lnTo>
                  <a:lnTo>
                    <a:pt x="335" y="2523"/>
                  </a:lnTo>
                  <a:lnTo>
                    <a:pt x="489" y="2651"/>
                  </a:lnTo>
                  <a:lnTo>
                    <a:pt x="669" y="2754"/>
                  </a:lnTo>
                  <a:lnTo>
                    <a:pt x="875" y="2806"/>
                  </a:lnTo>
                  <a:lnTo>
                    <a:pt x="1107" y="2831"/>
                  </a:lnTo>
                  <a:lnTo>
                    <a:pt x="1287" y="2806"/>
                  </a:lnTo>
                  <a:lnTo>
                    <a:pt x="1467" y="2780"/>
                  </a:lnTo>
                  <a:lnTo>
                    <a:pt x="1699" y="3140"/>
                  </a:lnTo>
                  <a:lnTo>
                    <a:pt x="1750" y="3218"/>
                  </a:lnTo>
                  <a:lnTo>
                    <a:pt x="1828" y="3243"/>
                  </a:lnTo>
                  <a:lnTo>
                    <a:pt x="1905" y="3243"/>
                  </a:lnTo>
                  <a:lnTo>
                    <a:pt x="1982" y="3218"/>
                  </a:lnTo>
                  <a:lnTo>
                    <a:pt x="2188" y="3089"/>
                  </a:lnTo>
                  <a:lnTo>
                    <a:pt x="2342" y="2934"/>
                  </a:lnTo>
                  <a:lnTo>
                    <a:pt x="2497" y="2780"/>
                  </a:lnTo>
                  <a:lnTo>
                    <a:pt x="2600" y="2574"/>
                  </a:lnTo>
                  <a:lnTo>
                    <a:pt x="2703" y="2394"/>
                  </a:lnTo>
                  <a:lnTo>
                    <a:pt x="2780" y="2188"/>
                  </a:lnTo>
                  <a:lnTo>
                    <a:pt x="2806" y="1956"/>
                  </a:lnTo>
                  <a:lnTo>
                    <a:pt x="2831" y="1725"/>
                  </a:lnTo>
                  <a:lnTo>
                    <a:pt x="2831" y="1545"/>
                  </a:lnTo>
                  <a:lnTo>
                    <a:pt x="2806" y="1390"/>
                  </a:lnTo>
                  <a:lnTo>
                    <a:pt x="2754" y="1210"/>
                  </a:lnTo>
                  <a:lnTo>
                    <a:pt x="2703" y="1056"/>
                  </a:lnTo>
                  <a:lnTo>
                    <a:pt x="2626" y="901"/>
                  </a:lnTo>
                  <a:lnTo>
                    <a:pt x="2548" y="772"/>
                  </a:lnTo>
                  <a:lnTo>
                    <a:pt x="2445" y="644"/>
                  </a:lnTo>
                  <a:lnTo>
                    <a:pt x="2317" y="515"/>
                  </a:lnTo>
                  <a:lnTo>
                    <a:pt x="2214" y="412"/>
                  </a:lnTo>
                  <a:lnTo>
                    <a:pt x="2059" y="309"/>
                  </a:lnTo>
                  <a:lnTo>
                    <a:pt x="1931" y="206"/>
                  </a:lnTo>
                  <a:lnTo>
                    <a:pt x="1776" y="155"/>
                  </a:lnTo>
                  <a:lnTo>
                    <a:pt x="1622" y="77"/>
                  </a:lnTo>
                  <a:lnTo>
                    <a:pt x="1442" y="52"/>
                  </a:lnTo>
                  <a:lnTo>
                    <a:pt x="1287" y="26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6;p40"/>
            <p:cNvSpPr/>
            <p:nvPr/>
          </p:nvSpPr>
          <p:spPr>
            <a:xfrm>
              <a:off x="5741675" y="1544825"/>
              <a:ext cx="75950" cy="24475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2729" y="0"/>
                  </a:moveTo>
                  <a:lnTo>
                    <a:pt x="2651" y="52"/>
                  </a:lnTo>
                  <a:lnTo>
                    <a:pt x="2162" y="541"/>
                  </a:lnTo>
                  <a:lnTo>
                    <a:pt x="129" y="541"/>
                  </a:lnTo>
                  <a:lnTo>
                    <a:pt x="52" y="592"/>
                  </a:lnTo>
                  <a:lnTo>
                    <a:pt x="26" y="669"/>
                  </a:lnTo>
                  <a:lnTo>
                    <a:pt x="0" y="747"/>
                  </a:lnTo>
                  <a:lnTo>
                    <a:pt x="26" y="850"/>
                  </a:lnTo>
                  <a:lnTo>
                    <a:pt x="52" y="901"/>
                  </a:lnTo>
                  <a:lnTo>
                    <a:pt x="129" y="953"/>
                  </a:lnTo>
                  <a:lnTo>
                    <a:pt x="206" y="978"/>
                  </a:lnTo>
                  <a:lnTo>
                    <a:pt x="2265" y="978"/>
                  </a:lnTo>
                  <a:lnTo>
                    <a:pt x="2343" y="953"/>
                  </a:lnTo>
                  <a:lnTo>
                    <a:pt x="2420" y="901"/>
                  </a:lnTo>
                  <a:lnTo>
                    <a:pt x="2960" y="361"/>
                  </a:lnTo>
                  <a:lnTo>
                    <a:pt x="3012" y="283"/>
                  </a:lnTo>
                  <a:lnTo>
                    <a:pt x="3037" y="206"/>
                  </a:lnTo>
                  <a:lnTo>
                    <a:pt x="3012" y="129"/>
                  </a:lnTo>
                  <a:lnTo>
                    <a:pt x="2960" y="5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7;p40"/>
            <p:cNvSpPr/>
            <p:nvPr/>
          </p:nvSpPr>
          <p:spPr>
            <a:xfrm>
              <a:off x="5741675" y="1595000"/>
              <a:ext cx="17400" cy="10975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310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6" y="438"/>
                  </a:lnTo>
                  <a:lnTo>
                    <a:pt x="489" y="438"/>
                  </a:lnTo>
                  <a:lnTo>
                    <a:pt x="567" y="413"/>
                  </a:lnTo>
                  <a:lnTo>
                    <a:pt x="644" y="361"/>
                  </a:lnTo>
                  <a:lnTo>
                    <a:pt x="670" y="310"/>
                  </a:lnTo>
                  <a:lnTo>
                    <a:pt x="695" y="207"/>
                  </a:lnTo>
                  <a:lnTo>
                    <a:pt x="670" y="130"/>
                  </a:lnTo>
                  <a:lnTo>
                    <a:pt x="644" y="52"/>
                  </a:lnTo>
                  <a:lnTo>
                    <a:pt x="567" y="27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8;p40"/>
            <p:cNvSpPr/>
            <p:nvPr/>
          </p:nvSpPr>
          <p:spPr>
            <a:xfrm>
              <a:off x="5764200" y="1595000"/>
              <a:ext cx="30900" cy="10975"/>
            </a:xfrm>
            <a:custGeom>
              <a:avLst/>
              <a:gdLst/>
              <a:ahLst/>
              <a:cxnLst/>
              <a:rect l="l" t="t" r="r" b="b"/>
              <a:pathLst>
                <a:path w="1236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52"/>
                  </a:lnTo>
                  <a:lnTo>
                    <a:pt x="0" y="130"/>
                  </a:lnTo>
                  <a:lnTo>
                    <a:pt x="0" y="207"/>
                  </a:lnTo>
                  <a:lnTo>
                    <a:pt x="0" y="310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6" y="438"/>
                  </a:lnTo>
                  <a:lnTo>
                    <a:pt x="1004" y="438"/>
                  </a:lnTo>
                  <a:lnTo>
                    <a:pt x="1081" y="413"/>
                  </a:lnTo>
                  <a:lnTo>
                    <a:pt x="1158" y="361"/>
                  </a:lnTo>
                  <a:lnTo>
                    <a:pt x="1210" y="310"/>
                  </a:lnTo>
                  <a:lnTo>
                    <a:pt x="1236" y="207"/>
                  </a:lnTo>
                  <a:lnTo>
                    <a:pt x="1210" y="130"/>
                  </a:lnTo>
                  <a:lnTo>
                    <a:pt x="1158" y="52"/>
                  </a:lnTo>
                  <a:lnTo>
                    <a:pt x="1081" y="27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9;p40"/>
            <p:cNvSpPr/>
            <p:nvPr/>
          </p:nvSpPr>
          <p:spPr>
            <a:xfrm>
              <a:off x="5741675" y="1577000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52" y="386"/>
                  </a:lnTo>
                  <a:lnTo>
                    <a:pt x="129" y="438"/>
                  </a:lnTo>
                  <a:lnTo>
                    <a:pt x="567" y="438"/>
                  </a:lnTo>
                  <a:lnTo>
                    <a:pt x="644" y="386"/>
                  </a:lnTo>
                  <a:lnTo>
                    <a:pt x="670" y="309"/>
                  </a:lnTo>
                  <a:lnTo>
                    <a:pt x="695" y="232"/>
                  </a:lnTo>
                  <a:lnTo>
                    <a:pt x="670" y="155"/>
                  </a:lnTo>
                  <a:lnTo>
                    <a:pt x="644" y="77"/>
                  </a:lnTo>
                  <a:lnTo>
                    <a:pt x="567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70;p40"/>
            <p:cNvSpPr/>
            <p:nvPr/>
          </p:nvSpPr>
          <p:spPr>
            <a:xfrm>
              <a:off x="5764200" y="1577000"/>
              <a:ext cx="30900" cy="10950"/>
            </a:xfrm>
            <a:custGeom>
              <a:avLst/>
              <a:gdLst/>
              <a:ahLst/>
              <a:cxnLst/>
              <a:rect l="l" t="t" r="r" b="b"/>
              <a:pathLst>
                <a:path w="1236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0" y="155"/>
                  </a:lnTo>
                  <a:lnTo>
                    <a:pt x="0" y="232"/>
                  </a:lnTo>
                  <a:lnTo>
                    <a:pt x="0" y="309"/>
                  </a:lnTo>
                  <a:lnTo>
                    <a:pt x="52" y="386"/>
                  </a:lnTo>
                  <a:lnTo>
                    <a:pt x="129" y="438"/>
                  </a:lnTo>
                  <a:lnTo>
                    <a:pt x="1081" y="438"/>
                  </a:lnTo>
                  <a:lnTo>
                    <a:pt x="1158" y="386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55"/>
                  </a:lnTo>
                  <a:lnTo>
                    <a:pt x="1158" y="77"/>
                  </a:lnTo>
                  <a:lnTo>
                    <a:pt x="1081" y="26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71;p40"/>
            <p:cNvSpPr/>
            <p:nvPr/>
          </p:nvSpPr>
          <p:spPr>
            <a:xfrm>
              <a:off x="5777050" y="1407125"/>
              <a:ext cx="75325" cy="24475"/>
            </a:xfrm>
            <a:custGeom>
              <a:avLst/>
              <a:gdLst/>
              <a:ahLst/>
              <a:cxnLst/>
              <a:rect l="l" t="t" r="r" b="b"/>
              <a:pathLst>
                <a:path w="3013" h="979" extrusionOk="0">
                  <a:moveTo>
                    <a:pt x="670" y="0"/>
                  </a:moveTo>
                  <a:lnTo>
                    <a:pt x="593" y="52"/>
                  </a:lnTo>
                  <a:lnTo>
                    <a:pt x="52" y="592"/>
                  </a:lnTo>
                  <a:lnTo>
                    <a:pt x="1" y="669"/>
                  </a:lnTo>
                  <a:lnTo>
                    <a:pt x="1" y="747"/>
                  </a:lnTo>
                  <a:lnTo>
                    <a:pt x="1" y="824"/>
                  </a:lnTo>
                  <a:lnTo>
                    <a:pt x="52" y="901"/>
                  </a:lnTo>
                  <a:lnTo>
                    <a:pt x="130" y="953"/>
                  </a:lnTo>
                  <a:lnTo>
                    <a:pt x="207" y="978"/>
                  </a:lnTo>
                  <a:lnTo>
                    <a:pt x="284" y="953"/>
                  </a:lnTo>
                  <a:lnTo>
                    <a:pt x="361" y="901"/>
                  </a:lnTo>
                  <a:lnTo>
                    <a:pt x="850" y="438"/>
                  </a:lnTo>
                  <a:lnTo>
                    <a:pt x="2806" y="438"/>
                  </a:lnTo>
                  <a:lnTo>
                    <a:pt x="2884" y="412"/>
                  </a:lnTo>
                  <a:lnTo>
                    <a:pt x="2961" y="361"/>
                  </a:lnTo>
                  <a:lnTo>
                    <a:pt x="3012" y="283"/>
                  </a:lnTo>
                  <a:lnTo>
                    <a:pt x="3012" y="206"/>
                  </a:lnTo>
                  <a:lnTo>
                    <a:pt x="3012" y="129"/>
                  </a:lnTo>
                  <a:lnTo>
                    <a:pt x="2961" y="52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72;p40"/>
            <p:cNvSpPr/>
            <p:nvPr/>
          </p:nvSpPr>
          <p:spPr>
            <a:xfrm>
              <a:off x="5834975" y="1369800"/>
              <a:ext cx="17400" cy="11600"/>
            </a:xfrm>
            <a:custGeom>
              <a:avLst/>
              <a:gdLst/>
              <a:ahLst/>
              <a:cxnLst/>
              <a:rect l="l" t="t" r="r" b="b"/>
              <a:pathLst>
                <a:path w="696" h="464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38"/>
                  </a:lnTo>
                  <a:lnTo>
                    <a:pt x="232" y="464"/>
                  </a:lnTo>
                  <a:lnTo>
                    <a:pt x="489" y="464"/>
                  </a:lnTo>
                  <a:lnTo>
                    <a:pt x="567" y="438"/>
                  </a:lnTo>
                  <a:lnTo>
                    <a:pt x="644" y="386"/>
                  </a:lnTo>
                  <a:lnTo>
                    <a:pt x="695" y="309"/>
                  </a:lnTo>
                  <a:lnTo>
                    <a:pt x="695" y="232"/>
                  </a:lnTo>
                  <a:lnTo>
                    <a:pt x="695" y="155"/>
                  </a:lnTo>
                  <a:lnTo>
                    <a:pt x="644" y="78"/>
                  </a:lnTo>
                  <a:lnTo>
                    <a:pt x="567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3;p40"/>
            <p:cNvSpPr/>
            <p:nvPr/>
          </p:nvSpPr>
          <p:spPr>
            <a:xfrm>
              <a:off x="5799575" y="1369800"/>
              <a:ext cx="30925" cy="11600"/>
            </a:xfrm>
            <a:custGeom>
              <a:avLst/>
              <a:gdLst/>
              <a:ahLst/>
              <a:cxnLst/>
              <a:rect l="l" t="t" r="r" b="b"/>
              <a:pathLst>
                <a:path w="1237" h="464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1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129" y="438"/>
                  </a:lnTo>
                  <a:lnTo>
                    <a:pt x="207" y="464"/>
                  </a:lnTo>
                  <a:lnTo>
                    <a:pt x="1005" y="464"/>
                  </a:lnTo>
                  <a:lnTo>
                    <a:pt x="1082" y="438"/>
                  </a:lnTo>
                  <a:lnTo>
                    <a:pt x="1159" y="386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55"/>
                  </a:lnTo>
                  <a:lnTo>
                    <a:pt x="1159" y="78"/>
                  </a:lnTo>
                  <a:lnTo>
                    <a:pt x="1082" y="2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4;p40"/>
            <p:cNvSpPr/>
            <p:nvPr/>
          </p:nvSpPr>
          <p:spPr>
            <a:xfrm>
              <a:off x="5834975" y="1387825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7" y="412"/>
                  </a:lnTo>
                  <a:lnTo>
                    <a:pt x="644" y="386"/>
                  </a:lnTo>
                  <a:lnTo>
                    <a:pt x="695" y="309"/>
                  </a:lnTo>
                  <a:lnTo>
                    <a:pt x="695" y="232"/>
                  </a:lnTo>
                  <a:lnTo>
                    <a:pt x="695" y="129"/>
                  </a:lnTo>
                  <a:lnTo>
                    <a:pt x="644" y="77"/>
                  </a:lnTo>
                  <a:lnTo>
                    <a:pt x="567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5;p40"/>
            <p:cNvSpPr/>
            <p:nvPr/>
          </p:nvSpPr>
          <p:spPr>
            <a:xfrm>
              <a:off x="5799575" y="1387825"/>
              <a:ext cx="30925" cy="10950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082" y="412"/>
                  </a:lnTo>
                  <a:lnTo>
                    <a:pt x="1159" y="386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29"/>
                  </a:lnTo>
                  <a:lnTo>
                    <a:pt x="1159" y="77"/>
                  </a:lnTo>
                  <a:lnTo>
                    <a:pt x="1082" y="2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6;p40"/>
            <p:cNvSpPr/>
            <p:nvPr/>
          </p:nvSpPr>
          <p:spPr>
            <a:xfrm>
              <a:off x="5503600" y="1321525"/>
              <a:ext cx="373875" cy="315325"/>
            </a:xfrm>
            <a:custGeom>
              <a:avLst/>
              <a:gdLst/>
              <a:ahLst/>
              <a:cxnLst/>
              <a:rect l="l" t="t" r="r" b="b"/>
              <a:pathLst>
                <a:path w="14955" h="12613" extrusionOk="0">
                  <a:moveTo>
                    <a:pt x="4479" y="1262"/>
                  </a:moveTo>
                  <a:lnTo>
                    <a:pt x="4479" y="7928"/>
                  </a:lnTo>
                  <a:lnTo>
                    <a:pt x="438" y="7928"/>
                  </a:lnTo>
                  <a:lnTo>
                    <a:pt x="438" y="1262"/>
                  </a:lnTo>
                  <a:close/>
                  <a:moveTo>
                    <a:pt x="4479" y="8366"/>
                  </a:moveTo>
                  <a:lnTo>
                    <a:pt x="4479" y="12175"/>
                  </a:lnTo>
                  <a:lnTo>
                    <a:pt x="438" y="12175"/>
                  </a:lnTo>
                  <a:lnTo>
                    <a:pt x="438" y="8366"/>
                  </a:lnTo>
                  <a:close/>
                  <a:moveTo>
                    <a:pt x="1158" y="1"/>
                  </a:moveTo>
                  <a:lnTo>
                    <a:pt x="1030" y="52"/>
                  </a:lnTo>
                  <a:lnTo>
                    <a:pt x="927" y="130"/>
                  </a:lnTo>
                  <a:lnTo>
                    <a:pt x="849" y="207"/>
                  </a:lnTo>
                  <a:lnTo>
                    <a:pt x="412" y="825"/>
                  </a:lnTo>
                  <a:lnTo>
                    <a:pt x="206" y="825"/>
                  </a:lnTo>
                  <a:lnTo>
                    <a:pt x="129" y="850"/>
                  </a:lnTo>
                  <a:lnTo>
                    <a:pt x="51" y="902"/>
                  </a:lnTo>
                  <a:lnTo>
                    <a:pt x="0" y="979"/>
                  </a:lnTo>
                  <a:lnTo>
                    <a:pt x="0" y="1056"/>
                  </a:lnTo>
                  <a:lnTo>
                    <a:pt x="0" y="12407"/>
                  </a:lnTo>
                  <a:lnTo>
                    <a:pt x="0" y="12484"/>
                  </a:lnTo>
                  <a:lnTo>
                    <a:pt x="51" y="12561"/>
                  </a:lnTo>
                  <a:lnTo>
                    <a:pt x="129" y="12587"/>
                  </a:lnTo>
                  <a:lnTo>
                    <a:pt x="206" y="12613"/>
                  </a:lnTo>
                  <a:lnTo>
                    <a:pt x="11737" y="12613"/>
                  </a:lnTo>
                  <a:lnTo>
                    <a:pt x="11840" y="12587"/>
                  </a:lnTo>
                  <a:lnTo>
                    <a:pt x="11891" y="12561"/>
                  </a:lnTo>
                  <a:lnTo>
                    <a:pt x="11943" y="12484"/>
                  </a:lnTo>
                  <a:lnTo>
                    <a:pt x="11968" y="12407"/>
                  </a:lnTo>
                  <a:lnTo>
                    <a:pt x="11943" y="12304"/>
                  </a:lnTo>
                  <a:lnTo>
                    <a:pt x="11891" y="12253"/>
                  </a:lnTo>
                  <a:lnTo>
                    <a:pt x="11840" y="12201"/>
                  </a:lnTo>
                  <a:lnTo>
                    <a:pt x="11737" y="12175"/>
                  </a:lnTo>
                  <a:lnTo>
                    <a:pt x="8957" y="12175"/>
                  </a:lnTo>
                  <a:lnTo>
                    <a:pt x="8957" y="3321"/>
                  </a:lnTo>
                  <a:lnTo>
                    <a:pt x="8957" y="3218"/>
                  </a:lnTo>
                  <a:lnTo>
                    <a:pt x="8906" y="3167"/>
                  </a:lnTo>
                  <a:lnTo>
                    <a:pt x="8828" y="3115"/>
                  </a:lnTo>
                  <a:lnTo>
                    <a:pt x="8751" y="3090"/>
                  </a:lnTo>
                  <a:lnTo>
                    <a:pt x="8648" y="3115"/>
                  </a:lnTo>
                  <a:lnTo>
                    <a:pt x="8597" y="3167"/>
                  </a:lnTo>
                  <a:lnTo>
                    <a:pt x="8545" y="3218"/>
                  </a:lnTo>
                  <a:lnTo>
                    <a:pt x="8519" y="3321"/>
                  </a:lnTo>
                  <a:lnTo>
                    <a:pt x="8519" y="12175"/>
                  </a:lnTo>
                  <a:lnTo>
                    <a:pt x="4916" y="12175"/>
                  </a:lnTo>
                  <a:lnTo>
                    <a:pt x="4916" y="1262"/>
                  </a:lnTo>
                  <a:lnTo>
                    <a:pt x="8519" y="1262"/>
                  </a:lnTo>
                  <a:lnTo>
                    <a:pt x="8519" y="2446"/>
                  </a:lnTo>
                  <a:lnTo>
                    <a:pt x="8545" y="2523"/>
                  </a:lnTo>
                  <a:lnTo>
                    <a:pt x="8597" y="2601"/>
                  </a:lnTo>
                  <a:lnTo>
                    <a:pt x="8648" y="2626"/>
                  </a:lnTo>
                  <a:lnTo>
                    <a:pt x="8751" y="2652"/>
                  </a:lnTo>
                  <a:lnTo>
                    <a:pt x="8828" y="2626"/>
                  </a:lnTo>
                  <a:lnTo>
                    <a:pt x="8906" y="2601"/>
                  </a:lnTo>
                  <a:lnTo>
                    <a:pt x="8957" y="2523"/>
                  </a:lnTo>
                  <a:lnTo>
                    <a:pt x="8957" y="2446"/>
                  </a:lnTo>
                  <a:lnTo>
                    <a:pt x="8957" y="1262"/>
                  </a:lnTo>
                  <a:lnTo>
                    <a:pt x="14517" y="1262"/>
                  </a:lnTo>
                  <a:lnTo>
                    <a:pt x="14517" y="12175"/>
                  </a:lnTo>
                  <a:lnTo>
                    <a:pt x="12612" y="12175"/>
                  </a:lnTo>
                  <a:lnTo>
                    <a:pt x="12535" y="12201"/>
                  </a:lnTo>
                  <a:lnTo>
                    <a:pt x="12458" y="12253"/>
                  </a:lnTo>
                  <a:lnTo>
                    <a:pt x="12406" y="12304"/>
                  </a:lnTo>
                  <a:lnTo>
                    <a:pt x="12406" y="12407"/>
                  </a:lnTo>
                  <a:lnTo>
                    <a:pt x="12406" y="12484"/>
                  </a:lnTo>
                  <a:lnTo>
                    <a:pt x="12458" y="12561"/>
                  </a:lnTo>
                  <a:lnTo>
                    <a:pt x="12535" y="12587"/>
                  </a:lnTo>
                  <a:lnTo>
                    <a:pt x="12612" y="12613"/>
                  </a:lnTo>
                  <a:lnTo>
                    <a:pt x="14723" y="12613"/>
                  </a:lnTo>
                  <a:lnTo>
                    <a:pt x="14825" y="12587"/>
                  </a:lnTo>
                  <a:lnTo>
                    <a:pt x="14903" y="12561"/>
                  </a:lnTo>
                  <a:lnTo>
                    <a:pt x="14928" y="12484"/>
                  </a:lnTo>
                  <a:lnTo>
                    <a:pt x="14954" y="12407"/>
                  </a:lnTo>
                  <a:lnTo>
                    <a:pt x="14954" y="1056"/>
                  </a:lnTo>
                  <a:lnTo>
                    <a:pt x="14928" y="979"/>
                  </a:lnTo>
                  <a:lnTo>
                    <a:pt x="14903" y="902"/>
                  </a:lnTo>
                  <a:lnTo>
                    <a:pt x="14825" y="850"/>
                  </a:lnTo>
                  <a:lnTo>
                    <a:pt x="14723" y="825"/>
                  </a:lnTo>
                  <a:lnTo>
                    <a:pt x="14542" y="825"/>
                  </a:lnTo>
                  <a:lnTo>
                    <a:pt x="14105" y="207"/>
                  </a:lnTo>
                  <a:lnTo>
                    <a:pt x="14028" y="130"/>
                  </a:lnTo>
                  <a:lnTo>
                    <a:pt x="13925" y="52"/>
                  </a:lnTo>
                  <a:lnTo>
                    <a:pt x="13796" y="1"/>
                  </a:lnTo>
                  <a:lnTo>
                    <a:pt x="11454" y="1"/>
                  </a:lnTo>
                  <a:lnTo>
                    <a:pt x="11376" y="52"/>
                  </a:lnTo>
                  <a:lnTo>
                    <a:pt x="11351" y="130"/>
                  </a:lnTo>
                  <a:lnTo>
                    <a:pt x="11325" y="207"/>
                  </a:lnTo>
                  <a:lnTo>
                    <a:pt x="11351" y="310"/>
                  </a:lnTo>
                  <a:lnTo>
                    <a:pt x="11376" y="361"/>
                  </a:lnTo>
                  <a:lnTo>
                    <a:pt x="11454" y="413"/>
                  </a:lnTo>
                  <a:lnTo>
                    <a:pt x="11531" y="439"/>
                  </a:lnTo>
                  <a:lnTo>
                    <a:pt x="13693" y="439"/>
                  </a:lnTo>
                  <a:lnTo>
                    <a:pt x="13744" y="464"/>
                  </a:lnTo>
                  <a:lnTo>
                    <a:pt x="14002" y="825"/>
                  </a:lnTo>
                  <a:lnTo>
                    <a:pt x="952" y="825"/>
                  </a:lnTo>
                  <a:lnTo>
                    <a:pt x="1210" y="464"/>
                  </a:lnTo>
                  <a:lnTo>
                    <a:pt x="1261" y="439"/>
                  </a:lnTo>
                  <a:lnTo>
                    <a:pt x="10656" y="439"/>
                  </a:lnTo>
                  <a:lnTo>
                    <a:pt x="10759" y="413"/>
                  </a:lnTo>
                  <a:lnTo>
                    <a:pt x="10810" y="361"/>
                  </a:lnTo>
                  <a:lnTo>
                    <a:pt x="10862" y="310"/>
                  </a:lnTo>
                  <a:lnTo>
                    <a:pt x="10887" y="207"/>
                  </a:lnTo>
                  <a:lnTo>
                    <a:pt x="10862" y="130"/>
                  </a:lnTo>
                  <a:lnTo>
                    <a:pt x="10810" y="52"/>
                  </a:lnTo>
                  <a:lnTo>
                    <a:pt x="10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609;p43"/>
          <p:cNvGrpSpPr/>
          <p:nvPr/>
        </p:nvGrpSpPr>
        <p:grpSpPr>
          <a:xfrm>
            <a:off x="1756190" y="2881972"/>
            <a:ext cx="456240" cy="356388"/>
            <a:chOff x="990325" y="1988175"/>
            <a:chExt cx="373875" cy="291500"/>
          </a:xfrm>
        </p:grpSpPr>
        <p:sp>
          <p:nvSpPr>
            <p:cNvPr id="181" name="Google Shape;610;p43"/>
            <p:cNvSpPr/>
            <p:nvPr/>
          </p:nvSpPr>
          <p:spPr>
            <a:xfrm>
              <a:off x="990325" y="1988175"/>
              <a:ext cx="161525" cy="214925"/>
            </a:xfrm>
            <a:custGeom>
              <a:avLst/>
              <a:gdLst/>
              <a:ahLst/>
              <a:cxnLst/>
              <a:rect l="l" t="t" r="r" b="b"/>
              <a:pathLst>
                <a:path w="6461" h="8597" extrusionOk="0">
                  <a:moveTo>
                    <a:pt x="6023" y="1802"/>
                  </a:moveTo>
                  <a:lnTo>
                    <a:pt x="6023" y="8159"/>
                  </a:lnTo>
                  <a:lnTo>
                    <a:pt x="438" y="8159"/>
                  </a:lnTo>
                  <a:lnTo>
                    <a:pt x="438" y="1802"/>
                  </a:lnTo>
                  <a:close/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8365"/>
                  </a:lnTo>
                  <a:lnTo>
                    <a:pt x="0" y="8468"/>
                  </a:lnTo>
                  <a:lnTo>
                    <a:pt x="52" y="8520"/>
                  </a:lnTo>
                  <a:lnTo>
                    <a:pt x="129" y="8571"/>
                  </a:lnTo>
                  <a:lnTo>
                    <a:pt x="206" y="8597"/>
                  </a:lnTo>
                  <a:lnTo>
                    <a:pt x="6229" y="8597"/>
                  </a:lnTo>
                  <a:lnTo>
                    <a:pt x="6332" y="8571"/>
                  </a:lnTo>
                  <a:lnTo>
                    <a:pt x="6384" y="8520"/>
                  </a:lnTo>
                  <a:lnTo>
                    <a:pt x="6435" y="8468"/>
                  </a:lnTo>
                  <a:lnTo>
                    <a:pt x="6461" y="8365"/>
                  </a:lnTo>
                  <a:lnTo>
                    <a:pt x="6461" y="232"/>
                  </a:lnTo>
                  <a:lnTo>
                    <a:pt x="6435" y="129"/>
                  </a:lnTo>
                  <a:lnTo>
                    <a:pt x="6384" y="77"/>
                  </a:lnTo>
                  <a:lnTo>
                    <a:pt x="6332" y="26"/>
                  </a:lnTo>
                  <a:lnTo>
                    <a:pt x="6229" y="0"/>
                  </a:lnTo>
                  <a:lnTo>
                    <a:pt x="2085" y="0"/>
                  </a:lnTo>
                  <a:lnTo>
                    <a:pt x="2008" y="26"/>
                  </a:lnTo>
                  <a:lnTo>
                    <a:pt x="1931" y="77"/>
                  </a:lnTo>
                  <a:lnTo>
                    <a:pt x="1879" y="129"/>
                  </a:lnTo>
                  <a:lnTo>
                    <a:pt x="1854" y="232"/>
                  </a:lnTo>
                  <a:lnTo>
                    <a:pt x="1879" y="309"/>
                  </a:lnTo>
                  <a:lnTo>
                    <a:pt x="1931" y="386"/>
                  </a:lnTo>
                  <a:lnTo>
                    <a:pt x="2008" y="412"/>
                  </a:lnTo>
                  <a:lnTo>
                    <a:pt x="2085" y="438"/>
                  </a:lnTo>
                  <a:lnTo>
                    <a:pt x="6023" y="438"/>
                  </a:lnTo>
                  <a:lnTo>
                    <a:pt x="6023" y="1339"/>
                  </a:lnTo>
                  <a:lnTo>
                    <a:pt x="438" y="1339"/>
                  </a:lnTo>
                  <a:lnTo>
                    <a:pt x="438" y="438"/>
                  </a:lnTo>
                  <a:lnTo>
                    <a:pt x="1210" y="438"/>
                  </a:lnTo>
                  <a:lnTo>
                    <a:pt x="1287" y="412"/>
                  </a:lnTo>
                  <a:lnTo>
                    <a:pt x="1365" y="386"/>
                  </a:lnTo>
                  <a:lnTo>
                    <a:pt x="1416" y="309"/>
                  </a:lnTo>
                  <a:lnTo>
                    <a:pt x="1416" y="232"/>
                  </a:lnTo>
                  <a:lnTo>
                    <a:pt x="1416" y="129"/>
                  </a:lnTo>
                  <a:lnTo>
                    <a:pt x="1365" y="77"/>
                  </a:lnTo>
                  <a:lnTo>
                    <a:pt x="1287" y="26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11;p43"/>
            <p:cNvSpPr/>
            <p:nvPr/>
          </p:nvSpPr>
          <p:spPr>
            <a:xfrm>
              <a:off x="1052100" y="2004900"/>
              <a:ext cx="37350" cy="10950"/>
            </a:xfrm>
            <a:custGeom>
              <a:avLst/>
              <a:gdLst/>
              <a:ahLst/>
              <a:cxnLst/>
              <a:rect l="l" t="t" r="r" b="b"/>
              <a:pathLst>
                <a:path w="1494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38"/>
                  </a:lnTo>
                  <a:lnTo>
                    <a:pt x="1364" y="438"/>
                  </a:lnTo>
                  <a:lnTo>
                    <a:pt x="1442" y="386"/>
                  </a:lnTo>
                  <a:lnTo>
                    <a:pt x="1493" y="309"/>
                  </a:lnTo>
                  <a:lnTo>
                    <a:pt x="1493" y="232"/>
                  </a:lnTo>
                  <a:lnTo>
                    <a:pt x="1493" y="155"/>
                  </a:lnTo>
                  <a:lnTo>
                    <a:pt x="1442" y="78"/>
                  </a:lnTo>
                  <a:lnTo>
                    <a:pt x="1364" y="26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12;p43"/>
            <p:cNvSpPr/>
            <p:nvPr/>
          </p:nvSpPr>
          <p:spPr>
            <a:xfrm>
              <a:off x="1013500" y="2046725"/>
              <a:ext cx="25100" cy="25125"/>
            </a:xfrm>
            <a:custGeom>
              <a:avLst/>
              <a:gdLst/>
              <a:ahLst/>
              <a:cxnLst/>
              <a:rect l="l" t="t" r="r" b="b"/>
              <a:pathLst>
                <a:path w="1004" h="1005" extrusionOk="0">
                  <a:moveTo>
                    <a:pt x="412" y="0"/>
                  </a:moveTo>
                  <a:lnTo>
                    <a:pt x="335" y="52"/>
                  </a:lnTo>
                  <a:lnTo>
                    <a:pt x="309" y="129"/>
                  </a:lnTo>
                  <a:lnTo>
                    <a:pt x="283" y="206"/>
                  </a:lnTo>
                  <a:lnTo>
                    <a:pt x="283" y="283"/>
                  </a:lnTo>
                  <a:lnTo>
                    <a:pt x="129" y="283"/>
                  </a:lnTo>
                  <a:lnTo>
                    <a:pt x="51" y="335"/>
                  </a:lnTo>
                  <a:lnTo>
                    <a:pt x="26" y="412"/>
                  </a:lnTo>
                  <a:lnTo>
                    <a:pt x="0" y="489"/>
                  </a:lnTo>
                  <a:lnTo>
                    <a:pt x="26" y="567"/>
                  </a:lnTo>
                  <a:lnTo>
                    <a:pt x="51" y="644"/>
                  </a:lnTo>
                  <a:lnTo>
                    <a:pt x="129" y="695"/>
                  </a:lnTo>
                  <a:lnTo>
                    <a:pt x="206" y="721"/>
                  </a:lnTo>
                  <a:lnTo>
                    <a:pt x="283" y="721"/>
                  </a:lnTo>
                  <a:lnTo>
                    <a:pt x="283" y="773"/>
                  </a:lnTo>
                  <a:lnTo>
                    <a:pt x="309" y="850"/>
                  </a:lnTo>
                  <a:lnTo>
                    <a:pt x="335" y="927"/>
                  </a:lnTo>
                  <a:lnTo>
                    <a:pt x="412" y="978"/>
                  </a:lnTo>
                  <a:lnTo>
                    <a:pt x="489" y="1004"/>
                  </a:lnTo>
                  <a:lnTo>
                    <a:pt x="592" y="978"/>
                  </a:lnTo>
                  <a:lnTo>
                    <a:pt x="643" y="927"/>
                  </a:lnTo>
                  <a:lnTo>
                    <a:pt x="695" y="850"/>
                  </a:lnTo>
                  <a:lnTo>
                    <a:pt x="721" y="773"/>
                  </a:lnTo>
                  <a:lnTo>
                    <a:pt x="721" y="721"/>
                  </a:lnTo>
                  <a:lnTo>
                    <a:pt x="772" y="721"/>
                  </a:lnTo>
                  <a:lnTo>
                    <a:pt x="875" y="695"/>
                  </a:lnTo>
                  <a:lnTo>
                    <a:pt x="927" y="644"/>
                  </a:lnTo>
                  <a:lnTo>
                    <a:pt x="978" y="567"/>
                  </a:lnTo>
                  <a:lnTo>
                    <a:pt x="1004" y="489"/>
                  </a:lnTo>
                  <a:lnTo>
                    <a:pt x="978" y="412"/>
                  </a:lnTo>
                  <a:lnTo>
                    <a:pt x="927" y="335"/>
                  </a:lnTo>
                  <a:lnTo>
                    <a:pt x="875" y="283"/>
                  </a:lnTo>
                  <a:lnTo>
                    <a:pt x="721" y="283"/>
                  </a:lnTo>
                  <a:lnTo>
                    <a:pt x="721" y="206"/>
                  </a:lnTo>
                  <a:lnTo>
                    <a:pt x="695" y="129"/>
                  </a:lnTo>
                  <a:lnTo>
                    <a:pt x="643" y="52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13;p43"/>
            <p:cNvSpPr/>
            <p:nvPr/>
          </p:nvSpPr>
          <p:spPr>
            <a:xfrm>
              <a:off x="1048875" y="2053800"/>
              <a:ext cx="79825" cy="10975"/>
            </a:xfrm>
            <a:custGeom>
              <a:avLst/>
              <a:gdLst/>
              <a:ahLst/>
              <a:cxnLst/>
              <a:rect l="l" t="t" r="r" b="b"/>
              <a:pathLst>
                <a:path w="3193" h="439" extrusionOk="0">
                  <a:moveTo>
                    <a:pt x="129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284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2961" y="438"/>
                  </a:lnTo>
                  <a:lnTo>
                    <a:pt x="3064" y="412"/>
                  </a:lnTo>
                  <a:lnTo>
                    <a:pt x="3115" y="361"/>
                  </a:lnTo>
                  <a:lnTo>
                    <a:pt x="3166" y="284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14;p43"/>
            <p:cNvSpPr/>
            <p:nvPr/>
          </p:nvSpPr>
          <p:spPr>
            <a:xfrm>
              <a:off x="1013500" y="2082100"/>
              <a:ext cx="25100" cy="25125"/>
            </a:xfrm>
            <a:custGeom>
              <a:avLst/>
              <a:gdLst/>
              <a:ahLst/>
              <a:cxnLst/>
              <a:rect l="l" t="t" r="r" b="b"/>
              <a:pathLst>
                <a:path w="1004" h="1005" extrusionOk="0">
                  <a:moveTo>
                    <a:pt x="489" y="1"/>
                  </a:moveTo>
                  <a:lnTo>
                    <a:pt x="412" y="27"/>
                  </a:lnTo>
                  <a:lnTo>
                    <a:pt x="335" y="52"/>
                  </a:lnTo>
                  <a:lnTo>
                    <a:pt x="309" y="130"/>
                  </a:lnTo>
                  <a:lnTo>
                    <a:pt x="283" y="207"/>
                  </a:lnTo>
                  <a:lnTo>
                    <a:pt x="283" y="284"/>
                  </a:lnTo>
                  <a:lnTo>
                    <a:pt x="206" y="284"/>
                  </a:lnTo>
                  <a:lnTo>
                    <a:pt x="129" y="310"/>
                  </a:lnTo>
                  <a:lnTo>
                    <a:pt x="51" y="336"/>
                  </a:lnTo>
                  <a:lnTo>
                    <a:pt x="26" y="413"/>
                  </a:lnTo>
                  <a:lnTo>
                    <a:pt x="0" y="490"/>
                  </a:lnTo>
                  <a:lnTo>
                    <a:pt x="26" y="593"/>
                  </a:lnTo>
                  <a:lnTo>
                    <a:pt x="51" y="644"/>
                  </a:lnTo>
                  <a:lnTo>
                    <a:pt x="129" y="696"/>
                  </a:lnTo>
                  <a:lnTo>
                    <a:pt x="206" y="722"/>
                  </a:lnTo>
                  <a:lnTo>
                    <a:pt x="283" y="722"/>
                  </a:lnTo>
                  <a:lnTo>
                    <a:pt x="283" y="773"/>
                  </a:lnTo>
                  <a:lnTo>
                    <a:pt x="309" y="876"/>
                  </a:lnTo>
                  <a:lnTo>
                    <a:pt x="335" y="928"/>
                  </a:lnTo>
                  <a:lnTo>
                    <a:pt x="412" y="979"/>
                  </a:lnTo>
                  <a:lnTo>
                    <a:pt x="489" y="1005"/>
                  </a:lnTo>
                  <a:lnTo>
                    <a:pt x="592" y="979"/>
                  </a:lnTo>
                  <a:lnTo>
                    <a:pt x="643" y="928"/>
                  </a:lnTo>
                  <a:lnTo>
                    <a:pt x="695" y="876"/>
                  </a:lnTo>
                  <a:lnTo>
                    <a:pt x="721" y="773"/>
                  </a:lnTo>
                  <a:lnTo>
                    <a:pt x="721" y="722"/>
                  </a:lnTo>
                  <a:lnTo>
                    <a:pt x="772" y="722"/>
                  </a:lnTo>
                  <a:lnTo>
                    <a:pt x="875" y="696"/>
                  </a:lnTo>
                  <a:lnTo>
                    <a:pt x="927" y="644"/>
                  </a:lnTo>
                  <a:lnTo>
                    <a:pt x="978" y="593"/>
                  </a:lnTo>
                  <a:lnTo>
                    <a:pt x="1004" y="490"/>
                  </a:lnTo>
                  <a:lnTo>
                    <a:pt x="978" y="413"/>
                  </a:lnTo>
                  <a:lnTo>
                    <a:pt x="927" y="336"/>
                  </a:lnTo>
                  <a:lnTo>
                    <a:pt x="875" y="310"/>
                  </a:lnTo>
                  <a:lnTo>
                    <a:pt x="772" y="284"/>
                  </a:lnTo>
                  <a:lnTo>
                    <a:pt x="721" y="284"/>
                  </a:lnTo>
                  <a:lnTo>
                    <a:pt x="721" y="207"/>
                  </a:lnTo>
                  <a:lnTo>
                    <a:pt x="695" y="130"/>
                  </a:lnTo>
                  <a:lnTo>
                    <a:pt x="643" y="52"/>
                  </a:lnTo>
                  <a:lnTo>
                    <a:pt x="592" y="27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15;p43"/>
            <p:cNvSpPr/>
            <p:nvPr/>
          </p:nvSpPr>
          <p:spPr>
            <a:xfrm>
              <a:off x="1048875" y="2089200"/>
              <a:ext cx="79825" cy="10950"/>
            </a:xfrm>
            <a:custGeom>
              <a:avLst/>
              <a:gdLst/>
              <a:ahLst/>
              <a:cxnLst/>
              <a:rect l="l" t="t" r="r" b="b"/>
              <a:pathLst>
                <a:path w="3193" h="438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2961" y="438"/>
                  </a:lnTo>
                  <a:lnTo>
                    <a:pt x="3064" y="412"/>
                  </a:lnTo>
                  <a:lnTo>
                    <a:pt x="3115" y="360"/>
                  </a:lnTo>
                  <a:lnTo>
                    <a:pt x="3166" y="309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4" y="26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16;p43"/>
            <p:cNvSpPr/>
            <p:nvPr/>
          </p:nvSpPr>
          <p:spPr>
            <a:xfrm>
              <a:off x="1013500" y="2117500"/>
              <a:ext cx="25100" cy="25125"/>
            </a:xfrm>
            <a:custGeom>
              <a:avLst/>
              <a:gdLst/>
              <a:ahLst/>
              <a:cxnLst/>
              <a:rect l="l" t="t" r="r" b="b"/>
              <a:pathLst>
                <a:path w="1004" h="1005" extrusionOk="0">
                  <a:moveTo>
                    <a:pt x="489" y="1"/>
                  </a:moveTo>
                  <a:lnTo>
                    <a:pt x="412" y="26"/>
                  </a:lnTo>
                  <a:lnTo>
                    <a:pt x="335" y="78"/>
                  </a:lnTo>
                  <a:lnTo>
                    <a:pt x="309" y="155"/>
                  </a:lnTo>
                  <a:lnTo>
                    <a:pt x="283" y="232"/>
                  </a:lnTo>
                  <a:lnTo>
                    <a:pt x="283" y="284"/>
                  </a:lnTo>
                  <a:lnTo>
                    <a:pt x="206" y="284"/>
                  </a:lnTo>
                  <a:lnTo>
                    <a:pt x="129" y="309"/>
                  </a:lnTo>
                  <a:lnTo>
                    <a:pt x="51" y="361"/>
                  </a:lnTo>
                  <a:lnTo>
                    <a:pt x="26" y="412"/>
                  </a:lnTo>
                  <a:lnTo>
                    <a:pt x="0" y="515"/>
                  </a:lnTo>
                  <a:lnTo>
                    <a:pt x="26" y="593"/>
                  </a:lnTo>
                  <a:lnTo>
                    <a:pt x="51" y="670"/>
                  </a:lnTo>
                  <a:lnTo>
                    <a:pt x="129" y="721"/>
                  </a:lnTo>
                  <a:lnTo>
                    <a:pt x="283" y="721"/>
                  </a:lnTo>
                  <a:lnTo>
                    <a:pt x="283" y="799"/>
                  </a:lnTo>
                  <a:lnTo>
                    <a:pt x="309" y="876"/>
                  </a:lnTo>
                  <a:lnTo>
                    <a:pt x="335" y="953"/>
                  </a:lnTo>
                  <a:lnTo>
                    <a:pt x="412" y="1004"/>
                  </a:lnTo>
                  <a:lnTo>
                    <a:pt x="592" y="1004"/>
                  </a:lnTo>
                  <a:lnTo>
                    <a:pt x="643" y="953"/>
                  </a:lnTo>
                  <a:lnTo>
                    <a:pt x="695" y="876"/>
                  </a:lnTo>
                  <a:lnTo>
                    <a:pt x="721" y="799"/>
                  </a:lnTo>
                  <a:lnTo>
                    <a:pt x="721" y="721"/>
                  </a:lnTo>
                  <a:lnTo>
                    <a:pt x="875" y="721"/>
                  </a:lnTo>
                  <a:lnTo>
                    <a:pt x="927" y="670"/>
                  </a:lnTo>
                  <a:lnTo>
                    <a:pt x="978" y="593"/>
                  </a:lnTo>
                  <a:lnTo>
                    <a:pt x="1004" y="515"/>
                  </a:lnTo>
                  <a:lnTo>
                    <a:pt x="978" y="412"/>
                  </a:lnTo>
                  <a:lnTo>
                    <a:pt x="927" y="361"/>
                  </a:lnTo>
                  <a:lnTo>
                    <a:pt x="875" y="309"/>
                  </a:lnTo>
                  <a:lnTo>
                    <a:pt x="772" y="284"/>
                  </a:lnTo>
                  <a:lnTo>
                    <a:pt x="721" y="284"/>
                  </a:lnTo>
                  <a:lnTo>
                    <a:pt x="721" y="232"/>
                  </a:lnTo>
                  <a:lnTo>
                    <a:pt x="695" y="155"/>
                  </a:lnTo>
                  <a:lnTo>
                    <a:pt x="643" y="78"/>
                  </a:lnTo>
                  <a:lnTo>
                    <a:pt x="592" y="2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17;p43"/>
            <p:cNvSpPr/>
            <p:nvPr/>
          </p:nvSpPr>
          <p:spPr>
            <a:xfrm>
              <a:off x="1048875" y="2124575"/>
              <a:ext cx="79825" cy="10975"/>
            </a:xfrm>
            <a:custGeom>
              <a:avLst/>
              <a:gdLst/>
              <a:ahLst/>
              <a:cxnLst/>
              <a:rect l="l" t="t" r="r" b="b"/>
              <a:pathLst>
                <a:path w="3193" h="439" extrusionOk="0">
                  <a:moveTo>
                    <a:pt x="207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10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3064" y="438"/>
                  </a:lnTo>
                  <a:lnTo>
                    <a:pt x="3115" y="387"/>
                  </a:lnTo>
                  <a:lnTo>
                    <a:pt x="3166" y="310"/>
                  </a:lnTo>
                  <a:lnTo>
                    <a:pt x="3192" y="232"/>
                  </a:lnTo>
                  <a:lnTo>
                    <a:pt x="3166" y="129"/>
                  </a:lnTo>
                  <a:lnTo>
                    <a:pt x="3115" y="78"/>
                  </a:lnTo>
                  <a:lnTo>
                    <a:pt x="3064" y="26"/>
                  </a:lnTo>
                  <a:lnTo>
                    <a:pt x="2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18;p43"/>
            <p:cNvSpPr/>
            <p:nvPr/>
          </p:nvSpPr>
          <p:spPr>
            <a:xfrm>
              <a:off x="1013500" y="2153525"/>
              <a:ext cx="25100" cy="25125"/>
            </a:xfrm>
            <a:custGeom>
              <a:avLst/>
              <a:gdLst/>
              <a:ahLst/>
              <a:cxnLst/>
              <a:rect l="l" t="t" r="r" b="b"/>
              <a:pathLst>
                <a:path w="1004" h="1005" extrusionOk="0">
                  <a:moveTo>
                    <a:pt x="412" y="1"/>
                  </a:moveTo>
                  <a:lnTo>
                    <a:pt x="335" y="52"/>
                  </a:lnTo>
                  <a:lnTo>
                    <a:pt x="309" y="130"/>
                  </a:lnTo>
                  <a:lnTo>
                    <a:pt x="283" y="207"/>
                  </a:lnTo>
                  <a:lnTo>
                    <a:pt x="283" y="284"/>
                  </a:lnTo>
                  <a:lnTo>
                    <a:pt x="129" y="284"/>
                  </a:lnTo>
                  <a:lnTo>
                    <a:pt x="51" y="336"/>
                  </a:lnTo>
                  <a:lnTo>
                    <a:pt x="26" y="413"/>
                  </a:lnTo>
                  <a:lnTo>
                    <a:pt x="0" y="490"/>
                  </a:lnTo>
                  <a:lnTo>
                    <a:pt x="26" y="593"/>
                  </a:lnTo>
                  <a:lnTo>
                    <a:pt x="51" y="644"/>
                  </a:lnTo>
                  <a:lnTo>
                    <a:pt x="129" y="696"/>
                  </a:lnTo>
                  <a:lnTo>
                    <a:pt x="206" y="722"/>
                  </a:lnTo>
                  <a:lnTo>
                    <a:pt x="283" y="722"/>
                  </a:lnTo>
                  <a:lnTo>
                    <a:pt x="283" y="773"/>
                  </a:lnTo>
                  <a:lnTo>
                    <a:pt x="309" y="850"/>
                  </a:lnTo>
                  <a:lnTo>
                    <a:pt x="335" y="928"/>
                  </a:lnTo>
                  <a:lnTo>
                    <a:pt x="412" y="979"/>
                  </a:lnTo>
                  <a:lnTo>
                    <a:pt x="489" y="1005"/>
                  </a:lnTo>
                  <a:lnTo>
                    <a:pt x="592" y="979"/>
                  </a:lnTo>
                  <a:lnTo>
                    <a:pt x="643" y="928"/>
                  </a:lnTo>
                  <a:lnTo>
                    <a:pt x="695" y="850"/>
                  </a:lnTo>
                  <a:lnTo>
                    <a:pt x="721" y="773"/>
                  </a:lnTo>
                  <a:lnTo>
                    <a:pt x="721" y="722"/>
                  </a:lnTo>
                  <a:lnTo>
                    <a:pt x="772" y="722"/>
                  </a:lnTo>
                  <a:lnTo>
                    <a:pt x="875" y="696"/>
                  </a:lnTo>
                  <a:lnTo>
                    <a:pt x="927" y="644"/>
                  </a:lnTo>
                  <a:lnTo>
                    <a:pt x="978" y="593"/>
                  </a:lnTo>
                  <a:lnTo>
                    <a:pt x="1004" y="490"/>
                  </a:lnTo>
                  <a:lnTo>
                    <a:pt x="978" y="413"/>
                  </a:lnTo>
                  <a:lnTo>
                    <a:pt x="927" y="336"/>
                  </a:lnTo>
                  <a:lnTo>
                    <a:pt x="875" y="284"/>
                  </a:lnTo>
                  <a:lnTo>
                    <a:pt x="721" y="284"/>
                  </a:lnTo>
                  <a:lnTo>
                    <a:pt x="721" y="207"/>
                  </a:lnTo>
                  <a:lnTo>
                    <a:pt x="695" y="130"/>
                  </a:lnTo>
                  <a:lnTo>
                    <a:pt x="643" y="52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19;p43"/>
            <p:cNvSpPr/>
            <p:nvPr/>
          </p:nvSpPr>
          <p:spPr>
            <a:xfrm>
              <a:off x="1048875" y="2160625"/>
              <a:ext cx="79825" cy="10950"/>
            </a:xfrm>
            <a:custGeom>
              <a:avLst/>
              <a:gdLst/>
              <a:ahLst/>
              <a:cxnLst/>
              <a:rect l="l" t="t" r="r" b="b"/>
              <a:pathLst>
                <a:path w="3193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2961" y="438"/>
                  </a:lnTo>
                  <a:lnTo>
                    <a:pt x="3064" y="412"/>
                  </a:lnTo>
                  <a:lnTo>
                    <a:pt x="3115" y="360"/>
                  </a:lnTo>
                  <a:lnTo>
                    <a:pt x="3166" y="309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20;p43"/>
            <p:cNvSpPr/>
            <p:nvPr/>
          </p:nvSpPr>
          <p:spPr>
            <a:xfrm>
              <a:off x="1202675" y="1988175"/>
              <a:ext cx="161525" cy="214925"/>
            </a:xfrm>
            <a:custGeom>
              <a:avLst/>
              <a:gdLst/>
              <a:ahLst/>
              <a:cxnLst/>
              <a:rect l="l" t="t" r="r" b="b"/>
              <a:pathLst>
                <a:path w="6461" h="8597" extrusionOk="0">
                  <a:moveTo>
                    <a:pt x="6023" y="438"/>
                  </a:moveTo>
                  <a:lnTo>
                    <a:pt x="6023" y="1339"/>
                  </a:lnTo>
                  <a:lnTo>
                    <a:pt x="438" y="1339"/>
                  </a:lnTo>
                  <a:lnTo>
                    <a:pt x="438" y="438"/>
                  </a:lnTo>
                  <a:close/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0" y="8365"/>
                  </a:lnTo>
                  <a:lnTo>
                    <a:pt x="26" y="8468"/>
                  </a:lnTo>
                  <a:lnTo>
                    <a:pt x="52" y="8520"/>
                  </a:lnTo>
                  <a:lnTo>
                    <a:pt x="129" y="8571"/>
                  </a:lnTo>
                  <a:lnTo>
                    <a:pt x="206" y="8597"/>
                  </a:lnTo>
                  <a:lnTo>
                    <a:pt x="6255" y="8597"/>
                  </a:lnTo>
                  <a:lnTo>
                    <a:pt x="6332" y="8571"/>
                  </a:lnTo>
                  <a:lnTo>
                    <a:pt x="6409" y="8520"/>
                  </a:lnTo>
                  <a:lnTo>
                    <a:pt x="6435" y="8468"/>
                  </a:lnTo>
                  <a:lnTo>
                    <a:pt x="6461" y="8365"/>
                  </a:lnTo>
                  <a:lnTo>
                    <a:pt x="6461" y="5405"/>
                  </a:lnTo>
                  <a:lnTo>
                    <a:pt x="6435" y="5328"/>
                  </a:lnTo>
                  <a:lnTo>
                    <a:pt x="6409" y="5251"/>
                  </a:lnTo>
                  <a:lnTo>
                    <a:pt x="6332" y="5199"/>
                  </a:lnTo>
                  <a:lnTo>
                    <a:pt x="6152" y="5199"/>
                  </a:lnTo>
                  <a:lnTo>
                    <a:pt x="6100" y="5251"/>
                  </a:lnTo>
                  <a:lnTo>
                    <a:pt x="6049" y="5328"/>
                  </a:lnTo>
                  <a:lnTo>
                    <a:pt x="6023" y="5405"/>
                  </a:lnTo>
                  <a:lnTo>
                    <a:pt x="6023" y="8159"/>
                  </a:lnTo>
                  <a:lnTo>
                    <a:pt x="438" y="8159"/>
                  </a:lnTo>
                  <a:lnTo>
                    <a:pt x="438" y="1802"/>
                  </a:lnTo>
                  <a:lnTo>
                    <a:pt x="6023" y="1802"/>
                  </a:lnTo>
                  <a:lnTo>
                    <a:pt x="6023" y="4530"/>
                  </a:lnTo>
                  <a:lnTo>
                    <a:pt x="6049" y="4607"/>
                  </a:lnTo>
                  <a:lnTo>
                    <a:pt x="6100" y="4685"/>
                  </a:lnTo>
                  <a:lnTo>
                    <a:pt x="6152" y="4736"/>
                  </a:lnTo>
                  <a:lnTo>
                    <a:pt x="6255" y="4762"/>
                  </a:lnTo>
                  <a:lnTo>
                    <a:pt x="6332" y="4736"/>
                  </a:lnTo>
                  <a:lnTo>
                    <a:pt x="6409" y="4685"/>
                  </a:lnTo>
                  <a:lnTo>
                    <a:pt x="6435" y="4607"/>
                  </a:lnTo>
                  <a:lnTo>
                    <a:pt x="6461" y="4530"/>
                  </a:lnTo>
                  <a:lnTo>
                    <a:pt x="6461" y="232"/>
                  </a:lnTo>
                  <a:lnTo>
                    <a:pt x="6435" y="129"/>
                  </a:lnTo>
                  <a:lnTo>
                    <a:pt x="6409" y="77"/>
                  </a:lnTo>
                  <a:lnTo>
                    <a:pt x="6332" y="26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21;p43"/>
            <p:cNvSpPr/>
            <p:nvPr/>
          </p:nvSpPr>
          <p:spPr>
            <a:xfrm>
              <a:off x="1264450" y="2004900"/>
              <a:ext cx="37325" cy="10950"/>
            </a:xfrm>
            <a:custGeom>
              <a:avLst/>
              <a:gdLst/>
              <a:ahLst/>
              <a:cxnLst/>
              <a:rect l="l" t="t" r="r" b="b"/>
              <a:pathLst>
                <a:path w="1493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7" y="78"/>
                  </a:lnTo>
                  <a:lnTo>
                    <a:pt x="26" y="155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7" y="386"/>
                  </a:lnTo>
                  <a:lnTo>
                    <a:pt x="155" y="438"/>
                  </a:lnTo>
                  <a:lnTo>
                    <a:pt x="1364" y="438"/>
                  </a:lnTo>
                  <a:lnTo>
                    <a:pt x="1441" y="386"/>
                  </a:lnTo>
                  <a:lnTo>
                    <a:pt x="1493" y="309"/>
                  </a:lnTo>
                  <a:lnTo>
                    <a:pt x="1493" y="232"/>
                  </a:lnTo>
                  <a:lnTo>
                    <a:pt x="1493" y="155"/>
                  </a:lnTo>
                  <a:lnTo>
                    <a:pt x="1441" y="78"/>
                  </a:lnTo>
                  <a:lnTo>
                    <a:pt x="1364" y="26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2;p43"/>
            <p:cNvSpPr/>
            <p:nvPr/>
          </p:nvSpPr>
          <p:spPr>
            <a:xfrm>
              <a:off x="1225825" y="20467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413" y="0"/>
                  </a:moveTo>
                  <a:lnTo>
                    <a:pt x="335" y="52"/>
                  </a:lnTo>
                  <a:lnTo>
                    <a:pt x="310" y="129"/>
                  </a:lnTo>
                  <a:lnTo>
                    <a:pt x="284" y="206"/>
                  </a:lnTo>
                  <a:lnTo>
                    <a:pt x="284" y="283"/>
                  </a:lnTo>
                  <a:lnTo>
                    <a:pt x="129" y="283"/>
                  </a:lnTo>
                  <a:lnTo>
                    <a:pt x="78" y="335"/>
                  </a:lnTo>
                  <a:lnTo>
                    <a:pt x="27" y="412"/>
                  </a:lnTo>
                  <a:lnTo>
                    <a:pt x="1" y="489"/>
                  </a:lnTo>
                  <a:lnTo>
                    <a:pt x="27" y="567"/>
                  </a:lnTo>
                  <a:lnTo>
                    <a:pt x="78" y="644"/>
                  </a:lnTo>
                  <a:lnTo>
                    <a:pt x="129" y="695"/>
                  </a:lnTo>
                  <a:lnTo>
                    <a:pt x="232" y="721"/>
                  </a:lnTo>
                  <a:lnTo>
                    <a:pt x="284" y="721"/>
                  </a:lnTo>
                  <a:lnTo>
                    <a:pt x="284" y="773"/>
                  </a:lnTo>
                  <a:lnTo>
                    <a:pt x="310" y="850"/>
                  </a:lnTo>
                  <a:lnTo>
                    <a:pt x="335" y="927"/>
                  </a:lnTo>
                  <a:lnTo>
                    <a:pt x="413" y="978"/>
                  </a:lnTo>
                  <a:lnTo>
                    <a:pt x="490" y="1004"/>
                  </a:lnTo>
                  <a:lnTo>
                    <a:pt x="593" y="978"/>
                  </a:lnTo>
                  <a:lnTo>
                    <a:pt x="670" y="927"/>
                  </a:lnTo>
                  <a:lnTo>
                    <a:pt x="696" y="850"/>
                  </a:lnTo>
                  <a:lnTo>
                    <a:pt x="721" y="773"/>
                  </a:lnTo>
                  <a:lnTo>
                    <a:pt x="721" y="721"/>
                  </a:lnTo>
                  <a:lnTo>
                    <a:pt x="773" y="721"/>
                  </a:lnTo>
                  <a:lnTo>
                    <a:pt x="876" y="695"/>
                  </a:lnTo>
                  <a:lnTo>
                    <a:pt x="927" y="644"/>
                  </a:lnTo>
                  <a:lnTo>
                    <a:pt x="979" y="567"/>
                  </a:lnTo>
                  <a:lnTo>
                    <a:pt x="1005" y="489"/>
                  </a:lnTo>
                  <a:lnTo>
                    <a:pt x="979" y="412"/>
                  </a:lnTo>
                  <a:lnTo>
                    <a:pt x="927" y="335"/>
                  </a:lnTo>
                  <a:lnTo>
                    <a:pt x="876" y="283"/>
                  </a:lnTo>
                  <a:lnTo>
                    <a:pt x="721" y="283"/>
                  </a:lnTo>
                  <a:lnTo>
                    <a:pt x="721" y="206"/>
                  </a:lnTo>
                  <a:lnTo>
                    <a:pt x="696" y="129"/>
                  </a:lnTo>
                  <a:lnTo>
                    <a:pt x="670" y="52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3;p43"/>
            <p:cNvSpPr/>
            <p:nvPr/>
          </p:nvSpPr>
          <p:spPr>
            <a:xfrm>
              <a:off x="1261225" y="2053800"/>
              <a:ext cx="79800" cy="10975"/>
            </a:xfrm>
            <a:custGeom>
              <a:avLst/>
              <a:gdLst/>
              <a:ahLst/>
              <a:cxnLst/>
              <a:rect l="l" t="t" r="r" b="b"/>
              <a:pathLst>
                <a:path w="3192" h="439" extrusionOk="0">
                  <a:moveTo>
                    <a:pt x="129" y="0"/>
                  </a:move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284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2960" y="438"/>
                  </a:lnTo>
                  <a:lnTo>
                    <a:pt x="3063" y="412"/>
                  </a:lnTo>
                  <a:lnTo>
                    <a:pt x="3115" y="361"/>
                  </a:lnTo>
                  <a:lnTo>
                    <a:pt x="3166" y="284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;p43"/>
            <p:cNvSpPr/>
            <p:nvPr/>
          </p:nvSpPr>
          <p:spPr>
            <a:xfrm>
              <a:off x="1225825" y="2082100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490" y="1"/>
                  </a:moveTo>
                  <a:lnTo>
                    <a:pt x="413" y="27"/>
                  </a:lnTo>
                  <a:lnTo>
                    <a:pt x="335" y="52"/>
                  </a:lnTo>
                  <a:lnTo>
                    <a:pt x="310" y="130"/>
                  </a:lnTo>
                  <a:lnTo>
                    <a:pt x="284" y="207"/>
                  </a:lnTo>
                  <a:lnTo>
                    <a:pt x="284" y="284"/>
                  </a:lnTo>
                  <a:lnTo>
                    <a:pt x="232" y="284"/>
                  </a:lnTo>
                  <a:lnTo>
                    <a:pt x="129" y="310"/>
                  </a:lnTo>
                  <a:lnTo>
                    <a:pt x="78" y="336"/>
                  </a:lnTo>
                  <a:lnTo>
                    <a:pt x="27" y="413"/>
                  </a:lnTo>
                  <a:lnTo>
                    <a:pt x="1" y="490"/>
                  </a:lnTo>
                  <a:lnTo>
                    <a:pt x="27" y="593"/>
                  </a:lnTo>
                  <a:lnTo>
                    <a:pt x="78" y="644"/>
                  </a:lnTo>
                  <a:lnTo>
                    <a:pt x="129" y="696"/>
                  </a:lnTo>
                  <a:lnTo>
                    <a:pt x="232" y="722"/>
                  </a:lnTo>
                  <a:lnTo>
                    <a:pt x="284" y="722"/>
                  </a:lnTo>
                  <a:lnTo>
                    <a:pt x="284" y="773"/>
                  </a:lnTo>
                  <a:lnTo>
                    <a:pt x="310" y="876"/>
                  </a:lnTo>
                  <a:lnTo>
                    <a:pt x="335" y="928"/>
                  </a:lnTo>
                  <a:lnTo>
                    <a:pt x="413" y="979"/>
                  </a:lnTo>
                  <a:lnTo>
                    <a:pt x="490" y="1005"/>
                  </a:lnTo>
                  <a:lnTo>
                    <a:pt x="593" y="979"/>
                  </a:lnTo>
                  <a:lnTo>
                    <a:pt x="670" y="928"/>
                  </a:lnTo>
                  <a:lnTo>
                    <a:pt x="696" y="876"/>
                  </a:lnTo>
                  <a:lnTo>
                    <a:pt x="721" y="773"/>
                  </a:lnTo>
                  <a:lnTo>
                    <a:pt x="721" y="722"/>
                  </a:lnTo>
                  <a:lnTo>
                    <a:pt x="773" y="722"/>
                  </a:lnTo>
                  <a:lnTo>
                    <a:pt x="876" y="696"/>
                  </a:lnTo>
                  <a:lnTo>
                    <a:pt x="927" y="644"/>
                  </a:lnTo>
                  <a:lnTo>
                    <a:pt x="979" y="593"/>
                  </a:lnTo>
                  <a:lnTo>
                    <a:pt x="1005" y="490"/>
                  </a:lnTo>
                  <a:lnTo>
                    <a:pt x="979" y="413"/>
                  </a:lnTo>
                  <a:lnTo>
                    <a:pt x="927" y="336"/>
                  </a:lnTo>
                  <a:lnTo>
                    <a:pt x="876" y="310"/>
                  </a:lnTo>
                  <a:lnTo>
                    <a:pt x="773" y="284"/>
                  </a:lnTo>
                  <a:lnTo>
                    <a:pt x="721" y="284"/>
                  </a:lnTo>
                  <a:lnTo>
                    <a:pt x="721" y="207"/>
                  </a:lnTo>
                  <a:lnTo>
                    <a:pt x="696" y="130"/>
                  </a:lnTo>
                  <a:lnTo>
                    <a:pt x="670" y="52"/>
                  </a:lnTo>
                  <a:lnTo>
                    <a:pt x="593" y="27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5;p43"/>
            <p:cNvSpPr/>
            <p:nvPr/>
          </p:nvSpPr>
          <p:spPr>
            <a:xfrm>
              <a:off x="1261225" y="2089200"/>
              <a:ext cx="79800" cy="10950"/>
            </a:xfrm>
            <a:custGeom>
              <a:avLst/>
              <a:gdLst/>
              <a:ahLst/>
              <a:cxnLst/>
              <a:rect l="l" t="t" r="r" b="b"/>
              <a:pathLst>
                <a:path w="3192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2960" y="438"/>
                  </a:lnTo>
                  <a:lnTo>
                    <a:pt x="3063" y="412"/>
                  </a:lnTo>
                  <a:lnTo>
                    <a:pt x="3115" y="360"/>
                  </a:lnTo>
                  <a:lnTo>
                    <a:pt x="3166" y="309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3" y="26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6;p43"/>
            <p:cNvSpPr/>
            <p:nvPr/>
          </p:nvSpPr>
          <p:spPr>
            <a:xfrm>
              <a:off x="1225825" y="2117500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490" y="1"/>
                  </a:moveTo>
                  <a:lnTo>
                    <a:pt x="413" y="26"/>
                  </a:lnTo>
                  <a:lnTo>
                    <a:pt x="335" y="78"/>
                  </a:lnTo>
                  <a:lnTo>
                    <a:pt x="310" y="155"/>
                  </a:lnTo>
                  <a:lnTo>
                    <a:pt x="284" y="232"/>
                  </a:lnTo>
                  <a:lnTo>
                    <a:pt x="284" y="284"/>
                  </a:lnTo>
                  <a:lnTo>
                    <a:pt x="232" y="284"/>
                  </a:lnTo>
                  <a:lnTo>
                    <a:pt x="129" y="309"/>
                  </a:lnTo>
                  <a:lnTo>
                    <a:pt x="78" y="361"/>
                  </a:lnTo>
                  <a:lnTo>
                    <a:pt x="27" y="412"/>
                  </a:lnTo>
                  <a:lnTo>
                    <a:pt x="1" y="515"/>
                  </a:lnTo>
                  <a:lnTo>
                    <a:pt x="27" y="593"/>
                  </a:lnTo>
                  <a:lnTo>
                    <a:pt x="78" y="670"/>
                  </a:lnTo>
                  <a:lnTo>
                    <a:pt x="129" y="721"/>
                  </a:lnTo>
                  <a:lnTo>
                    <a:pt x="284" y="721"/>
                  </a:lnTo>
                  <a:lnTo>
                    <a:pt x="284" y="799"/>
                  </a:lnTo>
                  <a:lnTo>
                    <a:pt x="310" y="876"/>
                  </a:lnTo>
                  <a:lnTo>
                    <a:pt x="335" y="953"/>
                  </a:lnTo>
                  <a:lnTo>
                    <a:pt x="413" y="1004"/>
                  </a:lnTo>
                  <a:lnTo>
                    <a:pt x="593" y="1004"/>
                  </a:lnTo>
                  <a:lnTo>
                    <a:pt x="670" y="953"/>
                  </a:lnTo>
                  <a:lnTo>
                    <a:pt x="696" y="876"/>
                  </a:lnTo>
                  <a:lnTo>
                    <a:pt x="721" y="799"/>
                  </a:lnTo>
                  <a:lnTo>
                    <a:pt x="721" y="721"/>
                  </a:lnTo>
                  <a:lnTo>
                    <a:pt x="876" y="721"/>
                  </a:lnTo>
                  <a:lnTo>
                    <a:pt x="927" y="670"/>
                  </a:lnTo>
                  <a:lnTo>
                    <a:pt x="979" y="593"/>
                  </a:lnTo>
                  <a:lnTo>
                    <a:pt x="1005" y="515"/>
                  </a:lnTo>
                  <a:lnTo>
                    <a:pt x="979" y="412"/>
                  </a:lnTo>
                  <a:lnTo>
                    <a:pt x="927" y="361"/>
                  </a:lnTo>
                  <a:lnTo>
                    <a:pt x="876" y="309"/>
                  </a:lnTo>
                  <a:lnTo>
                    <a:pt x="773" y="284"/>
                  </a:lnTo>
                  <a:lnTo>
                    <a:pt x="721" y="284"/>
                  </a:lnTo>
                  <a:lnTo>
                    <a:pt x="721" y="232"/>
                  </a:lnTo>
                  <a:lnTo>
                    <a:pt x="696" y="155"/>
                  </a:lnTo>
                  <a:lnTo>
                    <a:pt x="670" y="78"/>
                  </a:lnTo>
                  <a:lnTo>
                    <a:pt x="593" y="26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7;p43"/>
            <p:cNvSpPr/>
            <p:nvPr/>
          </p:nvSpPr>
          <p:spPr>
            <a:xfrm>
              <a:off x="1261225" y="2124575"/>
              <a:ext cx="79800" cy="10975"/>
            </a:xfrm>
            <a:custGeom>
              <a:avLst/>
              <a:gdLst/>
              <a:ahLst/>
              <a:cxnLst/>
              <a:rect l="l" t="t" r="r" b="b"/>
              <a:pathLst>
                <a:path w="3192" h="439" extrusionOk="0">
                  <a:moveTo>
                    <a:pt x="206" y="1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0" y="129"/>
                  </a:lnTo>
                  <a:lnTo>
                    <a:pt x="0" y="232"/>
                  </a:lnTo>
                  <a:lnTo>
                    <a:pt x="0" y="310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3063" y="438"/>
                  </a:lnTo>
                  <a:lnTo>
                    <a:pt x="3115" y="387"/>
                  </a:lnTo>
                  <a:lnTo>
                    <a:pt x="3166" y="310"/>
                  </a:lnTo>
                  <a:lnTo>
                    <a:pt x="3192" y="232"/>
                  </a:lnTo>
                  <a:lnTo>
                    <a:pt x="3166" y="129"/>
                  </a:lnTo>
                  <a:lnTo>
                    <a:pt x="3115" y="78"/>
                  </a:lnTo>
                  <a:lnTo>
                    <a:pt x="3063" y="26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8;p43"/>
            <p:cNvSpPr/>
            <p:nvPr/>
          </p:nvSpPr>
          <p:spPr>
            <a:xfrm>
              <a:off x="1225825" y="21535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413" y="1"/>
                  </a:moveTo>
                  <a:lnTo>
                    <a:pt x="335" y="52"/>
                  </a:lnTo>
                  <a:lnTo>
                    <a:pt x="310" y="130"/>
                  </a:lnTo>
                  <a:lnTo>
                    <a:pt x="284" y="207"/>
                  </a:lnTo>
                  <a:lnTo>
                    <a:pt x="284" y="284"/>
                  </a:lnTo>
                  <a:lnTo>
                    <a:pt x="129" y="284"/>
                  </a:lnTo>
                  <a:lnTo>
                    <a:pt x="78" y="336"/>
                  </a:lnTo>
                  <a:lnTo>
                    <a:pt x="27" y="413"/>
                  </a:lnTo>
                  <a:lnTo>
                    <a:pt x="1" y="490"/>
                  </a:lnTo>
                  <a:lnTo>
                    <a:pt x="27" y="593"/>
                  </a:lnTo>
                  <a:lnTo>
                    <a:pt x="78" y="644"/>
                  </a:lnTo>
                  <a:lnTo>
                    <a:pt x="129" y="696"/>
                  </a:lnTo>
                  <a:lnTo>
                    <a:pt x="232" y="722"/>
                  </a:lnTo>
                  <a:lnTo>
                    <a:pt x="284" y="722"/>
                  </a:lnTo>
                  <a:lnTo>
                    <a:pt x="284" y="773"/>
                  </a:lnTo>
                  <a:lnTo>
                    <a:pt x="310" y="850"/>
                  </a:lnTo>
                  <a:lnTo>
                    <a:pt x="335" y="928"/>
                  </a:lnTo>
                  <a:lnTo>
                    <a:pt x="413" y="979"/>
                  </a:lnTo>
                  <a:lnTo>
                    <a:pt x="490" y="1005"/>
                  </a:lnTo>
                  <a:lnTo>
                    <a:pt x="593" y="979"/>
                  </a:lnTo>
                  <a:lnTo>
                    <a:pt x="670" y="928"/>
                  </a:lnTo>
                  <a:lnTo>
                    <a:pt x="696" y="850"/>
                  </a:lnTo>
                  <a:lnTo>
                    <a:pt x="721" y="773"/>
                  </a:lnTo>
                  <a:lnTo>
                    <a:pt x="721" y="722"/>
                  </a:lnTo>
                  <a:lnTo>
                    <a:pt x="773" y="722"/>
                  </a:lnTo>
                  <a:lnTo>
                    <a:pt x="876" y="696"/>
                  </a:lnTo>
                  <a:lnTo>
                    <a:pt x="927" y="644"/>
                  </a:lnTo>
                  <a:lnTo>
                    <a:pt x="979" y="593"/>
                  </a:lnTo>
                  <a:lnTo>
                    <a:pt x="1005" y="490"/>
                  </a:lnTo>
                  <a:lnTo>
                    <a:pt x="979" y="413"/>
                  </a:lnTo>
                  <a:lnTo>
                    <a:pt x="927" y="336"/>
                  </a:lnTo>
                  <a:lnTo>
                    <a:pt x="876" y="284"/>
                  </a:lnTo>
                  <a:lnTo>
                    <a:pt x="721" y="284"/>
                  </a:lnTo>
                  <a:lnTo>
                    <a:pt x="721" y="207"/>
                  </a:lnTo>
                  <a:lnTo>
                    <a:pt x="696" y="130"/>
                  </a:lnTo>
                  <a:lnTo>
                    <a:pt x="670" y="52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9;p43"/>
            <p:cNvSpPr/>
            <p:nvPr/>
          </p:nvSpPr>
          <p:spPr>
            <a:xfrm>
              <a:off x="1261225" y="2160625"/>
              <a:ext cx="79800" cy="10950"/>
            </a:xfrm>
            <a:custGeom>
              <a:avLst/>
              <a:gdLst/>
              <a:ahLst/>
              <a:cxnLst/>
              <a:rect l="l" t="t" r="r" b="b"/>
              <a:pathLst>
                <a:path w="3192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0" y="129"/>
                  </a:lnTo>
                  <a:lnTo>
                    <a:pt x="0" y="206"/>
                  </a:lnTo>
                  <a:lnTo>
                    <a:pt x="0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2960" y="438"/>
                  </a:lnTo>
                  <a:lnTo>
                    <a:pt x="3063" y="412"/>
                  </a:lnTo>
                  <a:lnTo>
                    <a:pt x="3115" y="360"/>
                  </a:lnTo>
                  <a:lnTo>
                    <a:pt x="3166" y="309"/>
                  </a:lnTo>
                  <a:lnTo>
                    <a:pt x="3192" y="206"/>
                  </a:lnTo>
                  <a:lnTo>
                    <a:pt x="3166" y="129"/>
                  </a:lnTo>
                  <a:lnTo>
                    <a:pt x="3115" y="52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30;p43"/>
            <p:cNvSpPr/>
            <p:nvPr/>
          </p:nvSpPr>
          <p:spPr>
            <a:xfrm>
              <a:off x="1155700" y="2037075"/>
              <a:ext cx="43125" cy="10950"/>
            </a:xfrm>
            <a:custGeom>
              <a:avLst/>
              <a:gdLst/>
              <a:ahLst/>
              <a:cxnLst/>
              <a:rect l="l" t="t" r="r" b="b"/>
              <a:pathLst>
                <a:path w="1725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7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7" y="386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493" y="438"/>
                  </a:lnTo>
                  <a:lnTo>
                    <a:pt x="1570" y="412"/>
                  </a:lnTo>
                  <a:lnTo>
                    <a:pt x="1648" y="386"/>
                  </a:lnTo>
                  <a:lnTo>
                    <a:pt x="1699" y="309"/>
                  </a:lnTo>
                  <a:lnTo>
                    <a:pt x="1725" y="232"/>
                  </a:lnTo>
                  <a:lnTo>
                    <a:pt x="1699" y="129"/>
                  </a:lnTo>
                  <a:lnTo>
                    <a:pt x="1648" y="78"/>
                  </a:lnTo>
                  <a:lnTo>
                    <a:pt x="1570" y="26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31;p43"/>
            <p:cNvSpPr/>
            <p:nvPr/>
          </p:nvSpPr>
          <p:spPr>
            <a:xfrm>
              <a:off x="1059175" y="2219175"/>
              <a:ext cx="47650" cy="55350"/>
            </a:xfrm>
            <a:custGeom>
              <a:avLst/>
              <a:gdLst/>
              <a:ahLst/>
              <a:cxnLst/>
              <a:rect l="l" t="t" r="r" b="b"/>
              <a:pathLst>
                <a:path w="1906" h="2214" extrusionOk="0">
                  <a:moveTo>
                    <a:pt x="129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0" y="1416"/>
                  </a:lnTo>
                  <a:lnTo>
                    <a:pt x="26" y="1493"/>
                  </a:lnTo>
                  <a:lnTo>
                    <a:pt x="78" y="1570"/>
                  </a:lnTo>
                  <a:lnTo>
                    <a:pt x="129" y="1622"/>
                  </a:lnTo>
                  <a:lnTo>
                    <a:pt x="1210" y="1622"/>
                  </a:lnTo>
                  <a:lnTo>
                    <a:pt x="1030" y="1828"/>
                  </a:lnTo>
                  <a:lnTo>
                    <a:pt x="979" y="1905"/>
                  </a:lnTo>
                  <a:lnTo>
                    <a:pt x="953" y="2008"/>
                  </a:lnTo>
                  <a:lnTo>
                    <a:pt x="979" y="2085"/>
                  </a:lnTo>
                  <a:lnTo>
                    <a:pt x="1030" y="2137"/>
                  </a:lnTo>
                  <a:lnTo>
                    <a:pt x="1107" y="2188"/>
                  </a:lnTo>
                  <a:lnTo>
                    <a:pt x="1184" y="2214"/>
                  </a:lnTo>
                  <a:lnTo>
                    <a:pt x="1262" y="2188"/>
                  </a:lnTo>
                  <a:lnTo>
                    <a:pt x="1339" y="2137"/>
                  </a:lnTo>
                  <a:lnTo>
                    <a:pt x="1854" y="1545"/>
                  </a:lnTo>
                  <a:lnTo>
                    <a:pt x="1905" y="1493"/>
                  </a:lnTo>
                  <a:lnTo>
                    <a:pt x="1905" y="1416"/>
                  </a:lnTo>
                  <a:lnTo>
                    <a:pt x="1905" y="1339"/>
                  </a:lnTo>
                  <a:lnTo>
                    <a:pt x="1854" y="1262"/>
                  </a:lnTo>
                  <a:lnTo>
                    <a:pt x="1339" y="695"/>
                  </a:lnTo>
                  <a:lnTo>
                    <a:pt x="1287" y="644"/>
                  </a:lnTo>
                  <a:lnTo>
                    <a:pt x="1184" y="618"/>
                  </a:lnTo>
                  <a:lnTo>
                    <a:pt x="1107" y="618"/>
                  </a:lnTo>
                  <a:lnTo>
                    <a:pt x="1030" y="670"/>
                  </a:lnTo>
                  <a:lnTo>
                    <a:pt x="979" y="747"/>
                  </a:lnTo>
                  <a:lnTo>
                    <a:pt x="953" y="824"/>
                  </a:lnTo>
                  <a:lnTo>
                    <a:pt x="979" y="901"/>
                  </a:lnTo>
                  <a:lnTo>
                    <a:pt x="1030" y="978"/>
                  </a:lnTo>
                  <a:lnTo>
                    <a:pt x="1210" y="1184"/>
                  </a:lnTo>
                  <a:lnTo>
                    <a:pt x="438" y="1184"/>
                  </a:lnTo>
                  <a:lnTo>
                    <a:pt x="438" y="206"/>
                  </a:lnTo>
                  <a:lnTo>
                    <a:pt x="412" y="129"/>
                  </a:lnTo>
                  <a:lnTo>
                    <a:pt x="387" y="5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32;p43"/>
            <p:cNvSpPr/>
            <p:nvPr/>
          </p:nvSpPr>
          <p:spPr>
            <a:xfrm>
              <a:off x="1247700" y="2219175"/>
              <a:ext cx="47650" cy="55350"/>
            </a:xfrm>
            <a:custGeom>
              <a:avLst/>
              <a:gdLst/>
              <a:ahLst/>
              <a:cxnLst/>
              <a:rect l="l" t="t" r="r" b="b"/>
              <a:pathLst>
                <a:path w="1906" h="2214" extrusionOk="0">
                  <a:moveTo>
                    <a:pt x="1597" y="0"/>
                  </a:moveTo>
                  <a:lnTo>
                    <a:pt x="1519" y="52"/>
                  </a:lnTo>
                  <a:lnTo>
                    <a:pt x="1468" y="129"/>
                  </a:lnTo>
                  <a:lnTo>
                    <a:pt x="1468" y="206"/>
                  </a:lnTo>
                  <a:lnTo>
                    <a:pt x="1468" y="1184"/>
                  </a:lnTo>
                  <a:lnTo>
                    <a:pt x="696" y="1184"/>
                  </a:lnTo>
                  <a:lnTo>
                    <a:pt x="876" y="978"/>
                  </a:lnTo>
                  <a:lnTo>
                    <a:pt x="927" y="901"/>
                  </a:lnTo>
                  <a:lnTo>
                    <a:pt x="927" y="824"/>
                  </a:lnTo>
                  <a:lnTo>
                    <a:pt x="927" y="747"/>
                  </a:lnTo>
                  <a:lnTo>
                    <a:pt x="876" y="670"/>
                  </a:lnTo>
                  <a:lnTo>
                    <a:pt x="799" y="618"/>
                  </a:lnTo>
                  <a:lnTo>
                    <a:pt x="696" y="618"/>
                  </a:lnTo>
                  <a:lnTo>
                    <a:pt x="619" y="644"/>
                  </a:lnTo>
                  <a:lnTo>
                    <a:pt x="567" y="695"/>
                  </a:lnTo>
                  <a:lnTo>
                    <a:pt x="52" y="1262"/>
                  </a:lnTo>
                  <a:lnTo>
                    <a:pt x="1" y="1339"/>
                  </a:lnTo>
                  <a:lnTo>
                    <a:pt x="1" y="1416"/>
                  </a:lnTo>
                  <a:lnTo>
                    <a:pt x="1" y="1493"/>
                  </a:lnTo>
                  <a:lnTo>
                    <a:pt x="52" y="1545"/>
                  </a:lnTo>
                  <a:lnTo>
                    <a:pt x="567" y="2137"/>
                  </a:lnTo>
                  <a:lnTo>
                    <a:pt x="644" y="2188"/>
                  </a:lnTo>
                  <a:lnTo>
                    <a:pt x="722" y="2214"/>
                  </a:lnTo>
                  <a:lnTo>
                    <a:pt x="799" y="2188"/>
                  </a:lnTo>
                  <a:lnTo>
                    <a:pt x="876" y="2137"/>
                  </a:lnTo>
                  <a:lnTo>
                    <a:pt x="927" y="2085"/>
                  </a:lnTo>
                  <a:lnTo>
                    <a:pt x="927" y="2008"/>
                  </a:lnTo>
                  <a:lnTo>
                    <a:pt x="927" y="1905"/>
                  </a:lnTo>
                  <a:lnTo>
                    <a:pt x="876" y="1828"/>
                  </a:lnTo>
                  <a:lnTo>
                    <a:pt x="696" y="1622"/>
                  </a:lnTo>
                  <a:lnTo>
                    <a:pt x="1777" y="1622"/>
                  </a:lnTo>
                  <a:lnTo>
                    <a:pt x="1828" y="1570"/>
                  </a:lnTo>
                  <a:lnTo>
                    <a:pt x="1880" y="1493"/>
                  </a:lnTo>
                  <a:lnTo>
                    <a:pt x="1906" y="1416"/>
                  </a:lnTo>
                  <a:lnTo>
                    <a:pt x="1906" y="206"/>
                  </a:lnTo>
                  <a:lnTo>
                    <a:pt x="1880" y="129"/>
                  </a:lnTo>
                  <a:lnTo>
                    <a:pt x="1828" y="5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43"/>
            <p:cNvSpPr/>
            <p:nvPr/>
          </p:nvSpPr>
          <p:spPr>
            <a:xfrm>
              <a:off x="1160850" y="2248775"/>
              <a:ext cx="32825" cy="10950"/>
            </a:xfrm>
            <a:custGeom>
              <a:avLst/>
              <a:gdLst/>
              <a:ahLst/>
              <a:cxnLst/>
              <a:rect l="l" t="t" r="r" b="b"/>
              <a:pathLst>
                <a:path w="1313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309"/>
                  </a:lnTo>
                  <a:lnTo>
                    <a:pt x="52" y="361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081" y="438"/>
                  </a:lnTo>
                  <a:lnTo>
                    <a:pt x="1184" y="412"/>
                  </a:lnTo>
                  <a:lnTo>
                    <a:pt x="1236" y="361"/>
                  </a:lnTo>
                  <a:lnTo>
                    <a:pt x="1287" y="309"/>
                  </a:lnTo>
                  <a:lnTo>
                    <a:pt x="1313" y="206"/>
                  </a:lnTo>
                  <a:lnTo>
                    <a:pt x="1287" y="129"/>
                  </a:lnTo>
                  <a:lnTo>
                    <a:pt x="1236" y="5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43"/>
            <p:cNvSpPr/>
            <p:nvPr/>
          </p:nvSpPr>
          <p:spPr>
            <a:xfrm>
              <a:off x="1129950" y="2228175"/>
              <a:ext cx="94625" cy="51500"/>
            </a:xfrm>
            <a:custGeom>
              <a:avLst/>
              <a:gdLst/>
              <a:ahLst/>
              <a:cxnLst/>
              <a:rect l="l" t="t" r="r" b="b"/>
              <a:pathLst>
                <a:path w="3785" h="2060" extrusionOk="0">
                  <a:moveTo>
                    <a:pt x="232" y="1"/>
                  </a:moveTo>
                  <a:lnTo>
                    <a:pt x="129" y="26"/>
                  </a:lnTo>
                  <a:lnTo>
                    <a:pt x="78" y="52"/>
                  </a:lnTo>
                  <a:lnTo>
                    <a:pt x="26" y="129"/>
                  </a:lnTo>
                  <a:lnTo>
                    <a:pt x="1" y="207"/>
                  </a:lnTo>
                  <a:lnTo>
                    <a:pt x="1" y="1854"/>
                  </a:lnTo>
                  <a:lnTo>
                    <a:pt x="26" y="1931"/>
                  </a:lnTo>
                  <a:lnTo>
                    <a:pt x="78" y="2008"/>
                  </a:lnTo>
                  <a:lnTo>
                    <a:pt x="129" y="2060"/>
                  </a:lnTo>
                  <a:lnTo>
                    <a:pt x="1339" y="2060"/>
                  </a:lnTo>
                  <a:lnTo>
                    <a:pt x="1416" y="2008"/>
                  </a:lnTo>
                  <a:lnTo>
                    <a:pt x="1468" y="1931"/>
                  </a:lnTo>
                  <a:lnTo>
                    <a:pt x="1468" y="1854"/>
                  </a:lnTo>
                  <a:lnTo>
                    <a:pt x="1468" y="1777"/>
                  </a:lnTo>
                  <a:lnTo>
                    <a:pt x="1416" y="1699"/>
                  </a:lnTo>
                  <a:lnTo>
                    <a:pt x="1339" y="1648"/>
                  </a:lnTo>
                  <a:lnTo>
                    <a:pt x="1262" y="1622"/>
                  </a:lnTo>
                  <a:lnTo>
                    <a:pt x="438" y="1622"/>
                  </a:lnTo>
                  <a:lnTo>
                    <a:pt x="438" y="438"/>
                  </a:lnTo>
                  <a:lnTo>
                    <a:pt x="3347" y="438"/>
                  </a:lnTo>
                  <a:lnTo>
                    <a:pt x="3347" y="1622"/>
                  </a:lnTo>
                  <a:lnTo>
                    <a:pt x="2137" y="1622"/>
                  </a:lnTo>
                  <a:lnTo>
                    <a:pt x="2034" y="1648"/>
                  </a:lnTo>
                  <a:lnTo>
                    <a:pt x="1983" y="1699"/>
                  </a:lnTo>
                  <a:lnTo>
                    <a:pt x="1931" y="1777"/>
                  </a:lnTo>
                  <a:lnTo>
                    <a:pt x="1905" y="1854"/>
                  </a:lnTo>
                  <a:lnTo>
                    <a:pt x="1931" y="1931"/>
                  </a:lnTo>
                  <a:lnTo>
                    <a:pt x="1983" y="2008"/>
                  </a:lnTo>
                  <a:lnTo>
                    <a:pt x="2034" y="2060"/>
                  </a:lnTo>
                  <a:lnTo>
                    <a:pt x="3630" y="2060"/>
                  </a:lnTo>
                  <a:lnTo>
                    <a:pt x="3707" y="2008"/>
                  </a:lnTo>
                  <a:lnTo>
                    <a:pt x="3759" y="1931"/>
                  </a:lnTo>
                  <a:lnTo>
                    <a:pt x="3784" y="1854"/>
                  </a:lnTo>
                  <a:lnTo>
                    <a:pt x="3784" y="207"/>
                  </a:lnTo>
                  <a:lnTo>
                    <a:pt x="3759" y="129"/>
                  </a:lnTo>
                  <a:lnTo>
                    <a:pt x="3707" y="52"/>
                  </a:lnTo>
                  <a:lnTo>
                    <a:pt x="3630" y="26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761" y="469231"/>
            <a:ext cx="7520279" cy="417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582352" y="739620"/>
            <a:ext cx="8056855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000" b="1" dirty="0" smtClean="0"/>
              <a:t>За типом споживача </a:t>
            </a:r>
            <a:r>
              <a:rPr lang="uk-UA" sz="2000" dirty="0" smtClean="0"/>
              <a:t>на інформаційному ринку можна виділити</a:t>
            </a:r>
            <a:endParaRPr lang="en" sz="2000" dirty="0"/>
          </a:p>
        </p:txBody>
      </p:sp>
      <p:sp>
        <p:nvSpPr>
          <p:cNvPr id="287" name="Google Shape;287;p39"/>
          <p:cNvSpPr txBox="1"/>
          <p:nvPr/>
        </p:nvSpPr>
        <p:spPr>
          <a:xfrm>
            <a:off x="709970" y="3162353"/>
            <a:ext cx="1545300" cy="93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" algn="l"/>
              </a:tabLst>
            </a:pP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корпоративний сегмент (юридичні особи)</a:t>
            </a:r>
          </a:p>
        </p:txBody>
      </p:sp>
      <p:sp>
        <p:nvSpPr>
          <p:cNvPr id="289" name="Google Shape;289;p39"/>
          <p:cNvSpPr txBox="1"/>
          <p:nvPr/>
        </p:nvSpPr>
        <p:spPr>
          <a:xfrm>
            <a:off x="2252570" y="3223310"/>
            <a:ext cx="1545300" cy="118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" algn="l"/>
              </a:tabLst>
            </a:pP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ринок </a:t>
            </a:r>
            <a:r>
              <a:rPr lang="en-US" dirty="0" err="1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SOHO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(малий та домашній офіс - "</a:t>
            </a:r>
            <a:r>
              <a:rPr lang="en-US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small office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home office</a:t>
            </a: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")</a:t>
            </a:r>
          </a:p>
        </p:txBody>
      </p:sp>
      <p:sp>
        <p:nvSpPr>
          <p:cNvPr id="291" name="Google Shape;291;p39"/>
          <p:cNvSpPr txBox="1"/>
          <p:nvPr/>
        </p:nvSpPr>
        <p:spPr>
          <a:xfrm>
            <a:off x="5340352" y="3223311"/>
            <a:ext cx="1545300" cy="40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ринок послуг</a:t>
            </a:r>
            <a:endParaRPr lang="en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3796118" y="3223310"/>
            <a:ext cx="1545300" cy="93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" algn="l"/>
              </a:tabLst>
            </a:pP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ринок індивідуальних споживачів (фізичні особи)</a:t>
            </a:r>
          </a:p>
        </p:txBody>
      </p:sp>
      <p:sp>
        <p:nvSpPr>
          <p:cNvPr id="295" name="Google Shape;295;p39"/>
          <p:cNvSpPr txBox="1"/>
          <p:nvPr/>
        </p:nvSpPr>
        <p:spPr>
          <a:xfrm>
            <a:off x="6888730" y="3223310"/>
            <a:ext cx="1545300" cy="71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tabLst>
                <a:tab pos="927100" algn="l"/>
              </a:tabLst>
            </a:pPr>
            <a:r>
              <a:rPr lang="uk-UA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ринок електронної інформації </a:t>
            </a:r>
          </a:p>
        </p:txBody>
      </p:sp>
      <p:sp>
        <p:nvSpPr>
          <p:cNvPr id="297" name="Google Shape;297;p39"/>
          <p:cNvSpPr/>
          <p:nvPr/>
        </p:nvSpPr>
        <p:spPr>
          <a:xfrm>
            <a:off x="1116920" y="2360238"/>
            <a:ext cx="7314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2659520" y="2360238"/>
            <a:ext cx="7314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203068" y="2360238"/>
            <a:ext cx="7314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5747302" y="2360238"/>
            <a:ext cx="7314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7295680" y="2360238"/>
            <a:ext cx="731400" cy="73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39"/>
          <p:cNvCxnSpPr>
            <a:endCxn id="297" idx="0"/>
          </p:cNvCxnSpPr>
          <p:nvPr/>
        </p:nvCxnSpPr>
        <p:spPr>
          <a:xfrm>
            <a:off x="1482620" y="1791465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303" name="Google Shape;303;p39"/>
          <p:cNvCxnSpPr>
            <a:stCxn id="298" idx="0"/>
          </p:cNvCxnSpPr>
          <p:nvPr/>
        </p:nvCxnSpPr>
        <p:spPr>
          <a:xfrm rot="10800000">
            <a:off x="3025220" y="179143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04" name="Google Shape;304;p39"/>
          <p:cNvCxnSpPr>
            <a:stCxn id="299" idx="0"/>
          </p:cNvCxnSpPr>
          <p:nvPr/>
        </p:nvCxnSpPr>
        <p:spPr>
          <a:xfrm rot="10800000">
            <a:off x="4568768" y="179143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05" name="Google Shape;305;p39"/>
          <p:cNvCxnSpPr>
            <a:stCxn id="300" idx="0"/>
          </p:cNvCxnSpPr>
          <p:nvPr/>
        </p:nvCxnSpPr>
        <p:spPr>
          <a:xfrm rot="10800000">
            <a:off x="6113002" y="179143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06" name="Google Shape;306;p39"/>
          <p:cNvCxnSpPr>
            <a:stCxn id="301" idx="0"/>
          </p:cNvCxnSpPr>
          <p:nvPr/>
        </p:nvCxnSpPr>
        <p:spPr>
          <a:xfrm rot="10800000">
            <a:off x="7661380" y="1791438"/>
            <a:ext cx="0" cy="56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311" name="Google Shape;311;p39"/>
          <p:cNvGrpSpPr/>
          <p:nvPr/>
        </p:nvGrpSpPr>
        <p:grpSpPr>
          <a:xfrm>
            <a:off x="1254986" y="2533133"/>
            <a:ext cx="455268" cy="385611"/>
            <a:chOff x="238125" y="1321525"/>
            <a:chExt cx="373875" cy="315325"/>
          </a:xfrm>
        </p:grpSpPr>
        <p:sp>
          <p:nvSpPr>
            <p:cNvPr id="312" name="Google Shape;312;p39"/>
            <p:cNvSpPr/>
            <p:nvPr/>
          </p:nvSpPr>
          <p:spPr>
            <a:xfrm>
              <a:off x="263850" y="1382025"/>
              <a:ext cx="42500" cy="10950"/>
            </a:xfrm>
            <a:custGeom>
              <a:avLst/>
              <a:gdLst/>
              <a:ahLst/>
              <a:cxnLst/>
              <a:rect l="l" t="t" r="r" b="b"/>
              <a:pathLst>
                <a:path w="1700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6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493" y="438"/>
                  </a:lnTo>
                  <a:lnTo>
                    <a:pt x="1571" y="412"/>
                  </a:lnTo>
                  <a:lnTo>
                    <a:pt x="1648" y="386"/>
                  </a:lnTo>
                  <a:lnTo>
                    <a:pt x="1699" y="309"/>
                  </a:lnTo>
                  <a:lnTo>
                    <a:pt x="1699" y="232"/>
                  </a:lnTo>
                  <a:lnTo>
                    <a:pt x="1699" y="129"/>
                  </a:lnTo>
                  <a:lnTo>
                    <a:pt x="1648" y="78"/>
                  </a:lnTo>
                  <a:lnTo>
                    <a:pt x="1571" y="26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263850" y="1423200"/>
              <a:ext cx="42500" cy="10975"/>
            </a:xfrm>
            <a:custGeom>
              <a:avLst/>
              <a:gdLst/>
              <a:ahLst/>
              <a:cxnLst/>
              <a:rect l="l" t="t" r="r" b="b"/>
              <a:pathLst>
                <a:path w="1700" h="439" extrusionOk="0">
                  <a:moveTo>
                    <a:pt x="155" y="1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1" y="207"/>
                  </a:lnTo>
                  <a:lnTo>
                    <a:pt x="26" y="284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493" y="438"/>
                  </a:lnTo>
                  <a:lnTo>
                    <a:pt x="1571" y="412"/>
                  </a:lnTo>
                  <a:lnTo>
                    <a:pt x="1648" y="361"/>
                  </a:lnTo>
                  <a:lnTo>
                    <a:pt x="1699" y="284"/>
                  </a:lnTo>
                  <a:lnTo>
                    <a:pt x="1699" y="207"/>
                  </a:lnTo>
                  <a:lnTo>
                    <a:pt x="1699" y="129"/>
                  </a:lnTo>
                  <a:lnTo>
                    <a:pt x="1648" y="52"/>
                  </a:lnTo>
                  <a:lnTo>
                    <a:pt x="1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263850" y="1463750"/>
              <a:ext cx="42500" cy="10950"/>
            </a:xfrm>
            <a:custGeom>
              <a:avLst/>
              <a:gdLst/>
              <a:ahLst/>
              <a:cxnLst/>
              <a:rect l="l" t="t" r="r" b="b"/>
              <a:pathLst>
                <a:path w="1700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309"/>
                  </a:lnTo>
                  <a:lnTo>
                    <a:pt x="78" y="361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493" y="438"/>
                  </a:lnTo>
                  <a:lnTo>
                    <a:pt x="1571" y="412"/>
                  </a:lnTo>
                  <a:lnTo>
                    <a:pt x="1648" y="361"/>
                  </a:lnTo>
                  <a:lnTo>
                    <a:pt x="1699" y="309"/>
                  </a:lnTo>
                  <a:lnTo>
                    <a:pt x="1699" y="206"/>
                  </a:lnTo>
                  <a:lnTo>
                    <a:pt x="1699" y="129"/>
                  </a:lnTo>
                  <a:lnTo>
                    <a:pt x="1648" y="52"/>
                  </a:lnTo>
                  <a:lnTo>
                    <a:pt x="1571" y="26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9"/>
            <p:cNvSpPr/>
            <p:nvPr/>
          </p:nvSpPr>
          <p:spPr>
            <a:xfrm>
              <a:off x="263850" y="1504275"/>
              <a:ext cx="42500" cy="10975"/>
            </a:xfrm>
            <a:custGeom>
              <a:avLst/>
              <a:gdLst/>
              <a:ahLst/>
              <a:cxnLst/>
              <a:rect l="l" t="t" r="r" b="b"/>
              <a:pathLst>
                <a:path w="1700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26" y="310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1571" y="438"/>
                  </a:lnTo>
                  <a:lnTo>
                    <a:pt x="1648" y="387"/>
                  </a:lnTo>
                  <a:lnTo>
                    <a:pt x="1699" y="310"/>
                  </a:lnTo>
                  <a:lnTo>
                    <a:pt x="1699" y="232"/>
                  </a:lnTo>
                  <a:lnTo>
                    <a:pt x="1699" y="155"/>
                  </a:lnTo>
                  <a:lnTo>
                    <a:pt x="1648" y="78"/>
                  </a:lnTo>
                  <a:lnTo>
                    <a:pt x="1571" y="26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263850" y="1545475"/>
              <a:ext cx="42500" cy="10950"/>
            </a:xfrm>
            <a:custGeom>
              <a:avLst/>
              <a:gdLst/>
              <a:ahLst/>
              <a:cxnLst/>
              <a:rect l="l" t="t" r="r" b="b"/>
              <a:pathLst>
                <a:path w="1700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8" y="51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309"/>
                  </a:lnTo>
                  <a:lnTo>
                    <a:pt x="78" y="360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1493" y="438"/>
                  </a:lnTo>
                  <a:lnTo>
                    <a:pt x="1571" y="412"/>
                  </a:lnTo>
                  <a:lnTo>
                    <a:pt x="1648" y="360"/>
                  </a:lnTo>
                  <a:lnTo>
                    <a:pt x="1699" y="309"/>
                  </a:lnTo>
                  <a:lnTo>
                    <a:pt x="1699" y="206"/>
                  </a:lnTo>
                  <a:lnTo>
                    <a:pt x="1699" y="129"/>
                  </a:lnTo>
                  <a:lnTo>
                    <a:pt x="1648" y="51"/>
                  </a:lnTo>
                  <a:lnTo>
                    <a:pt x="1571" y="26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263850" y="1586000"/>
              <a:ext cx="42500" cy="10975"/>
            </a:xfrm>
            <a:custGeom>
              <a:avLst/>
              <a:gdLst/>
              <a:ahLst/>
              <a:cxnLst/>
              <a:rect l="l" t="t" r="r" b="b"/>
              <a:pathLst>
                <a:path w="1700" h="439" extrusionOk="0">
                  <a:moveTo>
                    <a:pt x="232" y="1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55" y="438"/>
                  </a:lnTo>
                  <a:lnTo>
                    <a:pt x="1571" y="438"/>
                  </a:lnTo>
                  <a:lnTo>
                    <a:pt x="1648" y="387"/>
                  </a:lnTo>
                  <a:lnTo>
                    <a:pt x="1699" y="309"/>
                  </a:lnTo>
                  <a:lnTo>
                    <a:pt x="1699" y="232"/>
                  </a:lnTo>
                  <a:lnTo>
                    <a:pt x="1699" y="155"/>
                  </a:lnTo>
                  <a:lnTo>
                    <a:pt x="1648" y="78"/>
                  </a:lnTo>
                  <a:lnTo>
                    <a:pt x="1571" y="26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238125" y="1321525"/>
              <a:ext cx="373875" cy="315325"/>
            </a:xfrm>
            <a:custGeom>
              <a:avLst/>
              <a:gdLst/>
              <a:ahLst/>
              <a:cxnLst/>
              <a:rect l="l" t="t" r="r" b="b"/>
              <a:pathLst>
                <a:path w="14955" h="12613" extrusionOk="0">
                  <a:moveTo>
                    <a:pt x="3346" y="1262"/>
                  </a:moveTo>
                  <a:lnTo>
                    <a:pt x="3346" y="12175"/>
                  </a:lnTo>
                  <a:lnTo>
                    <a:pt x="438" y="12175"/>
                  </a:lnTo>
                  <a:lnTo>
                    <a:pt x="438" y="1262"/>
                  </a:lnTo>
                  <a:close/>
                  <a:moveTo>
                    <a:pt x="1158" y="1"/>
                  </a:moveTo>
                  <a:lnTo>
                    <a:pt x="1030" y="52"/>
                  </a:lnTo>
                  <a:lnTo>
                    <a:pt x="927" y="130"/>
                  </a:lnTo>
                  <a:lnTo>
                    <a:pt x="849" y="207"/>
                  </a:lnTo>
                  <a:lnTo>
                    <a:pt x="412" y="825"/>
                  </a:lnTo>
                  <a:lnTo>
                    <a:pt x="206" y="825"/>
                  </a:lnTo>
                  <a:lnTo>
                    <a:pt x="129" y="850"/>
                  </a:lnTo>
                  <a:lnTo>
                    <a:pt x="51" y="902"/>
                  </a:lnTo>
                  <a:lnTo>
                    <a:pt x="26" y="979"/>
                  </a:lnTo>
                  <a:lnTo>
                    <a:pt x="0" y="1056"/>
                  </a:lnTo>
                  <a:lnTo>
                    <a:pt x="0" y="12407"/>
                  </a:lnTo>
                  <a:lnTo>
                    <a:pt x="26" y="12484"/>
                  </a:lnTo>
                  <a:lnTo>
                    <a:pt x="51" y="12561"/>
                  </a:lnTo>
                  <a:lnTo>
                    <a:pt x="129" y="12587"/>
                  </a:lnTo>
                  <a:lnTo>
                    <a:pt x="206" y="12613"/>
                  </a:lnTo>
                  <a:lnTo>
                    <a:pt x="7027" y="12613"/>
                  </a:lnTo>
                  <a:lnTo>
                    <a:pt x="7130" y="12587"/>
                  </a:lnTo>
                  <a:lnTo>
                    <a:pt x="7181" y="12561"/>
                  </a:lnTo>
                  <a:lnTo>
                    <a:pt x="7233" y="12484"/>
                  </a:lnTo>
                  <a:lnTo>
                    <a:pt x="7258" y="12407"/>
                  </a:lnTo>
                  <a:lnTo>
                    <a:pt x="7233" y="12304"/>
                  </a:lnTo>
                  <a:lnTo>
                    <a:pt x="7181" y="12253"/>
                  </a:lnTo>
                  <a:lnTo>
                    <a:pt x="7130" y="12201"/>
                  </a:lnTo>
                  <a:lnTo>
                    <a:pt x="7027" y="12175"/>
                  </a:lnTo>
                  <a:lnTo>
                    <a:pt x="3784" y="12175"/>
                  </a:lnTo>
                  <a:lnTo>
                    <a:pt x="3784" y="1262"/>
                  </a:lnTo>
                  <a:lnTo>
                    <a:pt x="14517" y="1262"/>
                  </a:lnTo>
                  <a:lnTo>
                    <a:pt x="14517" y="12175"/>
                  </a:lnTo>
                  <a:lnTo>
                    <a:pt x="7902" y="12175"/>
                  </a:lnTo>
                  <a:lnTo>
                    <a:pt x="7825" y="12201"/>
                  </a:lnTo>
                  <a:lnTo>
                    <a:pt x="7747" y="12253"/>
                  </a:lnTo>
                  <a:lnTo>
                    <a:pt x="7722" y="12304"/>
                  </a:lnTo>
                  <a:lnTo>
                    <a:pt x="7696" y="12407"/>
                  </a:lnTo>
                  <a:lnTo>
                    <a:pt x="7722" y="12484"/>
                  </a:lnTo>
                  <a:lnTo>
                    <a:pt x="7747" y="12561"/>
                  </a:lnTo>
                  <a:lnTo>
                    <a:pt x="7825" y="12587"/>
                  </a:lnTo>
                  <a:lnTo>
                    <a:pt x="7902" y="12613"/>
                  </a:lnTo>
                  <a:lnTo>
                    <a:pt x="14748" y="12613"/>
                  </a:lnTo>
                  <a:lnTo>
                    <a:pt x="14825" y="12587"/>
                  </a:lnTo>
                  <a:lnTo>
                    <a:pt x="14903" y="12561"/>
                  </a:lnTo>
                  <a:lnTo>
                    <a:pt x="14928" y="12484"/>
                  </a:lnTo>
                  <a:lnTo>
                    <a:pt x="14954" y="12407"/>
                  </a:lnTo>
                  <a:lnTo>
                    <a:pt x="14954" y="1056"/>
                  </a:lnTo>
                  <a:lnTo>
                    <a:pt x="14928" y="979"/>
                  </a:lnTo>
                  <a:lnTo>
                    <a:pt x="14903" y="902"/>
                  </a:lnTo>
                  <a:lnTo>
                    <a:pt x="14825" y="850"/>
                  </a:lnTo>
                  <a:lnTo>
                    <a:pt x="14748" y="825"/>
                  </a:lnTo>
                  <a:lnTo>
                    <a:pt x="14542" y="825"/>
                  </a:lnTo>
                  <a:lnTo>
                    <a:pt x="14105" y="207"/>
                  </a:lnTo>
                  <a:lnTo>
                    <a:pt x="14028" y="130"/>
                  </a:lnTo>
                  <a:lnTo>
                    <a:pt x="13925" y="52"/>
                  </a:lnTo>
                  <a:lnTo>
                    <a:pt x="13796" y="1"/>
                  </a:lnTo>
                  <a:lnTo>
                    <a:pt x="11454" y="1"/>
                  </a:lnTo>
                  <a:lnTo>
                    <a:pt x="11376" y="52"/>
                  </a:lnTo>
                  <a:lnTo>
                    <a:pt x="11351" y="130"/>
                  </a:lnTo>
                  <a:lnTo>
                    <a:pt x="11325" y="207"/>
                  </a:lnTo>
                  <a:lnTo>
                    <a:pt x="11351" y="310"/>
                  </a:lnTo>
                  <a:lnTo>
                    <a:pt x="11376" y="361"/>
                  </a:lnTo>
                  <a:lnTo>
                    <a:pt x="11454" y="413"/>
                  </a:lnTo>
                  <a:lnTo>
                    <a:pt x="11557" y="439"/>
                  </a:lnTo>
                  <a:lnTo>
                    <a:pt x="13693" y="439"/>
                  </a:lnTo>
                  <a:lnTo>
                    <a:pt x="13744" y="464"/>
                  </a:lnTo>
                  <a:lnTo>
                    <a:pt x="14002" y="825"/>
                  </a:lnTo>
                  <a:lnTo>
                    <a:pt x="952" y="825"/>
                  </a:lnTo>
                  <a:lnTo>
                    <a:pt x="1210" y="464"/>
                  </a:lnTo>
                  <a:lnTo>
                    <a:pt x="1261" y="439"/>
                  </a:lnTo>
                  <a:lnTo>
                    <a:pt x="10656" y="439"/>
                  </a:lnTo>
                  <a:lnTo>
                    <a:pt x="10759" y="413"/>
                  </a:lnTo>
                  <a:lnTo>
                    <a:pt x="10810" y="361"/>
                  </a:lnTo>
                  <a:lnTo>
                    <a:pt x="10862" y="310"/>
                  </a:lnTo>
                  <a:lnTo>
                    <a:pt x="10887" y="207"/>
                  </a:lnTo>
                  <a:lnTo>
                    <a:pt x="10862" y="130"/>
                  </a:lnTo>
                  <a:lnTo>
                    <a:pt x="10810" y="52"/>
                  </a:lnTo>
                  <a:lnTo>
                    <a:pt x="10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343650" y="1383300"/>
              <a:ext cx="74025" cy="34775"/>
            </a:xfrm>
            <a:custGeom>
              <a:avLst/>
              <a:gdLst/>
              <a:ahLst/>
              <a:cxnLst/>
              <a:rect l="l" t="t" r="r" b="b"/>
              <a:pathLst>
                <a:path w="2961" h="1391" extrusionOk="0">
                  <a:moveTo>
                    <a:pt x="2523" y="438"/>
                  </a:moveTo>
                  <a:lnTo>
                    <a:pt x="2523" y="953"/>
                  </a:lnTo>
                  <a:lnTo>
                    <a:pt x="438" y="953"/>
                  </a:lnTo>
                  <a:lnTo>
                    <a:pt x="438" y="438"/>
                  </a:lnTo>
                  <a:close/>
                  <a:moveTo>
                    <a:pt x="232" y="1"/>
                  </a:moveTo>
                  <a:lnTo>
                    <a:pt x="129" y="27"/>
                  </a:lnTo>
                  <a:lnTo>
                    <a:pt x="77" y="78"/>
                  </a:lnTo>
                  <a:lnTo>
                    <a:pt x="26" y="130"/>
                  </a:lnTo>
                  <a:lnTo>
                    <a:pt x="0" y="233"/>
                  </a:lnTo>
                  <a:lnTo>
                    <a:pt x="0" y="1185"/>
                  </a:lnTo>
                  <a:lnTo>
                    <a:pt x="26" y="1262"/>
                  </a:lnTo>
                  <a:lnTo>
                    <a:pt x="77" y="1339"/>
                  </a:lnTo>
                  <a:lnTo>
                    <a:pt x="129" y="1365"/>
                  </a:lnTo>
                  <a:lnTo>
                    <a:pt x="232" y="1391"/>
                  </a:lnTo>
                  <a:lnTo>
                    <a:pt x="2728" y="1391"/>
                  </a:lnTo>
                  <a:lnTo>
                    <a:pt x="2806" y="1365"/>
                  </a:lnTo>
                  <a:lnTo>
                    <a:pt x="2883" y="1339"/>
                  </a:lnTo>
                  <a:lnTo>
                    <a:pt x="2934" y="1262"/>
                  </a:lnTo>
                  <a:lnTo>
                    <a:pt x="2960" y="1185"/>
                  </a:lnTo>
                  <a:lnTo>
                    <a:pt x="2960" y="233"/>
                  </a:lnTo>
                  <a:lnTo>
                    <a:pt x="2934" y="130"/>
                  </a:lnTo>
                  <a:lnTo>
                    <a:pt x="2883" y="78"/>
                  </a:lnTo>
                  <a:lnTo>
                    <a:pt x="2806" y="27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404775" y="1472100"/>
              <a:ext cx="95250" cy="34775"/>
            </a:xfrm>
            <a:custGeom>
              <a:avLst/>
              <a:gdLst/>
              <a:ahLst/>
              <a:cxnLst/>
              <a:rect l="l" t="t" r="r" b="b"/>
              <a:pathLst>
                <a:path w="3810" h="1391" extrusionOk="0">
                  <a:moveTo>
                    <a:pt x="3372" y="438"/>
                  </a:moveTo>
                  <a:lnTo>
                    <a:pt x="3372" y="953"/>
                  </a:lnTo>
                  <a:lnTo>
                    <a:pt x="438" y="953"/>
                  </a:lnTo>
                  <a:lnTo>
                    <a:pt x="438" y="438"/>
                  </a:lnTo>
                  <a:close/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232"/>
                  </a:lnTo>
                  <a:lnTo>
                    <a:pt x="0" y="1185"/>
                  </a:lnTo>
                  <a:lnTo>
                    <a:pt x="0" y="1262"/>
                  </a:lnTo>
                  <a:lnTo>
                    <a:pt x="52" y="1339"/>
                  </a:lnTo>
                  <a:lnTo>
                    <a:pt x="129" y="1391"/>
                  </a:lnTo>
                  <a:lnTo>
                    <a:pt x="3681" y="1391"/>
                  </a:lnTo>
                  <a:lnTo>
                    <a:pt x="3758" y="1339"/>
                  </a:lnTo>
                  <a:lnTo>
                    <a:pt x="3784" y="1262"/>
                  </a:lnTo>
                  <a:lnTo>
                    <a:pt x="3810" y="1185"/>
                  </a:lnTo>
                  <a:lnTo>
                    <a:pt x="3810" y="232"/>
                  </a:lnTo>
                  <a:lnTo>
                    <a:pt x="3784" y="130"/>
                  </a:lnTo>
                  <a:lnTo>
                    <a:pt x="3758" y="78"/>
                  </a:lnTo>
                  <a:lnTo>
                    <a:pt x="3681" y="27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419575" y="1516500"/>
              <a:ext cx="168600" cy="34775"/>
            </a:xfrm>
            <a:custGeom>
              <a:avLst/>
              <a:gdLst/>
              <a:ahLst/>
              <a:cxnLst/>
              <a:rect l="l" t="t" r="r" b="b"/>
              <a:pathLst>
                <a:path w="6744" h="1391" extrusionOk="0">
                  <a:moveTo>
                    <a:pt x="6306" y="438"/>
                  </a:moveTo>
                  <a:lnTo>
                    <a:pt x="6306" y="953"/>
                  </a:lnTo>
                  <a:lnTo>
                    <a:pt x="438" y="953"/>
                  </a:lnTo>
                  <a:lnTo>
                    <a:pt x="438" y="438"/>
                  </a:lnTo>
                  <a:close/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0" y="1185"/>
                  </a:lnTo>
                  <a:lnTo>
                    <a:pt x="26" y="1262"/>
                  </a:lnTo>
                  <a:lnTo>
                    <a:pt x="52" y="1339"/>
                  </a:lnTo>
                  <a:lnTo>
                    <a:pt x="129" y="1391"/>
                  </a:lnTo>
                  <a:lnTo>
                    <a:pt x="6615" y="1391"/>
                  </a:lnTo>
                  <a:lnTo>
                    <a:pt x="6667" y="1339"/>
                  </a:lnTo>
                  <a:lnTo>
                    <a:pt x="6718" y="1262"/>
                  </a:lnTo>
                  <a:lnTo>
                    <a:pt x="6744" y="1185"/>
                  </a:lnTo>
                  <a:lnTo>
                    <a:pt x="6744" y="232"/>
                  </a:lnTo>
                  <a:lnTo>
                    <a:pt x="6718" y="129"/>
                  </a:lnTo>
                  <a:lnTo>
                    <a:pt x="6667" y="78"/>
                  </a:lnTo>
                  <a:lnTo>
                    <a:pt x="6615" y="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487125" y="1560900"/>
              <a:ext cx="73400" cy="34775"/>
            </a:xfrm>
            <a:custGeom>
              <a:avLst/>
              <a:gdLst/>
              <a:ahLst/>
              <a:cxnLst/>
              <a:rect l="l" t="t" r="r" b="b"/>
              <a:pathLst>
                <a:path w="2936" h="1391" extrusionOk="0">
                  <a:moveTo>
                    <a:pt x="2497" y="438"/>
                  </a:moveTo>
                  <a:lnTo>
                    <a:pt x="2497" y="953"/>
                  </a:lnTo>
                  <a:lnTo>
                    <a:pt x="438" y="953"/>
                  </a:lnTo>
                  <a:lnTo>
                    <a:pt x="438" y="438"/>
                  </a:lnTo>
                  <a:close/>
                  <a:moveTo>
                    <a:pt x="232" y="1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1" y="1185"/>
                  </a:lnTo>
                  <a:lnTo>
                    <a:pt x="27" y="1262"/>
                  </a:lnTo>
                  <a:lnTo>
                    <a:pt x="52" y="1339"/>
                  </a:lnTo>
                  <a:lnTo>
                    <a:pt x="130" y="1391"/>
                  </a:lnTo>
                  <a:lnTo>
                    <a:pt x="2806" y="1391"/>
                  </a:lnTo>
                  <a:lnTo>
                    <a:pt x="2884" y="1339"/>
                  </a:lnTo>
                  <a:lnTo>
                    <a:pt x="2935" y="1262"/>
                  </a:lnTo>
                  <a:lnTo>
                    <a:pt x="2935" y="1185"/>
                  </a:lnTo>
                  <a:lnTo>
                    <a:pt x="2935" y="232"/>
                  </a:lnTo>
                  <a:lnTo>
                    <a:pt x="2935" y="129"/>
                  </a:lnTo>
                  <a:lnTo>
                    <a:pt x="2884" y="78"/>
                  </a:lnTo>
                  <a:lnTo>
                    <a:pt x="2806" y="26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373875" y="1407125"/>
              <a:ext cx="184700" cy="63725"/>
            </a:xfrm>
            <a:custGeom>
              <a:avLst/>
              <a:gdLst/>
              <a:ahLst/>
              <a:cxnLst/>
              <a:rect l="l" t="t" r="r" b="b"/>
              <a:pathLst>
                <a:path w="7388" h="2549" extrusionOk="0">
                  <a:moveTo>
                    <a:pt x="4814" y="1261"/>
                  </a:moveTo>
                  <a:lnTo>
                    <a:pt x="4865" y="1339"/>
                  </a:lnTo>
                  <a:lnTo>
                    <a:pt x="5200" y="1647"/>
                  </a:lnTo>
                  <a:lnTo>
                    <a:pt x="5174" y="1776"/>
                  </a:lnTo>
                  <a:lnTo>
                    <a:pt x="438" y="1776"/>
                  </a:lnTo>
                  <a:lnTo>
                    <a:pt x="438" y="1261"/>
                  </a:lnTo>
                  <a:close/>
                  <a:moveTo>
                    <a:pt x="6075" y="515"/>
                  </a:moveTo>
                  <a:lnTo>
                    <a:pt x="6230" y="850"/>
                  </a:lnTo>
                  <a:lnTo>
                    <a:pt x="6281" y="927"/>
                  </a:lnTo>
                  <a:lnTo>
                    <a:pt x="6358" y="1004"/>
                  </a:lnTo>
                  <a:lnTo>
                    <a:pt x="6435" y="1030"/>
                  </a:lnTo>
                  <a:lnTo>
                    <a:pt x="6513" y="1055"/>
                  </a:lnTo>
                  <a:lnTo>
                    <a:pt x="6873" y="1107"/>
                  </a:lnTo>
                  <a:lnTo>
                    <a:pt x="6616" y="1364"/>
                  </a:lnTo>
                  <a:lnTo>
                    <a:pt x="6564" y="1442"/>
                  </a:lnTo>
                  <a:lnTo>
                    <a:pt x="6538" y="1519"/>
                  </a:lnTo>
                  <a:lnTo>
                    <a:pt x="6513" y="1622"/>
                  </a:lnTo>
                  <a:lnTo>
                    <a:pt x="6513" y="1699"/>
                  </a:lnTo>
                  <a:lnTo>
                    <a:pt x="6564" y="2059"/>
                  </a:lnTo>
                  <a:lnTo>
                    <a:pt x="6564" y="2059"/>
                  </a:lnTo>
                  <a:lnTo>
                    <a:pt x="6255" y="1879"/>
                  </a:lnTo>
                  <a:lnTo>
                    <a:pt x="6178" y="1853"/>
                  </a:lnTo>
                  <a:lnTo>
                    <a:pt x="5998" y="1853"/>
                  </a:lnTo>
                  <a:lnTo>
                    <a:pt x="5895" y="1879"/>
                  </a:lnTo>
                  <a:lnTo>
                    <a:pt x="5586" y="2059"/>
                  </a:lnTo>
                  <a:lnTo>
                    <a:pt x="5638" y="1699"/>
                  </a:lnTo>
                  <a:lnTo>
                    <a:pt x="5638" y="1622"/>
                  </a:lnTo>
                  <a:lnTo>
                    <a:pt x="5638" y="1519"/>
                  </a:lnTo>
                  <a:lnTo>
                    <a:pt x="5586" y="1442"/>
                  </a:lnTo>
                  <a:lnTo>
                    <a:pt x="5535" y="1364"/>
                  </a:lnTo>
                  <a:lnTo>
                    <a:pt x="5277" y="1107"/>
                  </a:lnTo>
                  <a:lnTo>
                    <a:pt x="5638" y="1055"/>
                  </a:lnTo>
                  <a:lnTo>
                    <a:pt x="5715" y="1030"/>
                  </a:lnTo>
                  <a:lnTo>
                    <a:pt x="5792" y="1004"/>
                  </a:lnTo>
                  <a:lnTo>
                    <a:pt x="5869" y="927"/>
                  </a:lnTo>
                  <a:lnTo>
                    <a:pt x="5921" y="850"/>
                  </a:lnTo>
                  <a:lnTo>
                    <a:pt x="6075" y="515"/>
                  </a:lnTo>
                  <a:close/>
                  <a:moveTo>
                    <a:pt x="6075" y="0"/>
                  </a:moveTo>
                  <a:lnTo>
                    <a:pt x="5972" y="26"/>
                  </a:lnTo>
                  <a:lnTo>
                    <a:pt x="5869" y="52"/>
                  </a:lnTo>
                  <a:lnTo>
                    <a:pt x="5792" y="129"/>
                  </a:lnTo>
                  <a:lnTo>
                    <a:pt x="5741" y="206"/>
                  </a:lnTo>
                  <a:lnTo>
                    <a:pt x="5535" y="644"/>
                  </a:lnTo>
                  <a:lnTo>
                    <a:pt x="5071" y="695"/>
                  </a:lnTo>
                  <a:lnTo>
                    <a:pt x="4943" y="747"/>
                  </a:lnTo>
                  <a:lnTo>
                    <a:pt x="4840" y="824"/>
                  </a:lnTo>
                  <a:lnTo>
                    <a:pt x="232" y="824"/>
                  </a:lnTo>
                  <a:lnTo>
                    <a:pt x="155" y="850"/>
                  </a:lnTo>
                  <a:lnTo>
                    <a:pt x="78" y="901"/>
                  </a:lnTo>
                  <a:lnTo>
                    <a:pt x="27" y="953"/>
                  </a:lnTo>
                  <a:lnTo>
                    <a:pt x="1" y="1055"/>
                  </a:lnTo>
                  <a:lnTo>
                    <a:pt x="1" y="2008"/>
                  </a:lnTo>
                  <a:lnTo>
                    <a:pt x="27" y="2085"/>
                  </a:lnTo>
                  <a:lnTo>
                    <a:pt x="78" y="2162"/>
                  </a:lnTo>
                  <a:lnTo>
                    <a:pt x="155" y="2188"/>
                  </a:lnTo>
                  <a:lnTo>
                    <a:pt x="232" y="2214"/>
                  </a:lnTo>
                  <a:lnTo>
                    <a:pt x="5123" y="2214"/>
                  </a:lnTo>
                  <a:lnTo>
                    <a:pt x="5123" y="2291"/>
                  </a:lnTo>
                  <a:lnTo>
                    <a:pt x="5174" y="2368"/>
                  </a:lnTo>
                  <a:lnTo>
                    <a:pt x="5200" y="2420"/>
                  </a:lnTo>
                  <a:lnTo>
                    <a:pt x="5277" y="2497"/>
                  </a:lnTo>
                  <a:lnTo>
                    <a:pt x="5380" y="2548"/>
                  </a:lnTo>
                  <a:lnTo>
                    <a:pt x="5586" y="2548"/>
                  </a:lnTo>
                  <a:lnTo>
                    <a:pt x="5663" y="2523"/>
                  </a:lnTo>
                  <a:lnTo>
                    <a:pt x="6075" y="2291"/>
                  </a:lnTo>
                  <a:lnTo>
                    <a:pt x="6487" y="2523"/>
                  </a:lnTo>
                  <a:lnTo>
                    <a:pt x="6590" y="2548"/>
                  </a:lnTo>
                  <a:lnTo>
                    <a:pt x="6693" y="2548"/>
                  </a:lnTo>
                  <a:lnTo>
                    <a:pt x="6796" y="2523"/>
                  </a:lnTo>
                  <a:lnTo>
                    <a:pt x="6873" y="2497"/>
                  </a:lnTo>
                  <a:lnTo>
                    <a:pt x="6950" y="2420"/>
                  </a:lnTo>
                  <a:lnTo>
                    <a:pt x="7002" y="2317"/>
                  </a:lnTo>
                  <a:lnTo>
                    <a:pt x="7027" y="2239"/>
                  </a:lnTo>
                  <a:lnTo>
                    <a:pt x="7027" y="2111"/>
                  </a:lnTo>
                  <a:lnTo>
                    <a:pt x="6950" y="1647"/>
                  </a:lnTo>
                  <a:lnTo>
                    <a:pt x="7285" y="1339"/>
                  </a:lnTo>
                  <a:lnTo>
                    <a:pt x="7362" y="1261"/>
                  </a:lnTo>
                  <a:lnTo>
                    <a:pt x="7388" y="1158"/>
                  </a:lnTo>
                  <a:lnTo>
                    <a:pt x="7388" y="1055"/>
                  </a:lnTo>
                  <a:lnTo>
                    <a:pt x="7388" y="953"/>
                  </a:lnTo>
                  <a:lnTo>
                    <a:pt x="7336" y="850"/>
                  </a:lnTo>
                  <a:lnTo>
                    <a:pt x="7259" y="772"/>
                  </a:lnTo>
                  <a:lnTo>
                    <a:pt x="7182" y="721"/>
                  </a:lnTo>
                  <a:lnTo>
                    <a:pt x="7079" y="695"/>
                  </a:lnTo>
                  <a:lnTo>
                    <a:pt x="6616" y="644"/>
                  </a:lnTo>
                  <a:lnTo>
                    <a:pt x="6410" y="206"/>
                  </a:lnTo>
                  <a:lnTo>
                    <a:pt x="6358" y="129"/>
                  </a:lnTo>
                  <a:lnTo>
                    <a:pt x="6281" y="52"/>
                  </a:lnTo>
                  <a:lnTo>
                    <a:pt x="6178" y="26"/>
                  </a:lnTo>
                  <a:lnTo>
                    <a:pt x="6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9"/>
          <p:cNvGrpSpPr/>
          <p:nvPr/>
        </p:nvGrpSpPr>
        <p:grpSpPr>
          <a:xfrm>
            <a:off x="5885369" y="2533133"/>
            <a:ext cx="455268" cy="385611"/>
            <a:chOff x="4791725" y="-1324652"/>
            <a:chExt cx="455268" cy="385611"/>
          </a:xfrm>
        </p:grpSpPr>
        <p:sp>
          <p:nvSpPr>
            <p:cNvPr id="347" name="Google Shape;347;p39"/>
            <p:cNvSpPr/>
            <p:nvPr/>
          </p:nvSpPr>
          <p:spPr>
            <a:xfrm>
              <a:off x="4791725" y="-1324652"/>
              <a:ext cx="455268" cy="385611"/>
            </a:xfrm>
            <a:custGeom>
              <a:avLst/>
              <a:gdLst/>
              <a:ahLst/>
              <a:cxnLst/>
              <a:rect l="l" t="t" r="r" b="b"/>
              <a:pathLst>
                <a:path w="14955" h="12613" extrusionOk="0">
                  <a:moveTo>
                    <a:pt x="1159" y="1"/>
                  </a:moveTo>
                  <a:lnTo>
                    <a:pt x="1030" y="52"/>
                  </a:lnTo>
                  <a:lnTo>
                    <a:pt x="927" y="130"/>
                  </a:lnTo>
                  <a:lnTo>
                    <a:pt x="850" y="207"/>
                  </a:lnTo>
                  <a:lnTo>
                    <a:pt x="412" y="825"/>
                  </a:lnTo>
                  <a:lnTo>
                    <a:pt x="206" y="825"/>
                  </a:lnTo>
                  <a:lnTo>
                    <a:pt x="129" y="850"/>
                  </a:lnTo>
                  <a:lnTo>
                    <a:pt x="52" y="902"/>
                  </a:lnTo>
                  <a:lnTo>
                    <a:pt x="0" y="979"/>
                  </a:lnTo>
                  <a:lnTo>
                    <a:pt x="0" y="1056"/>
                  </a:lnTo>
                  <a:lnTo>
                    <a:pt x="0" y="12407"/>
                  </a:lnTo>
                  <a:lnTo>
                    <a:pt x="0" y="12484"/>
                  </a:lnTo>
                  <a:lnTo>
                    <a:pt x="52" y="12561"/>
                  </a:lnTo>
                  <a:lnTo>
                    <a:pt x="129" y="12587"/>
                  </a:lnTo>
                  <a:lnTo>
                    <a:pt x="206" y="12613"/>
                  </a:lnTo>
                  <a:lnTo>
                    <a:pt x="1776" y="12613"/>
                  </a:lnTo>
                  <a:lnTo>
                    <a:pt x="1879" y="12587"/>
                  </a:lnTo>
                  <a:lnTo>
                    <a:pt x="1931" y="12561"/>
                  </a:lnTo>
                  <a:lnTo>
                    <a:pt x="1982" y="12484"/>
                  </a:lnTo>
                  <a:lnTo>
                    <a:pt x="2008" y="12407"/>
                  </a:lnTo>
                  <a:lnTo>
                    <a:pt x="1982" y="12304"/>
                  </a:lnTo>
                  <a:lnTo>
                    <a:pt x="1931" y="12253"/>
                  </a:lnTo>
                  <a:lnTo>
                    <a:pt x="1879" y="12201"/>
                  </a:lnTo>
                  <a:lnTo>
                    <a:pt x="1776" y="12175"/>
                  </a:lnTo>
                  <a:lnTo>
                    <a:pt x="438" y="12175"/>
                  </a:lnTo>
                  <a:lnTo>
                    <a:pt x="438" y="1262"/>
                  </a:lnTo>
                  <a:lnTo>
                    <a:pt x="14517" y="1262"/>
                  </a:lnTo>
                  <a:lnTo>
                    <a:pt x="14517" y="12175"/>
                  </a:lnTo>
                  <a:lnTo>
                    <a:pt x="2651" y="12175"/>
                  </a:lnTo>
                  <a:lnTo>
                    <a:pt x="2574" y="12201"/>
                  </a:lnTo>
                  <a:lnTo>
                    <a:pt x="2497" y="12253"/>
                  </a:lnTo>
                  <a:lnTo>
                    <a:pt x="2445" y="12304"/>
                  </a:lnTo>
                  <a:lnTo>
                    <a:pt x="2445" y="12407"/>
                  </a:lnTo>
                  <a:lnTo>
                    <a:pt x="2445" y="12484"/>
                  </a:lnTo>
                  <a:lnTo>
                    <a:pt x="2497" y="12561"/>
                  </a:lnTo>
                  <a:lnTo>
                    <a:pt x="2574" y="12587"/>
                  </a:lnTo>
                  <a:lnTo>
                    <a:pt x="2651" y="12613"/>
                  </a:lnTo>
                  <a:lnTo>
                    <a:pt x="14749" y="12613"/>
                  </a:lnTo>
                  <a:lnTo>
                    <a:pt x="14826" y="12587"/>
                  </a:lnTo>
                  <a:lnTo>
                    <a:pt x="14903" y="12561"/>
                  </a:lnTo>
                  <a:lnTo>
                    <a:pt x="14929" y="12484"/>
                  </a:lnTo>
                  <a:lnTo>
                    <a:pt x="14954" y="12407"/>
                  </a:lnTo>
                  <a:lnTo>
                    <a:pt x="14954" y="1056"/>
                  </a:lnTo>
                  <a:lnTo>
                    <a:pt x="14929" y="979"/>
                  </a:lnTo>
                  <a:lnTo>
                    <a:pt x="14903" y="902"/>
                  </a:lnTo>
                  <a:lnTo>
                    <a:pt x="14826" y="850"/>
                  </a:lnTo>
                  <a:lnTo>
                    <a:pt x="14749" y="825"/>
                  </a:lnTo>
                  <a:lnTo>
                    <a:pt x="14543" y="825"/>
                  </a:lnTo>
                  <a:lnTo>
                    <a:pt x="14105" y="207"/>
                  </a:lnTo>
                  <a:lnTo>
                    <a:pt x="14028" y="130"/>
                  </a:lnTo>
                  <a:lnTo>
                    <a:pt x="13925" y="52"/>
                  </a:lnTo>
                  <a:lnTo>
                    <a:pt x="13796" y="1"/>
                  </a:lnTo>
                  <a:lnTo>
                    <a:pt x="11454" y="1"/>
                  </a:lnTo>
                  <a:lnTo>
                    <a:pt x="11377" y="52"/>
                  </a:lnTo>
                  <a:lnTo>
                    <a:pt x="11351" y="130"/>
                  </a:lnTo>
                  <a:lnTo>
                    <a:pt x="11325" y="207"/>
                  </a:lnTo>
                  <a:lnTo>
                    <a:pt x="11351" y="310"/>
                  </a:lnTo>
                  <a:lnTo>
                    <a:pt x="11377" y="361"/>
                  </a:lnTo>
                  <a:lnTo>
                    <a:pt x="11454" y="413"/>
                  </a:lnTo>
                  <a:lnTo>
                    <a:pt x="11531" y="439"/>
                  </a:lnTo>
                  <a:lnTo>
                    <a:pt x="13693" y="439"/>
                  </a:lnTo>
                  <a:lnTo>
                    <a:pt x="13745" y="464"/>
                  </a:lnTo>
                  <a:lnTo>
                    <a:pt x="14002" y="825"/>
                  </a:lnTo>
                  <a:lnTo>
                    <a:pt x="953" y="825"/>
                  </a:lnTo>
                  <a:lnTo>
                    <a:pt x="1210" y="464"/>
                  </a:lnTo>
                  <a:lnTo>
                    <a:pt x="1261" y="439"/>
                  </a:lnTo>
                  <a:lnTo>
                    <a:pt x="10656" y="439"/>
                  </a:lnTo>
                  <a:lnTo>
                    <a:pt x="10759" y="413"/>
                  </a:lnTo>
                  <a:lnTo>
                    <a:pt x="10811" y="361"/>
                  </a:lnTo>
                  <a:lnTo>
                    <a:pt x="10862" y="310"/>
                  </a:lnTo>
                  <a:lnTo>
                    <a:pt x="10888" y="207"/>
                  </a:lnTo>
                  <a:lnTo>
                    <a:pt x="10862" y="130"/>
                  </a:lnTo>
                  <a:lnTo>
                    <a:pt x="10811" y="52"/>
                  </a:lnTo>
                  <a:lnTo>
                    <a:pt x="10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5078487" y="-1146812"/>
              <a:ext cx="92484" cy="29930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773" y="1"/>
                  </a:moveTo>
                  <a:lnTo>
                    <a:pt x="670" y="26"/>
                  </a:lnTo>
                  <a:lnTo>
                    <a:pt x="618" y="52"/>
                  </a:lnTo>
                  <a:lnTo>
                    <a:pt x="52" y="618"/>
                  </a:lnTo>
                  <a:lnTo>
                    <a:pt x="1" y="670"/>
                  </a:lnTo>
                  <a:lnTo>
                    <a:pt x="1" y="773"/>
                  </a:lnTo>
                  <a:lnTo>
                    <a:pt x="1" y="850"/>
                  </a:lnTo>
                  <a:lnTo>
                    <a:pt x="52" y="927"/>
                  </a:lnTo>
                  <a:lnTo>
                    <a:pt x="129" y="979"/>
                  </a:lnTo>
                  <a:lnTo>
                    <a:pt x="309" y="979"/>
                  </a:lnTo>
                  <a:lnTo>
                    <a:pt x="361" y="927"/>
                  </a:lnTo>
                  <a:lnTo>
                    <a:pt x="850" y="438"/>
                  </a:lnTo>
                  <a:lnTo>
                    <a:pt x="2806" y="438"/>
                  </a:lnTo>
                  <a:lnTo>
                    <a:pt x="2883" y="412"/>
                  </a:lnTo>
                  <a:lnTo>
                    <a:pt x="2961" y="387"/>
                  </a:lnTo>
                  <a:lnTo>
                    <a:pt x="3012" y="310"/>
                  </a:lnTo>
                  <a:lnTo>
                    <a:pt x="3038" y="207"/>
                  </a:lnTo>
                  <a:lnTo>
                    <a:pt x="3012" y="129"/>
                  </a:lnTo>
                  <a:lnTo>
                    <a:pt x="2961" y="52"/>
                  </a:lnTo>
                  <a:lnTo>
                    <a:pt x="2883" y="26"/>
                  </a:lnTo>
                  <a:lnTo>
                    <a:pt x="2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5149021" y="-1138542"/>
              <a:ext cx="21949" cy="13391"/>
            </a:xfrm>
            <a:custGeom>
              <a:avLst/>
              <a:gdLst/>
              <a:ahLst/>
              <a:cxnLst/>
              <a:rect l="l" t="t" r="r" b="b"/>
              <a:pathLst>
                <a:path w="721" h="438" extrusionOk="0">
                  <a:moveTo>
                    <a:pt x="232" y="0"/>
                  </a:moveTo>
                  <a:lnTo>
                    <a:pt x="155" y="26"/>
                  </a:lnTo>
                  <a:lnTo>
                    <a:pt x="77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7" y="386"/>
                  </a:lnTo>
                  <a:lnTo>
                    <a:pt x="155" y="412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6" y="412"/>
                  </a:lnTo>
                  <a:lnTo>
                    <a:pt x="644" y="386"/>
                  </a:lnTo>
                  <a:lnTo>
                    <a:pt x="695" y="309"/>
                  </a:lnTo>
                  <a:lnTo>
                    <a:pt x="721" y="232"/>
                  </a:lnTo>
                  <a:lnTo>
                    <a:pt x="695" y="129"/>
                  </a:lnTo>
                  <a:lnTo>
                    <a:pt x="644" y="77"/>
                  </a:lnTo>
                  <a:lnTo>
                    <a:pt x="566" y="2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5105915" y="-1138542"/>
              <a:ext cx="37627" cy="13391"/>
            </a:xfrm>
            <a:custGeom>
              <a:avLst/>
              <a:gdLst/>
              <a:ahLst/>
              <a:cxnLst/>
              <a:rect l="l" t="t" r="r" b="b"/>
              <a:pathLst>
                <a:path w="1236" h="438" extrusionOk="0">
                  <a:moveTo>
                    <a:pt x="206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52" y="386"/>
                  </a:lnTo>
                  <a:lnTo>
                    <a:pt x="129" y="412"/>
                  </a:lnTo>
                  <a:lnTo>
                    <a:pt x="206" y="438"/>
                  </a:lnTo>
                  <a:lnTo>
                    <a:pt x="1004" y="438"/>
                  </a:lnTo>
                  <a:lnTo>
                    <a:pt x="1107" y="412"/>
                  </a:lnTo>
                  <a:lnTo>
                    <a:pt x="1159" y="386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29"/>
                  </a:lnTo>
                  <a:lnTo>
                    <a:pt x="1159" y="77"/>
                  </a:lnTo>
                  <a:lnTo>
                    <a:pt x="1107" y="26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5149021" y="-1138558"/>
              <a:ext cx="21949" cy="13421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155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0" y="207"/>
                  </a:lnTo>
                  <a:lnTo>
                    <a:pt x="26" y="284"/>
                  </a:lnTo>
                  <a:lnTo>
                    <a:pt x="77" y="361"/>
                  </a:lnTo>
                  <a:lnTo>
                    <a:pt x="155" y="413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6" y="413"/>
                  </a:lnTo>
                  <a:lnTo>
                    <a:pt x="644" y="361"/>
                  </a:lnTo>
                  <a:lnTo>
                    <a:pt x="695" y="284"/>
                  </a:lnTo>
                  <a:lnTo>
                    <a:pt x="721" y="207"/>
                  </a:lnTo>
                  <a:lnTo>
                    <a:pt x="695" y="129"/>
                  </a:lnTo>
                  <a:lnTo>
                    <a:pt x="644" y="52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5105915" y="-1138558"/>
              <a:ext cx="37627" cy="13421"/>
            </a:xfrm>
            <a:custGeom>
              <a:avLst/>
              <a:gdLst/>
              <a:ahLst/>
              <a:cxnLst/>
              <a:rect l="l" t="t" r="r" b="b"/>
              <a:pathLst>
                <a:path w="1236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26" y="129"/>
                  </a:lnTo>
                  <a:lnTo>
                    <a:pt x="0" y="207"/>
                  </a:lnTo>
                  <a:lnTo>
                    <a:pt x="26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6" y="438"/>
                  </a:lnTo>
                  <a:lnTo>
                    <a:pt x="1004" y="438"/>
                  </a:lnTo>
                  <a:lnTo>
                    <a:pt x="1107" y="413"/>
                  </a:lnTo>
                  <a:lnTo>
                    <a:pt x="1159" y="361"/>
                  </a:lnTo>
                  <a:lnTo>
                    <a:pt x="1210" y="284"/>
                  </a:lnTo>
                  <a:lnTo>
                    <a:pt x="1236" y="207"/>
                  </a:lnTo>
                  <a:lnTo>
                    <a:pt x="1210" y="129"/>
                  </a:lnTo>
                  <a:lnTo>
                    <a:pt x="1159" y="5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4867708" y="-1146812"/>
              <a:ext cx="92515" cy="29930"/>
            </a:xfrm>
            <a:custGeom>
              <a:avLst/>
              <a:gdLst/>
              <a:ahLst/>
              <a:cxnLst/>
              <a:rect l="l" t="t" r="r" b="b"/>
              <a:pathLst>
                <a:path w="3039" h="979" extrusionOk="0">
                  <a:moveTo>
                    <a:pt x="2806" y="0"/>
                  </a:moveTo>
                  <a:lnTo>
                    <a:pt x="2729" y="26"/>
                  </a:lnTo>
                  <a:lnTo>
                    <a:pt x="2652" y="77"/>
                  </a:lnTo>
                  <a:lnTo>
                    <a:pt x="2189" y="541"/>
                  </a:lnTo>
                  <a:lnTo>
                    <a:pt x="233" y="541"/>
                  </a:lnTo>
                  <a:lnTo>
                    <a:pt x="130" y="566"/>
                  </a:lnTo>
                  <a:lnTo>
                    <a:pt x="78" y="618"/>
                  </a:lnTo>
                  <a:lnTo>
                    <a:pt x="27" y="695"/>
                  </a:lnTo>
                  <a:lnTo>
                    <a:pt x="1" y="772"/>
                  </a:lnTo>
                  <a:lnTo>
                    <a:pt x="27" y="849"/>
                  </a:lnTo>
                  <a:lnTo>
                    <a:pt x="78" y="927"/>
                  </a:lnTo>
                  <a:lnTo>
                    <a:pt x="130" y="978"/>
                  </a:lnTo>
                  <a:lnTo>
                    <a:pt x="2369" y="978"/>
                  </a:lnTo>
                  <a:lnTo>
                    <a:pt x="2420" y="927"/>
                  </a:lnTo>
                  <a:lnTo>
                    <a:pt x="2987" y="386"/>
                  </a:lnTo>
                  <a:lnTo>
                    <a:pt x="3012" y="309"/>
                  </a:lnTo>
                  <a:lnTo>
                    <a:pt x="3038" y="232"/>
                  </a:lnTo>
                  <a:lnTo>
                    <a:pt x="3012" y="154"/>
                  </a:lnTo>
                  <a:lnTo>
                    <a:pt x="2987" y="77"/>
                  </a:lnTo>
                  <a:lnTo>
                    <a:pt x="2909" y="2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4867708" y="-1138558"/>
              <a:ext cx="21188" cy="13421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233" y="1"/>
                  </a:moveTo>
                  <a:lnTo>
                    <a:pt x="130" y="27"/>
                  </a:lnTo>
                  <a:lnTo>
                    <a:pt x="78" y="78"/>
                  </a:lnTo>
                  <a:lnTo>
                    <a:pt x="27" y="130"/>
                  </a:lnTo>
                  <a:lnTo>
                    <a:pt x="1" y="233"/>
                  </a:lnTo>
                  <a:lnTo>
                    <a:pt x="27" y="310"/>
                  </a:lnTo>
                  <a:lnTo>
                    <a:pt x="78" y="387"/>
                  </a:lnTo>
                  <a:lnTo>
                    <a:pt x="130" y="413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3"/>
                  </a:lnTo>
                  <a:lnTo>
                    <a:pt x="644" y="387"/>
                  </a:lnTo>
                  <a:lnTo>
                    <a:pt x="696" y="310"/>
                  </a:lnTo>
                  <a:lnTo>
                    <a:pt x="696" y="233"/>
                  </a:lnTo>
                  <a:lnTo>
                    <a:pt x="696" y="130"/>
                  </a:lnTo>
                  <a:lnTo>
                    <a:pt x="644" y="78"/>
                  </a:lnTo>
                  <a:lnTo>
                    <a:pt x="567" y="27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4895136" y="-1138558"/>
              <a:ext cx="37657" cy="13421"/>
            </a:xfrm>
            <a:custGeom>
              <a:avLst/>
              <a:gdLst/>
              <a:ahLst/>
              <a:cxnLst/>
              <a:rect l="l" t="t" r="r" b="b"/>
              <a:pathLst>
                <a:path w="1237" h="439" extrusionOk="0">
                  <a:moveTo>
                    <a:pt x="207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27" y="130"/>
                  </a:lnTo>
                  <a:lnTo>
                    <a:pt x="1" y="233"/>
                  </a:lnTo>
                  <a:lnTo>
                    <a:pt x="27" y="310"/>
                  </a:lnTo>
                  <a:lnTo>
                    <a:pt x="52" y="387"/>
                  </a:lnTo>
                  <a:lnTo>
                    <a:pt x="129" y="413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108" y="413"/>
                  </a:lnTo>
                  <a:lnTo>
                    <a:pt x="1185" y="387"/>
                  </a:lnTo>
                  <a:lnTo>
                    <a:pt x="1211" y="310"/>
                  </a:lnTo>
                  <a:lnTo>
                    <a:pt x="1236" y="233"/>
                  </a:lnTo>
                  <a:lnTo>
                    <a:pt x="1211" y="130"/>
                  </a:lnTo>
                  <a:lnTo>
                    <a:pt x="1185" y="78"/>
                  </a:lnTo>
                  <a:lnTo>
                    <a:pt x="1108" y="27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4867708" y="-1138558"/>
              <a:ext cx="21188" cy="13421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130" y="1"/>
                  </a:moveTo>
                  <a:lnTo>
                    <a:pt x="78" y="52"/>
                  </a:lnTo>
                  <a:lnTo>
                    <a:pt x="27" y="130"/>
                  </a:lnTo>
                  <a:lnTo>
                    <a:pt x="1" y="207"/>
                  </a:lnTo>
                  <a:lnTo>
                    <a:pt x="27" y="284"/>
                  </a:lnTo>
                  <a:lnTo>
                    <a:pt x="78" y="361"/>
                  </a:lnTo>
                  <a:lnTo>
                    <a:pt x="130" y="413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3"/>
                  </a:lnTo>
                  <a:lnTo>
                    <a:pt x="644" y="361"/>
                  </a:lnTo>
                  <a:lnTo>
                    <a:pt x="696" y="284"/>
                  </a:lnTo>
                  <a:lnTo>
                    <a:pt x="696" y="207"/>
                  </a:lnTo>
                  <a:lnTo>
                    <a:pt x="696" y="130"/>
                  </a:lnTo>
                  <a:lnTo>
                    <a:pt x="644" y="5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895136" y="-1138558"/>
              <a:ext cx="37657" cy="13421"/>
            </a:xfrm>
            <a:custGeom>
              <a:avLst/>
              <a:gdLst/>
              <a:ahLst/>
              <a:cxnLst/>
              <a:rect l="l" t="t" r="r" b="b"/>
              <a:pathLst>
                <a:path w="1237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27" y="130"/>
                  </a:lnTo>
                  <a:lnTo>
                    <a:pt x="1" y="207"/>
                  </a:lnTo>
                  <a:lnTo>
                    <a:pt x="27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108" y="413"/>
                  </a:lnTo>
                  <a:lnTo>
                    <a:pt x="1185" y="361"/>
                  </a:lnTo>
                  <a:lnTo>
                    <a:pt x="1211" y="284"/>
                  </a:lnTo>
                  <a:lnTo>
                    <a:pt x="1236" y="207"/>
                  </a:lnTo>
                  <a:lnTo>
                    <a:pt x="1211" y="130"/>
                  </a:lnTo>
                  <a:lnTo>
                    <a:pt x="1185" y="52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867708" y="-1146812"/>
              <a:ext cx="92515" cy="29930"/>
            </a:xfrm>
            <a:custGeom>
              <a:avLst/>
              <a:gdLst/>
              <a:ahLst/>
              <a:cxnLst/>
              <a:rect l="l" t="t" r="r" b="b"/>
              <a:pathLst>
                <a:path w="3039" h="979" extrusionOk="0">
                  <a:moveTo>
                    <a:pt x="233" y="1"/>
                  </a:moveTo>
                  <a:lnTo>
                    <a:pt x="130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27" y="310"/>
                  </a:lnTo>
                  <a:lnTo>
                    <a:pt x="78" y="387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2189" y="438"/>
                  </a:lnTo>
                  <a:lnTo>
                    <a:pt x="2652" y="927"/>
                  </a:lnTo>
                  <a:lnTo>
                    <a:pt x="2729" y="979"/>
                  </a:lnTo>
                  <a:lnTo>
                    <a:pt x="2909" y="979"/>
                  </a:lnTo>
                  <a:lnTo>
                    <a:pt x="2987" y="927"/>
                  </a:lnTo>
                  <a:lnTo>
                    <a:pt x="3012" y="850"/>
                  </a:lnTo>
                  <a:lnTo>
                    <a:pt x="3038" y="773"/>
                  </a:lnTo>
                  <a:lnTo>
                    <a:pt x="3012" y="670"/>
                  </a:lnTo>
                  <a:lnTo>
                    <a:pt x="2987" y="618"/>
                  </a:lnTo>
                  <a:lnTo>
                    <a:pt x="2420" y="52"/>
                  </a:lnTo>
                  <a:lnTo>
                    <a:pt x="2369" y="26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4867708" y="-1138542"/>
              <a:ext cx="21188" cy="13391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33" y="0"/>
                  </a:moveTo>
                  <a:lnTo>
                    <a:pt x="130" y="26"/>
                  </a:lnTo>
                  <a:lnTo>
                    <a:pt x="78" y="77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6"/>
                  </a:lnTo>
                  <a:lnTo>
                    <a:pt x="130" y="412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2"/>
                  </a:lnTo>
                  <a:lnTo>
                    <a:pt x="644" y="386"/>
                  </a:lnTo>
                  <a:lnTo>
                    <a:pt x="696" y="309"/>
                  </a:lnTo>
                  <a:lnTo>
                    <a:pt x="696" y="232"/>
                  </a:lnTo>
                  <a:lnTo>
                    <a:pt x="696" y="129"/>
                  </a:lnTo>
                  <a:lnTo>
                    <a:pt x="644" y="77"/>
                  </a:lnTo>
                  <a:lnTo>
                    <a:pt x="567" y="2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4895136" y="-1138542"/>
              <a:ext cx="37657" cy="13391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52" y="386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108" y="412"/>
                  </a:lnTo>
                  <a:lnTo>
                    <a:pt x="1185" y="386"/>
                  </a:lnTo>
                  <a:lnTo>
                    <a:pt x="1211" y="309"/>
                  </a:lnTo>
                  <a:lnTo>
                    <a:pt x="1236" y="232"/>
                  </a:lnTo>
                  <a:lnTo>
                    <a:pt x="1211" y="129"/>
                  </a:lnTo>
                  <a:lnTo>
                    <a:pt x="1185" y="77"/>
                  </a:lnTo>
                  <a:lnTo>
                    <a:pt x="1108" y="2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4867708" y="-1138558"/>
              <a:ext cx="21188" cy="13421"/>
            </a:xfrm>
            <a:custGeom>
              <a:avLst/>
              <a:gdLst/>
              <a:ahLst/>
              <a:cxnLst/>
              <a:rect l="l" t="t" r="r" b="b"/>
              <a:pathLst>
                <a:path w="696" h="439" extrusionOk="0">
                  <a:moveTo>
                    <a:pt x="130" y="1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27" y="284"/>
                  </a:lnTo>
                  <a:lnTo>
                    <a:pt x="78" y="361"/>
                  </a:lnTo>
                  <a:lnTo>
                    <a:pt x="130" y="413"/>
                  </a:lnTo>
                  <a:lnTo>
                    <a:pt x="233" y="438"/>
                  </a:lnTo>
                  <a:lnTo>
                    <a:pt x="490" y="438"/>
                  </a:lnTo>
                  <a:lnTo>
                    <a:pt x="567" y="413"/>
                  </a:lnTo>
                  <a:lnTo>
                    <a:pt x="644" y="361"/>
                  </a:lnTo>
                  <a:lnTo>
                    <a:pt x="696" y="284"/>
                  </a:lnTo>
                  <a:lnTo>
                    <a:pt x="696" y="207"/>
                  </a:lnTo>
                  <a:lnTo>
                    <a:pt x="696" y="129"/>
                  </a:lnTo>
                  <a:lnTo>
                    <a:pt x="644" y="5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4895136" y="-1138558"/>
              <a:ext cx="37657" cy="13421"/>
            </a:xfrm>
            <a:custGeom>
              <a:avLst/>
              <a:gdLst/>
              <a:ahLst/>
              <a:cxnLst/>
              <a:rect l="l" t="t" r="r" b="b"/>
              <a:pathLst>
                <a:path w="1237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27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108" y="413"/>
                  </a:lnTo>
                  <a:lnTo>
                    <a:pt x="1185" y="361"/>
                  </a:lnTo>
                  <a:lnTo>
                    <a:pt x="1211" y="284"/>
                  </a:lnTo>
                  <a:lnTo>
                    <a:pt x="1236" y="207"/>
                  </a:lnTo>
                  <a:lnTo>
                    <a:pt x="1211" y="129"/>
                  </a:lnTo>
                  <a:lnTo>
                    <a:pt x="1185" y="52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078487" y="-1146812"/>
              <a:ext cx="92484" cy="29930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6"/>
                  </a:lnTo>
                  <a:lnTo>
                    <a:pt x="618" y="927"/>
                  </a:lnTo>
                  <a:lnTo>
                    <a:pt x="670" y="978"/>
                  </a:lnTo>
                  <a:lnTo>
                    <a:pt x="2883" y="978"/>
                  </a:lnTo>
                  <a:lnTo>
                    <a:pt x="2961" y="927"/>
                  </a:lnTo>
                  <a:lnTo>
                    <a:pt x="3012" y="849"/>
                  </a:lnTo>
                  <a:lnTo>
                    <a:pt x="3038" y="772"/>
                  </a:lnTo>
                  <a:lnTo>
                    <a:pt x="3012" y="695"/>
                  </a:lnTo>
                  <a:lnTo>
                    <a:pt x="2961" y="618"/>
                  </a:lnTo>
                  <a:lnTo>
                    <a:pt x="2883" y="566"/>
                  </a:lnTo>
                  <a:lnTo>
                    <a:pt x="2806" y="541"/>
                  </a:lnTo>
                  <a:lnTo>
                    <a:pt x="850" y="541"/>
                  </a:lnTo>
                  <a:lnTo>
                    <a:pt x="361" y="77"/>
                  </a:lnTo>
                  <a:lnTo>
                    <a:pt x="309" y="26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5149021" y="-1138558"/>
              <a:ext cx="21949" cy="13421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232" y="1"/>
                  </a:moveTo>
                  <a:lnTo>
                    <a:pt x="155" y="27"/>
                  </a:lnTo>
                  <a:lnTo>
                    <a:pt x="77" y="78"/>
                  </a:lnTo>
                  <a:lnTo>
                    <a:pt x="26" y="130"/>
                  </a:lnTo>
                  <a:lnTo>
                    <a:pt x="0" y="233"/>
                  </a:lnTo>
                  <a:lnTo>
                    <a:pt x="26" y="310"/>
                  </a:lnTo>
                  <a:lnTo>
                    <a:pt x="77" y="387"/>
                  </a:lnTo>
                  <a:lnTo>
                    <a:pt x="155" y="413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6" y="413"/>
                  </a:lnTo>
                  <a:lnTo>
                    <a:pt x="644" y="387"/>
                  </a:lnTo>
                  <a:lnTo>
                    <a:pt x="695" y="310"/>
                  </a:lnTo>
                  <a:lnTo>
                    <a:pt x="721" y="233"/>
                  </a:lnTo>
                  <a:lnTo>
                    <a:pt x="695" y="130"/>
                  </a:lnTo>
                  <a:lnTo>
                    <a:pt x="644" y="78"/>
                  </a:lnTo>
                  <a:lnTo>
                    <a:pt x="566" y="27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5105915" y="-1138558"/>
              <a:ext cx="37627" cy="13421"/>
            </a:xfrm>
            <a:custGeom>
              <a:avLst/>
              <a:gdLst/>
              <a:ahLst/>
              <a:cxnLst/>
              <a:rect l="l" t="t" r="r" b="b"/>
              <a:pathLst>
                <a:path w="1236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26" y="130"/>
                  </a:lnTo>
                  <a:lnTo>
                    <a:pt x="0" y="233"/>
                  </a:lnTo>
                  <a:lnTo>
                    <a:pt x="26" y="310"/>
                  </a:lnTo>
                  <a:lnTo>
                    <a:pt x="52" y="387"/>
                  </a:lnTo>
                  <a:lnTo>
                    <a:pt x="129" y="413"/>
                  </a:lnTo>
                  <a:lnTo>
                    <a:pt x="206" y="438"/>
                  </a:lnTo>
                  <a:lnTo>
                    <a:pt x="1004" y="438"/>
                  </a:lnTo>
                  <a:lnTo>
                    <a:pt x="1107" y="413"/>
                  </a:lnTo>
                  <a:lnTo>
                    <a:pt x="1159" y="387"/>
                  </a:lnTo>
                  <a:lnTo>
                    <a:pt x="1210" y="310"/>
                  </a:lnTo>
                  <a:lnTo>
                    <a:pt x="1236" y="233"/>
                  </a:lnTo>
                  <a:lnTo>
                    <a:pt x="1210" y="130"/>
                  </a:lnTo>
                  <a:lnTo>
                    <a:pt x="1159" y="78"/>
                  </a:lnTo>
                  <a:lnTo>
                    <a:pt x="1107" y="27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5149021" y="-1138558"/>
              <a:ext cx="21949" cy="13421"/>
            </a:xfrm>
            <a:custGeom>
              <a:avLst/>
              <a:gdLst/>
              <a:ahLst/>
              <a:cxnLst/>
              <a:rect l="l" t="t" r="r" b="b"/>
              <a:pathLst>
                <a:path w="721" h="439" extrusionOk="0">
                  <a:moveTo>
                    <a:pt x="155" y="1"/>
                  </a:moveTo>
                  <a:lnTo>
                    <a:pt x="77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284"/>
                  </a:lnTo>
                  <a:lnTo>
                    <a:pt x="77" y="361"/>
                  </a:lnTo>
                  <a:lnTo>
                    <a:pt x="155" y="413"/>
                  </a:lnTo>
                  <a:lnTo>
                    <a:pt x="232" y="438"/>
                  </a:lnTo>
                  <a:lnTo>
                    <a:pt x="489" y="438"/>
                  </a:lnTo>
                  <a:lnTo>
                    <a:pt x="566" y="413"/>
                  </a:lnTo>
                  <a:lnTo>
                    <a:pt x="644" y="361"/>
                  </a:lnTo>
                  <a:lnTo>
                    <a:pt x="695" y="284"/>
                  </a:lnTo>
                  <a:lnTo>
                    <a:pt x="721" y="207"/>
                  </a:lnTo>
                  <a:lnTo>
                    <a:pt x="695" y="130"/>
                  </a:lnTo>
                  <a:lnTo>
                    <a:pt x="644" y="52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5105915" y="-1138558"/>
              <a:ext cx="37627" cy="13421"/>
            </a:xfrm>
            <a:custGeom>
              <a:avLst/>
              <a:gdLst/>
              <a:ahLst/>
              <a:cxnLst/>
              <a:rect l="l" t="t" r="r" b="b"/>
              <a:pathLst>
                <a:path w="1236" h="439" extrusionOk="0">
                  <a:moveTo>
                    <a:pt x="129" y="1"/>
                  </a:moveTo>
                  <a:lnTo>
                    <a:pt x="52" y="52"/>
                  </a:lnTo>
                  <a:lnTo>
                    <a:pt x="26" y="130"/>
                  </a:lnTo>
                  <a:lnTo>
                    <a:pt x="0" y="207"/>
                  </a:lnTo>
                  <a:lnTo>
                    <a:pt x="26" y="284"/>
                  </a:lnTo>
                  <a:lnTo>
                    <a:pt x="52" y="361"/>
                  </a:lnTo>
                  <a:lnTo>
                    <a:pt x="129" y="413"/>
                  </a:lnTo>
                  <a:lnTo>
                    <a:pt x="206" y="438"/>
                  </a:lnTo>
                  <a:lnTo>
                    <a:pt x="1004" y="438"/>
                  </a:lnTo>
                  <a:lnTo>
                    <a:pt x="1107" y="413"/>
                  </a:lnTo>
                  <a:lnTo>
                    <a:pt x="1159" y="361"/>
                  </a:lnTo>
                  <a:lnTo>
                    <a:pt x="1210" y="284"/>
                  </a:lnTo>
                  <a:lnTo>
                    <a:pt x="1236" y="207"/>
                  </a:lnTo>
                  <a:lnTo>
                    <a:pt x="1210" y="130"/>
                  </a:lnTo>
                  <a:lnTo>
                    <a:pt x="1159" y="5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4949992" y="-1207407"/>
              <a:ext cx="138726" cy="151120"/>
            </a:xfrm>
            <a:custGeom>
              <a:avLst/>
              <a:gdLst/>
              <a:ahLst/>
              <a:cxnLst/>
              <a:rect l="l" t="t" r="r" b="b"/>
              <a:pathLst>
                <a:path w="4557" h="4943" extrusionOk="0">
                  <a:moveTo>
                    <a:pt x="2394" y="438"/>
                  </a:moveTo>
                  <a:lnTo>
                    <a:pt x="2446" y="464"/>
                  </a:lnTo>
                  <a:lnTo>
                    <a:pt x="2471" y="490"/>
                  </a:lnTo>
                  <a:lnTo>
                    <a:pt x="2600" y="722"/>
                  </a:lnTo>
                  <a:lnTo>
                    <a:pt x="2677" y="799"/>
                  </a:lnTo>
                  <a:lnTo>
                    <a:pt x="2780" y="876"/>
                  </a:lnTo>
                  <a:lnTo>
                    <a:pt x="3398" y="1236"/>
                  </a:lnTo>
                  <a:lnTo>
                    <a:pt x="3527" y="1288"/>
                  </a:lnTo>
                  <a:lnTo>
                    <a:pt x="3630" y="1314"/>
                  </a:lnTo>
                  <a:lnTo>
                    <a:pt x="3938" y="1314"/>
                  </a:lnTo>
                  <a:lnTo>
                    <a:pt x="3964" y="1339"/>
                  </a:lnTo>
                  <a:lnTo>
                    <a:pt x="4093" y="1571"/>
                  </a:lnTo>
                  <a:lnTo>
                    <a:pt x="4119" y="1622"/>
                  </a:lnTo>
                  <a:lnTo>
                    <a:pt x="4093" y="1648"/>
                  </a:lnTo>
                  <a:lnTo>
                    <a:pt x="3964" y="1880"/>
                  </a:lnTo>
                  <a:lnTo>
                    <a:pt x="3913" y="2008"/>
                  </a:lnTo>
                  <a:lnTo>
                    <a:pt x="3913" y="2137"/>
                  </a:lnTo>
                  <a:lnTo>
                    <a:pt x="3913" y="2832"/>
                  </a:lnTo>
                  <a:lnTo>
                    <a:pt x="3913" y="2961"/>
                  </a:lnTo>
                  <a:lnTo>
                    <a:pt x="3964" y="3064"/>
                  </a:lnTo>
                  <a:lnTo>
                    <a:pt x="4093" y="3295"/>
                  </a:lnTo>
                  <a:lnTo>
                    <a:pt x="4119" y="3347"/>
                  </a:lnTo>
                  <a:lnTo>
                    <a:pt x="4093" y="3373"/>
                  </a:lnTo>
                  <a:lnTo>
                    <a:pt x="3964" y="3604"/>
                  </a:lnTo>
                  <a:lnTo>
                    <a:pt x="3938" y="3630"/>
                  </a:lnTo>
                  <a:lnTo>
                    <a:pt x="3913" y="3630"/>
                  </a:lnTo>
                  <a:lnTo>
                    <a:pt x="3655" y="3656"/>
                  </a:lnTo>
                  <a:lnTo>
                    <a:pt x="3527" y="3656"/>
                  </a:lnTo>
                  <a:lnTo>
                    <a:pt x="3398" y="3707"/>
                  </a:lnTo>
                  <a:lnTo>
                    <a:pt x="2780" y="4068"/>
                  </a:lnTo>
                  <a:lnTo>
                    <a:pt x="2677" y="4145"/>
                  </a:lnTo>
                  <a:lnTo>
                    <a:pt x="2600" y="4248"/>
                  </a:lnTo>
                  <a:lnTo>
                    <a:pt x="2471" y="4479"/>
                  </a:lnTo>
                  <a:lnTo>
                    <a:pt x="2446" y="4505"/>
                  </a:lnTo>
                  <a:lnTo>
                    <a:pt x="2111" y="4505"/>
                  </a:lnTo>
                  <a:lnTo>
                    <a:pt x="2085" y="4479"/>
                  </a:lnTo>
                  <a:lnTo>
                    <a:pt x="1957" y="4248"/>
                  </a:lnTo>
                  <a:lnTo>
                    <a:pt x="1854" y="4145"/>
                  </a:lnTo>
                  <a:lnTo>
                    <a:pt x="1751" y="4068"/>
                  </a:lnTo>
                  <a:lnTo>
                    <a:pt x="1159" y="3707"/>
                  </a:lnTo>
                  <a:lnTo>
                    <a:pt x="1030" y="3656"/>
                  </a:lnTo>
                  <a:lnTo>
                    <a:pt x="901" y="3656"/>
                  </a:lnTo>
                  <a:lnTo>
                    <a:pt x="644" y="3630"/>
                  </a:lnTo>
                  <a:lnTo>
                    <a:pt x="618" y="3630"/>
                  </a:lnTo>
                  <a:lnTo>
                    <a:pt x="592" y="3604"/>
                  </a:lnTo>
                  <a:lnTo>
                    <a:pt x="464" y="3373"/>
                  </a:lnTo>
                  <a:lnTo>
                    <a:pt x="438" y="3347"/>
                  </a:lnTo>
                  <a:lnTo>
                    <a:pt x="464" y="3295"/>
                  </a:lnTo>
                  <a:lnTo>
                    <a:pt x="592" y="3064"/>
                  </a:lnTo>
                  <a:lnTo>
                    <a:pt x="618" y="2961"/>
                  </a:lnTo>
                  <a:lnTo>
                    <a:pt x="644" y="2832"/>
                  </a:lnTo>
                  <a:lnTo>
                    <a:pt x="644" y="2137"/>
                  </a:lnTo>
                  <a:lnTo>
                    <a:pt x="618" y="2008"/>
                  </a:lnTo>
                  <a:lnTo>
                    <a:pt x="592" y="1880"/>
                  </a:lnTo>
                  <a:lnTo>
                    <a:pt x="464" y="1648"/>
                  </a:lnTo>
                  <a:lnTo>
                    <a:pt x="438" y="1622"/>
                  </a:lnTo>
                  <a:lnTo>
                    <a:pt x="464" y="1571"/>
                  </a:lnTo>
                  <a:lnTo>
                    <a:pt x="592" y="1339"/>
                  </a:lnTo>
                  <a:lnTo>
                    <a:pt x="618" y="1314"/>
                  </a:lnTo>
                  <a:lnTo>
                    <a:pt x="901" y="1314"/>
                  </a:lnTo>
                  <a:lnTo>
                    <a:pt x="1030" y="1288"/>
                  </a:lnTo>
                  <a:lnTo>
                    <a:pt x="1159" y="1236"/>
                  </a:lnTo>
                  <a:lnTo>
                    <a:pt x="1751" y="876"/>
                  </a:lnTo>
                  <a:lnTo>
                    <a:pt x="1854" y="799"/>
                  </a:lnTo>
                  <a:lnTo>
                    <a:pt x="1957" y="722"/>
                  </a:lnTo>
                  <a:lnTo>
                    <a:pt x="2085" y="490"/>
                  </a:lnTo>
                  <a:lnTo>
                    <a:pt x="2111" y="464"/>
                  </a:lnTo>
                  <a:lnTo>
                    <a:pt x="2137" y="438"/>
                  </a:lnTo>
                  <a:close/>
                  <a:moveTo>
                    <a:pt x="2137" y="1"/>
                  </a:moveTo>
                  <a:lnTo>
                    <a:pt x="2008" y="27"/>
                  </a:lnTo>
                  <a:lnTo>
                    <a:pt x="1905" y="78"/>
                  </a:lnTo>
                  <a:lnTo>
                    <a:pt x="1802" y="155"/>
                  </a:lnTo>
                  <a:lnTo>
                    <a:pt x="1699" y="258"/>
                  </a:lnTo>
                  <a:lnTo>
                    <a:pt x="1571" y="490"/>
                  </a:lnTo>
                  <a:lnTo>
                    <a:pt x="1545" y="516"/>
                  </a:lnTo>
                  <a:lnTo>
                    <a:pt x="927" y="850"/>
                  </a:lnTo>
                  <a:lnTo>
                    <a:pt x="901" y="876"/>
                  </a:lnTo>
                  <a:lnTo>
                    <a:pt x="644" y="876"/>
                  </a:lnTo>
                  <a:lnTo>
                    <a:pt x="515" y="902"/>
                  </a:lnTo>
                  <a:lnTo>
                    <a:pt x="387" y="953"/>
                  </a:lnTo>
                  <a:lnTo>
                    <a:pt x="284" y="1030"/>
                  </a:lnTo>
                  <a:lnTo>
                    <a:pt x="206" y="1133"/>
                  </a:lnTo>
                  <a:lnTo>
                    <a:pt x="78" y="1365"/>
                  </a:lnTo>
                  <a:lnTo>
                    <a:pt x="26" y="1468"/>
                  </a:lnTo>
                  <a:lnTo>
                    <a:pt x="0" y="1597"/>
                  </a:lnTo>
                  <a:lnTo>
                    <a:pt x="26" y="1725"/>
                  </a:lnTo>
                  <a:lnTo>
                    <a:pt x="78" y="1854"/>
                  </a:lnTo>
                  <a:lnTo>
                    <a:pt x="206" y="2086"/>
                  </a:lnTo>
                  <a:lnTo>
                    <a:pt x="206" y="2137"/>
                  </a:lnTo>
                  <a:lnTo>
                    <a:pt x="206" y="2832"/>
                  </a:lnTo>
                  <a:lnTo>
                    <a:pt x="206" y="2858"/>
                  </a:lnTo>
                  <a:lnTo>
                    <a:pt x="78" y="3089"/>
                  </a:lnTo>
                  <a:lnTo>
                    <a:pt x="26" y="3218"/>
                  </a:lnTo>
                  <a:lnTo>
                    <a:pt x="0" y="3347"/>
                  </a:lnTo>
                  <a:lnTo>
                    <a:pt x="26" y="3476"/>
                  </a:lnTo>
                  <a:lnTo>
                    <a:pt x="78" y="3604"/>
                  </a:lnTo>
                  <a:lnTo>
                    <a:pt x="206" y="3810"/>
                  </a:lnTo>
                  <a:lnTo>
                    <a:pt x="284" y="3939"/>
                  </a:lnTo>
                  <a:lnTo>
                    <a:pt x="387" y="4016"/>
                  </a:lnTo>
                  <a:lnTo>
                    <a:pt x="515" y="4068"/>
                  </a:lnTo>
                  <a:lnTo>
                    <a:pt x="644" y="4068"/>
                  </a:lnTo>
                  <a:lnTo>
                    <a:pt x="901" y="4093"/>
                  </a:lnTo>
                  <a:lnTo>
                    <a:pt x="927" y="4093"/>
                  </a:lnTo>
                  <a:lnTo>
                    <a:pt x="1545" y="4454"/>
                  </a:lnTo>
                  <a:lnTo>
                    <a:pt x="1571" y="4479"/>
                  </a:lnTo>
                  <a:lnTo>
                    <a:pt x="1699" y="4685"/>
                  </a:lnTo>
                  <a:lnTo>
                    <a:pt x="1802" y="4788"/>
                  </a:lnTo>
                  <a:lnTo>
                    <a:pt x="1905" y="4891"/>
                  </a:lnTo>
                  <a:lnTo>
                    <a:pt x="2008" y="4917"/>
                  </a:lnTo>
                  <a:lnTo>
                    <a:pt x="2137" y="4943"/>
                  </a:lnTo>
                  <a:lnTo>
                    <a:pt x="2394" y="4943"/>
                  </a:lnTo>
                  <a:lnTo>
                    <a:pt x="2549" y="4917"/>
                  </a:lnTo>
                  <a:lnTo>
                    <a:pt x="2652" y="4891"/>
                  </a:lnTo>
                  <a:lnTo>
                    <a:pt x="2755" y="4788"/>
                  </a:lnTo>
                  <a:lnTo>
                    <a:pt x="2857" y="4685"/>
                  </a:lnTo>
                  <a:lnTo>
                    <a:pt x="2986" y="4479"/>
                  </a:lnTo>
                  <a:lnTo>
                    <a:pt x="3012" y="4454"/>
                  </a:lnTo>
                  <a:lnTo>
                    <a:pt x="3604" y="4093"/>
                  </a:lnTo>
                  <a:lnTo>
                    <a:pt x="3655" y="4093"/>
                  </a:lnTo>
                  <a:lnTo>
                    <a:pt x="3913" y="4068"/>
                  </a:lnTo>
                  <a:lnTo>
                    <a:pt x="4041" y="4068"/>
                  </a:lnTo>
                  <a:lnTo>
                    <a:pt x="4170" y="4016"/>
                  </a:lnTo>
                  <a:lnTo>
                    <a:pt x="4273" y="3939"/>
                  </a:lnTo>
                  <a:lnTo>
                    <a:pt x="4350" y="3810"/>
                  </a:lnTo>
                  <a:lnTo>
                    <a:pt x="4479" y="3604"/>
                  </a:lnTo>
                  <a:lnTo>
                    <a:pt x="4530" y="3476"/>
                  </a:lnTo>
                  <a:lnTo>
                    <a:pt x="4556" y="3347"/>
                  </a:lnTo>
                  <a:lnTo>
                    <a:pt x="4530" y="3218"/>
                  </a:lnTo>
                  <a:lnTo>
                    <a:pt x="4479" y="3089"/>
                  </a:lnTo>
                  <a:lnTo>
                    <a:pt x="4350" y="2858"/>
                  </a:lnTo>
                  <a:lnTo>
                    <a:pt x="4350" y="2832"/>
                  </a:lnTo>
                  <a:lnTo>
                    <a:pt x="4350" y="2137"/>
                  </a:lnTo>
                  <a:lnTo>
                    <a:pt x="4350" y="2086"/>
                  </a:lnTo>
                  <a:lnTo>
                    <a:pt x="4479" y="1854"/>
                  </a:lnTo>
                  <a:lnTo>
                    <a:pt x="4530" y="1725"/>
                  </a:lnTo>
                  <a:lnTo>
                    <a:pt x="4556" y="1597"/>
                  </a:lnTo>
                  <a:lnTo>
                    <a:pt x="4530" y="1468"/>
                  </a:lnTo>
                  <a:lnTo>
                    <a:pt x="4479" y="1365"/>
                  </a:lnTo>
                  <a:lnTo>
                    <a:pt x="4350" y="1133"/>
                  </a:lnTo>
                  <a:lnTo>
                    <a:pt x="4273" y="1030"/>
                  </a:lnTo>
                  <a:lnTo>
                    <a:pt x="4170" y="953"/>
                  </a:lnTo>
                  <a:lnTo>
                    <a:pt x="4041" y="902"/>
                  </a:lnTo>
                  <a:lnTo>
                    <a:pt x="3913" y="876"/>
                  </a:lnTo>
                  <a:lnTo>
                    <a:pt x="3655" y="876"/>
                  </a:lnTo>
                  <a:lnTo>
                    <a:pt x="3604" y="850"/>
                  </a:lnTo>
                  <a:lnTo>
                    <a:pt x="3012" y="516"/>
                  </a:lnTo>
                  <a:lnTo>
                    <a:pt x="2986" y="490"/>
                  </a:lnTo>
                  <a:lnTo>
                    <a:pt x="2857" y="258"/>
                  </a:lnTo>
                  <a:lnTo>
                    <a:pt x="2755" y="155"/>
                  </a:lnTo>
                  <a:lnTo>
                    <a:pt x="2652" y="78"/>
                  </a:lnTo>
                  <a:lnTo>
                    <a:pt x="2549" y="27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4986035" y="-1165706"/>
              <a:ext cx="66639" cy="67718"/>
            </a:xfrm>
            <a:custGeom>
              <a:avLst/>
              <a:gdLst/>
              <a:ahLst/>
              <a:cxnLst/>
              <a:rect l="l" t="t" r="r" b="b"/>
              <a:pathLst>
                <a:path w="2189" h="2215" extrusionOk="0">
                  <a:moveTo>
                    <a:pt x="1056" y="439"/>
                  </a:moveTo>
                  <a:lnTo>
                    <a:pt x="1184" y="464"/>
                  </a:lnTo>
                  <a:lnTo>
                    <a:pt x="1313" y="490"/>
                  </a:lnTo>
                  <a:lnTo>
                    <a:pt x="1442" y="567"/>
                  </a:lnTo>
                  <a:lnTo>
                    <a:pt x="1571" y="644"/>
                  </a:lnTo>
                  <a:lnTo>
                    <a:pt x="1648" y="747"/>
                  </a:lnTo>
                  <a:lnTo>
                    <a:pt x="1725" y="876"/>
                  </a:lnTo>
                  <a:lnTo>
                    <a:pt x="1751" y="1005"/>
                  </a:lnTo>
                  <a:lnTo>
                    <a:pt x="1751" y="1159"/>
                  </a:lnTo>
                  <a:lnTo>
                    <a:pt x="1725" y="1288"/>
                  </a:lnTo>
                  <a:lnTo>
                    <a:pt x="1699" y="1391"/>
                  </a:lnTo>
                  <a:lnTo>
                    <a:pt x="1648" y="1494"/>
                  </a:lnTo>
                  <a:lnTo>
                    <a:pt x="1571" y="1571"/>
                  </a:lnTo>
                  <a:lnTo>
                    <a:pt x="1468" y="1648"/>
                  </a:lnTo>
                  <a:lnTo>
                    <a:pt x="1365" y="1725"/>
                  </a:lnTo>
                  <a:lnTo>
                    <a:pt x="1262" y="1751"/>
                  </a:lnTo>
                  <a:lnTo>
                    <a:pt x="1133" y="1777"/>
                  </a:lnTo>
                  <a:lnTo>
                    <a:pt x="1004" y="1777"/>
                  </a:lnTo>
                  <a:lnTo>
                    <a:pt x="850" y="1725"/>
                  </a:lnTo>
                  <a:lnTo>
                    <a:pt x="721" y="1674"/>
                  </a:lnTo>
                  <a:lnTo>
                    <a:pt x="618" y="1571"/>
                  </a:lnTo>
                  <a:lnTo>
                    <a:pt x="541" y="1468"/>
                  </a:lnTo>
                  <a:lnTo>
                    <a:pt x="464" y="1339"/>
                  </a:lnTo>
                  <a:lnTo>
                    <a:pt x="438" y="1211"/>
                  </a:lnTo>
                  <a:lnTo>
                    <a:pt x="438" y="1082"/>
                  </a:lnTo>
                  <a:lnTo>
                    <a:pt x="438" y="953"/>
                  </a:lnTo>
                  <a:lnTo>
                    <a:pt x="490" y="825"/>
                  </a:lnTo>
                  <a:lnTo>
                    <a:pt x="541" y="722"/>
                  </a:lnTo>
                  <a:lnTo>
                    <a:pt x="618" y="644"/>
                  </a:lnTo>
                  <a:lnTo>
                    <a:pt x="721" y="567"/>
                  </a:lnTo>
                  <a:lnTo>
                    <a:pt x="824" y="516"/>
                  </a:lnTo>
                  <a:lnTo>
                    <a:pt x="927" y="464"/>
                  </a:lnTo>
                  <a:lnTo>
                    <a:pt x="1056" y="439"/>
                  </a:lnTo>
                  <a:close/>
                  <a:moveTo>
                    <a:pt x="1030" y="1"/>
                  </a:moveTo>
                  <a:lnTo>
                    <a:pt x="824" y="52"/>
                  </a:lnTo>
                  <a:lnTo>
                    <a:pt x="644" y="104"/>
                  </a:lnTo>
                  <a:lnTo>
                    <a:pt x="464" y="207"/>
                  </a:lnTo>
                  <a:lnTo>
                    <a:pt x="309" y="336"/>
                  </a:lnTo>
                  <a:lnTo>
                    <a:pt x="181" y="490"/>
                  </a:lnTo>
                  <a:lnTo>
                    <a:pt x="103" y="644"/>
                  </a:lnTo>
                  <a:lnTo>
                    <a:pt x="26" y="850"/>
                  </a:lnTo>
                  <a:lnTo>
                    <a:pt x="0" y="1031"/>
                  </a:lnTo>
                  <a:lnTo>
                    <a:pt x="0" y="1288"/>
                  </a:lnTo>
                  <a:lnTo>
                    <a:pt x="52" y="1494"/>
                  </a:lnTo>
                  <a:lnTo>
                    <a:pt x="155" y="1700"/>
                  </a:lnTo>
                  <a:lnTo>
                    <a:pt x="309" y="1880"/>
                  </a:lnTo>
                  <a:lnTo>
                    <a:pt x="490" y="2034"/>
                  </a:lnTo>
                  <a:lnTo>
                    <a:pt x="695" y="2137"/>
                  </a:lnTo>
                  <a:lnTo>
                    <a:pt x="927" y="2189"/>
                  </a:lnTo>
                  <a:lnTo>
                    <a:pt x="1159" y="2215"/>
                  </a:lnTo>
                  <a:lnTo>
                    <a:pt x="1365" y="2189"/>
                  </a:lnTo>
                  <a:lnTo>
                    <a:pt x="1545" y="2112"/>
                  </a:lnTo>
                  <a:lnTo>
                    <a:pt x="1725" y="2009"/>
                  </a:lnTo>
                  <a:lnTo>
                    <a:pt x="1879" y="1880"/>
                  </a:lnTo>
                  <a:lnTo>
                    <a:pt x="2008" y="1751"/>
                  </a:lnTo>
                  <a:lnTo>
                    <a:pt x="2085" y="1571"/>
                  </a:lnTo>
                  <a:lnTo>
                    <a:pt x="2163" y="1391"/>
                  </a:lnTo>
                  <a:lnTo>
                    <a:pt x="2188" y="1185"/>
                  </a:lnTo>
                  <a:lnTo>
                    <a:pt x="2188" y="953"/>
                  </a:lnTo>
                  <a:lnTo>
                    <a:pt x="2111" y="722"/>
                  </a:lnTo>
                  <a:lnTo>
                    <a:pt x="2008" y="516"/>
                  </a:lnTo>
                  <a:lnTo>
                    <a:pt x="1879" y="336"/>
                  </a:lnTo>
                  <a:lnTo>
                    <a:pt x="1699" y="181"/>
                  </a:lnTo>
                  <a:lnTo>
                    <a:pt x="1493" y="78"/>
                  </a:lnTo>
                  <a:lnTo>
                    <a:pt x="1262" y="27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5136479" y="-1152331"/>
              <a:ext cx="79150" cy="40967"/>
            </a:xfrm>
            <a:custGeom>
              <a:avLst/>
              <a:gdLst/>
              <a:ahLst/>
              <a:cxnLst/>
              <a:rect l="l" t="t" r="r" b="b"/>
              <a:pathLst>
                <a:path w="2600" h="1340" extrusionOk="0">
                  <a:moveTo>
                    <a:pt x="2162" y="438"/>
                  </a:moveTo>
                  <a:lnTo>
                    <a:pt x="2162" y="902"/>
                  </a:lnTo>
                  <a:lnTo>
                    <a:pt x="438" y="902"/>
                  </a:lnTo>
                  <a:lnTo>
                    <a:pt x="438" y="438"/>
                  </a:lnTo>
                  <a:close/>
                  <a:moveTo>
                    <a:pt x="335" y="1"/>
                  </a:moveTo>
                  <a:lnTo>
                    <a:pt x="206" y="27"/>
                  </a:lnTo>
                  <a:lnTo>
                    <a:pt x="103" y="104"/>
                  </a:lnTo>
                  <a:lnTo>
                    <a:pt x="26" y="207"/>
                  </a:lnTo>
                  <a:lnTo>
                    <a:pt x="0" y="335"/>
                  </a:lnTo>
                  <a:lnTo>
                    <a:pt x="0" y="1005"/>
                  </a:lnTo>
                  <a:lnTo>
                    <a:pt x="26" y="1133"/>
                  </a:lnTo>
                  <a:lnTo>
                    <a:pt x="103" y="1236"/>
                  </a:lnTo>
                  <a:lnTo>
                    <a:pt x="206" y="1313"/>
                  </a:lnTo>
                  <a:lnTo>
                    <a:pt x="335" y="1339"/>
                  </a:lnTo>
                  <a:lnTo>
                    <a:pt x="2291" y="1339"/>
                  </a:lnTo>
                  <a:lnTo>
                    <a:pt x="2420" y="1313"/>
                  </a:lnTo>
                  <a:lnTo>
                    <a:pt x="2523" y="1236"/>
                  </a:lnTo>
                  <a:lnTo>
                    <a:pt x="2574" y="1133"/>
                  </a:lnTo>
                  <a:lnTo>
                    <a:pt x="2600" y="1005"/>
                  </a:lnTo>
                  <a:lnTo>
                    <a:pt x="2600" y="335"/>
                  </a:lnTo>
                  <a:lnTo>
                    <a:pt x="2574" y="207"/>
                  </a:lnTo>
                  <a:lnTo>
                    <a:pt x="2523" y="104"/>
                  </a:lnTo>
                  <a:lnTo>
                    <a:pt x="2420" y="27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3050" y="-1152331"/>
              <a:ext cx="79181" cy="40967"/>
            </a:xfrm>
            <a:custGeom>
              <a:avLst/>
              <a:gdLst/>
              <a:ahLst/>
              <a:cxnLst/>
              <a:rect l="l" t="t" r="r" b="b"/>
              <a:pathLst>
                <a:path w="2601" h="1340" extrusionOk="0">
                  <a:moveTo>
                    <a:pt x="2163" y="438"/>
                  </a:moveTo>
                  <a:lnTo>
                    <a:pt x="2163" y="902"/>
                  </a:lnTo>
                  <a:lnTo>
                    <a:pt x="438" y="902"/>
                  </a:lnTo>
                  <a:lnTo>
                    <a:pt x="438" y="438"/>
                  </a:lnTo>
                  <a:close/>
                  <a:moveTo>
                    <a:pt x="310" y="1"/>
                  </a:moveTo>
                  <a:lnTo>
                    <a:pt x="181" y="27"/>
                  </a:lnTo>
                  <a:lnTo>
                    <a:pt x="78" y="104"/>
                  </a:lnTo>
                  <a:lnTo>
                    <a:pt x="27" y="207"/>
                  </a:lnTo>
                  <a:lnTo>
                    <a:pt x="1" y="335"/>
                  </a:lnTo>
                  <a:lnTo>
                    <a:pt x="1" y="1005"/>
                  </a:lnTo>
                  <a:lnTo>
                    <a:pt x="27" y="1133"/>
                  </a:lnTo>
                  <a:lnTo>
                    <a:pt x="78" y="1236"/>
                  </a:lnTo>
                  <a:lnTo>
                    <a:pt x="181" y="1313"/>
                  </a:lnTo>
                  <a:lnTo>
                    <a:pt x="310" y="1339"/>
                  </a:lnTo>
                  <a:lnTo>
                    <a:pt x="2266" y="1339"/>
                  </a:lnTo>
                  <a:lnTo>
                    <a:pt x="2395" y="1313"/>
                  </a:lnTo>
                  <a:lnTo>
                    <a:pt x="2497" y="1236"/>
                  </a:lnTo>
                  <a:lnTo>
                    <a:pt x="2575" y="1133"/>
                  </a:lnTo>
                  <a:lnTo>
                    <a:pt x="2600" y="1005"/>
                  </a:lnTo>
                  <a:lnTo>
                    <a:pt x="2600" y="335"/>
                  </a:lnTo>
                  <a:lnTo>
                    <a:pt x="2575" y="207"/>
                  </a:lnTo>
                  <a:lnTo>
                    <a:pt x="2497" y="104"/>
                  </a:lnTo>
                  <a:lnTo>
                    <a:pt x="2395" y="27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9"/>
          <p:cNvGrpSpPr/>
          <p:nvPr/>
        </p:nvGrpSpPr>
        <p:grpSpPr>
          <a:xfrm>
            <a:off x="7483504" y="2497332"/>
            <a:ext cx="355751" cy="457212"/>
            <a:chOff x="3287500" y="1291950"/>
            <a:chExt cx="292150" cy="373875"/>
          </a:xfrm>
        </p:grpSpPr>
        <p:sp>
          <p:nvSpPr>
            <p:cNvPr id="373" name="Google Shape;373;p39"/>
            <p:cNvSpPr/>
            <p:nvPr/>
          </p:nvSpPr>
          <p:spPr>
            <a:xfrm>
              <a:off x="3287500" y="1291950"/>
              <a:ext cx="292150" cy="373875"/>
            </a:xfrm>
            <a:custGeom>
              <a:avLst/>
              <a:gdLst/>
              <a:ahLst/>
              <a:cxnLst/>
              <a:rect l="l" t="t" r="r" b="b"/>
              <a:pathLst>
                <a:path w="11686" h="14955" extrusionOk="0">
                  <a:moveTo>
                    <a:pt x="7748" y="10090"/>
                  </a:moveTo>
                  <a:lnTo>
                    <a:pt x="7413" y="10501"/>
                  </a:lnTo>
                  <a:lnTo>
                    <a:pt x="7362" y="10553"/>
                  </a:lnTo>
                  <a:lnTo>
                    <a:pt x="7284" y="10579"/>
                  </a:lnTo>
                  <a:lnTo>
                    <a:pt x="7207" y="10604"/>
                  </a:lnTo>
                  <a:lnTo>
                    <a:pt x="7130" y="10630"/>
                  </a:lnTo>
                  <a:lnTo>
                    <a:pt x="4582" y="10630"/>
                  </a:lnTo>
                  <a:lnTo>
                    <a:pt x="4505" y="10604"/>
                  </a:lnTo>
                  <a:lnTo>
                    <a:pt x="4427" y="10579"/>
                  </a:lnTo>
                  <a:lnTo>
                    <a:pt x="4350" y="10553"/>
                  </a:lnTo>
                  <a:lnTo>
                    <a:pt x="4273" y="10501"/>
                  </a:lnTo>
                  <a:lnTo>
                    <a:pt x="3964" y="10090"/>
                  </a:lnTo>
                  <a:close/>
                  <a:moveTo>
                    <a:pt x="1493" y="0"/>
                  </a:moveTo>
                  <a:lnTo>
                    <a:pt x="1287" y="26"/>
                  </a:lnTo>
                  <a:lnTo>
                    <a:pt x="1133" y="77"/>
                  </a:lnTo>
                  <a:lnTo>
                    <a:pt x="978" y="180"/>
                  </a:lnTo>
                  <a:lnTo>
                    <a:pt x="850" y="309"/>
                  </a:lnTo>
                  <a:lnTo>
                    <a:pt x="361" y="875"/>
                  </a:lnTo>
                  <a:lnTo>
                    <a:pt x="232" y="875"/>
                  </a:lnTo>
                  <a:lnTo>
                    <a:pt x="155" y="901"/>
                  </a:lnTo>
                  <a:lnTo>
                    <a:pt x="77" y="952"/>
                  </a:lnTo>
                  <a:lnTo>
                    <a:pt x="26" y="1004"/>
                  </a:lnTo>
                  <a:lnTo>
                    <a:pt x="0" y="1107"/>
                  </a:lnTo>
                  <a:lnTo>
                    <a:pt x="0" y="7747"/>
                  </a:lnTo>
                  <a:lnTo>
                    <a:pt x="26" y="7850"/>
                  </a:lnTo>
                  <a:lnTo>
                    <a:pt x="77" y="7902"/>
                  </a:lnTo>
                  <a:lnTo>
                    <a:pt x="155" y="7953"/>
                  </a:lnTo>
                  <a:lnTo>
                    <a:pt x="232" y="7979"/>
                  </a:lnTo>
                  <a:lnTo>
                    <a:pt x="309" y="7953"/>
                  </a:lnTo>
                  <a:lnTo>
                    <a:pt x="386" y="7902"/>
                  </a:lnTo>
                  <a:lnTo>
                    <a:pt x="438" y="7850"/>
                  </a:lnTo>
                  <a:lnTo>
                    <a:pt x="438" y="7747"/>
                  </a:lnTo>
                  <a:lnTo>
                    <a:pt x="438" y="1313"/>
                  </a:lnTo>
                  <a:lnTo>
                    <a:pt x="11248" y="1313"/>
                  </a:lnTo>
                  <a:lnTo>
                    <a:pt x="11248" y="9652"/>
                  </a:lnTo>
                  <a:lnTo>
                    <a:pt x="438" y="9652"/>
                  </a:lnTo>
                  <a:lnTo>
                    <a:pt x="438" y="8622"/>
                  </a:lnTo>
                  <a:lnTo>
                    <a:pt x="438" y="8545"/>
                  </a:lnTo>
                  <a:lnTo>
                    <a:pt x="386" y="8468"/>
                  </a:lnTo>
                  <a:lnTo>
                    <a:pt x="309" y="8417"/>
                  </a:lnTo>
                  <a:lnTo>
                    <a:pt x="155" y="8417"/>
                  </a:lnTo>
                  <a:lnTo>
                    <a:pt x="77" y="8468"/>
                  </a:lnTo>
                  <a:lnTo>
                    <a:pt x="26" y="8545"/>
                  </a:lnTo>
                  <a:lnTo>
                    <a:pt x="0" y="8622"/>
                  </a:lnTo>
                  <a:lnTo>
                    <a:pt x="0" y="9884"/>
                  </a:lnTo>
                  <a:lnTo>
                    <a:pt x="26" y="9961"/>
                  </a:lnTo>
                  <a:lnTo>
                    <a:pt x="77" y="10038"/>
                  </a:lnTo>
                  <a:lnTo>
                    <a:pt x="155" y="10090"/>
                  </a:lnTo>
                  <a:lnTo>
                    <a:pt x="3372" y="10090"/>
                  </a:lnTo>
                  <a:lnTo>
                    <a:pt x="3964" y="10784"/>
                  </a:lnTo>
                  <a:lnTo>
                    <a:pt x="4093" y="10887"/>
                  </a:lnTo>
                  <a:lnTo>
                    <a:pt x="4221" y="10990"/>
                  </a:lnTo>
                  <a:lnTo>
                    <a:pt x="4402" y="11042"/>
                  </a:lnTo>
                  <a:lnTo>
                    <a:pt x="4582" y="11068"/>
                  </a:lnTo>
                  <a:lnTo>
                    <a:pt x="5637" y="11068"/>
                  </a:lnTo>
                  <a:lnTo>
                    <a:pt x="5637" y="13847"/>
                  </a:lnTo>
                  <a:lnTo>
                    <a:pt x="4015" y="14336"/>
                  </a:lnTo>
                  <a:lnTo>
                    <a:pt x="3938" y="14362"/>
                  </a:lnTo>
                  <a:lnTo>
                    <a:pt x="3887" y="14439"/>
                  </a:lnTo>
                  <a:lnTo>
                    <a:pt x="3861" y="14517"/>
                  </a:lnTo>
                  <a:lnTo>
                    <a:pt x="3861" y="14594"/>
                  </a:lnTo>
                  <a:lnTo>
                    <a:pt x="3913" y="14671"/>
                  </a:lnTo>
                  <a:lnTo>
                    <a:pt x="3990" y="14722"/>
                  </a:lnTo>
                  <a:lnTo>
                    <a:pt x="4067" y="14748"/>
                  </a:lnTo>
                  <a:lnTo>
                    <a:pt x="4144" y="14748"/>
                  </a:lnTo>
                  <a:lnTo>
                    <a:pt x="5637" y="14285"/>
                  </a:lnTo>
                  <a:lnTo>
                    <a:pt x="5637" y="14748"/>
                  </a:lnTo>
                  <a:lnTo>
                    <a:pt x="5663" y="14825"/>
                  </a:lnTo>
                  <a:lnTo>
                    <a:pt x="5688" y="14903"/>
                  </a:lnTo>
                  <a:lnTo>
                    <a:pt x="5766" y="14954"/>
                  </a:lnTo>
                  <a:lnTo>
                    <a:pt x="5946" y="14954"/>
                  </a:lnTo>
                  <a:lnTo>
                    <a:pt x="5997" y="14903"/>
                  </a:lnTo>
                  <a:lnTo>
                    <a:pt x="6049" y="14825"/>
                  </a:lnTo>
                  <a:lnTo>
                    <a:pt x="6075" y="14748"/>
                  </a:lnTo>
                  <a:lnTo>
                    <a:pt x="6075" y="14285"/>
                  </a:lnTo>
                  <a:lnTo>
                    <a:pt x="7567" y="14748"/>
                  </a:lnTo>
                  <a:lnTo>
                    <a:pt x="7696" y="14748"/>
                  </a:lnTo>
                  <a:lnTo>
                    <a:pt x="7748" y="14722"/>
                  </a:lnTo>
                  <a:lnTo>
                    <a:pt x="7799" y="14671"/>
                  </a:lnTo>
                  <a:lnTo>
                    <a:pt x="7825" y="14594"/>
                  </a:lnTo>
                  <a:lnTo>
                    <a:pt x="7851" y="14517"/>
                  </a:lnTo>
                  <a:lnTo>
                    <a:pt x="7825" y="14439"/>
                  </a:lnTo>
                  <a:lnTo>
                    <a:pt x="7773" y="14362"/>
                  </a:lnTo>
                  <a:lnTo>
                    <a:pt x="7696" y="14336"/>
                  </a:lnTo>
                  <a:lnTo>
                    <a:pt x="6075" y="13847"/>
                  </a:lnTo>
                  <a:lnTo>
                    <a:pt x="6075" y="11068"/>
                  </a:lnTo>
                  <a:lnTo>
                    <a:pt x="7130" y="11068"/>
                  </a:lnTo>
                  <a:lnTo>
                    <a:pt x="7310" y="11042"/>
                  </a:lnTo>
                  <a:lnTo>
                    <a:pt x="7464" y="10990"/>
                  </a:lnTo>
                  <a:lnTo>
                    <a:pt x="7619" y="10887"/>
                  </a:lnTo>
                  <a:lnTo>
                    <a:pt x="7748" y="10784"/>
                  </a:lnTo>
                  <a:lnTo>
                    <a:pt x="8340" y="10090"/>
                  </a:lnTo>
                  <a:lnTo>
                    <a:pt x="11557" y="10090"/>
                  </a:lnTo>
                  <a:lnTo>
                    <a:pt x="11634" y="10038"/>
                  </a:lnTo>
                  <a:lnTo>
                    <a:pt x="11686" y="9961"/>
                  </a:lnTo>
                  <a:lnTo>
                    <a:pt x="11686" y="9884"/>
                  </a:lnTo>
                  <a:lnTo>
                    <a:pt x="11686" y="1107"/>
                  </a:lnTo>
                  <a:lnTo>
                    <a:pt x="11686" y="1004"/>
                  </a:lnTo>
                  <a:lnTo>
                    <a:pt x="11634" y="952"/>
                  </a:lnTo>
                  <a:lnTo>
                    <a:pt x="11557" y="901"/>
                  </a:lnTo>
                  <a:lnTo>
                    <a:pt x="11480" y="875"/>
                  </a:lnTo>
                  <a:lnTo>
                    <a:pt x="11351" y="875"/>
                  </a:lnTo>
                  <a:lnTo>
                    <a:pt x="10862" y="309"/>
                  </a:lnTo>
                  <a:lnTo>
                    <a:pt x="10733" y="180"/>
                  </a:lnTo>
                  <a:lnTo>
                    <a:pt x="10579" y="77"/>
                  </a:lnTo>
                  <a:lnTo>
                    <a:pt x="10399" y="26"/>
                  </a:lnTo>
                  <a:lnTo>
                    <a:pt x="10218" y="0"/>
                  </a:lnTo>
                  <a:lnTo>
                    <a:pt x="9266" y="0"/>
                  </a:lnTo>
                  <a:lnTo>
                    <a:pt x="9163" y="26"/>
                  </a:lnTo>
                  <a:lnTo>
                    <a:pt x="9112" y="77"/>
                  </a:lnTo>
                  <a:lnTo>
                    <a:pt x="9060" y="129"/>
                  </a:lnTo>
                  <a:lnTo>
                    <a:pt x="9035" y="232"/>
                  </a:lnTo>
                  <a:lnTo>
                    <a:pt x="9060" y="309"/>
                  </a:lnTo>
                  <a:lnTo>
                    <a:pt x="9112" y="386"/>
                  </a:lnTo>
                  <a:lnTo>
                    <a:pt x="9163" y="438"/>
                  </a:lnTo>
                  <a:lnTo>
                    <a:pt x="10218" y="438"/>
                  </a:lnTo>
                  <a:lnTo>
                    <a:pt x="10321" y="463"/>
                  </a:lnTo>
                  <a:lnTo>
                    <a:pt x="10399" y="489"/>
                  </a:lnTo>
                  <a:lnTo>
                    <a:pt x="10476" y="515"/>
                  </a:lnTo>
                  <a:lnTo>
                    <a:pt x="10527" y="592"/>
                  </a:lnTo>
                  <a:lnTo>
                    <a:pt x="10759" y="875"/>
                  </a:lnTo>
                  <a:lnTo>
                    <a:pt x="927" y="875"/>
                  </a:lnTo>
                  <a:lnTo>
                    <a:pt x="1184" y="592"/>
                  </a:lnTo>
                  <a:lnTo>
                    <a:pt x="1236" y="515"/>
                  </a:lnTo>
                  <a:lnTo>
                    <a:pt x="1313" y="489"/>
                  </a:lnTo>
                  <a:lnTo>
                    <a:pt x="1390" y="463"/>
                  </a:lnTo>
                  <a:lnTo>
                    <a:pt x="1493" y="438"/>
                  </a:lnTo>
                  <a:lnTo>
                    <a:pt x="8468" y="438"/>
                  </a:lnTo>
                  <a:lnTo>
                    <a:pt x="8545" y="386"/>
                  </a:lnTo>
                  <a:lnTo>
                    <a:pt x="8571" y="309"/>
                  </a:lnTo>
                  <a:lnTo>
                    <a:pt x="8597" y="232"/>
                  </a:lnTo>
                  <a:lnTo>
                    <a:pt x="8571" y="129"/>
                  </a:lnTo>
                  <a:lnTo>
                    <a:pt x="8545" y="77"/>
                  </a:lnTo>
                  <a:lnTo>
                    <a:pt x="8468" y="26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3403325" y="1400675"/>
              <a:ext cx="61150" cy="59225"/>
            </a:xfrm>
            <a:custGeom>
              <a:avLst/>
              <a:gdLst/>
              <a:ahLst/>
              <a:cxnLst/>
              <a:rect l="l" t="t" r="r" b="b"/>
              <a:pathLst>
                <a:path w="2446" h="2369" extrusionOk="0">
                  <a:moveTo>
                    <a:pt x="772" y="1"/>
                  </a:moveTo>
                  <a:lnTo>
                    <a:pt x="695" y="27"/>
                  </a:lnTo>
                  <a:lnTo>
                    <a:pt x="541" y="104"/>
                  </a:lnTo>
                  <a:lnTo>
                    <a:pt x="412" y="207"/>
                  </a:lnTo>
                  <a:lnTo>
                    <a:pt x="309" y="335"/>
                  </a:lnTo>
                  <a:lnTo>
                    <a:pt x="206" y="464"/>
                  </a:lnTo>
                  <a:lnTo>
                    <a:pt x="129" y="593"/>
                  </a:lnTo>
                  <a:lnTo>
                    <a:pt x="52" y="747"/>
                  </a:lnTo>
                  <a:lnTo>
                    <a:pt x="0" y="902"/>
                  </a:lnTo>
                  <a:lnTo>
                    <a:pt x="0" y="1056"/>
                  </a:lnTo>
                  <a:lnTo>
                    <a:pt x="0" y="1313"/>
                  </a:lnTo>
                  <a:lnTo>
                    <a:pt x="77" y="1571"/>
                  </a:lnTo>
                  <a:lnTo>
                    <a:pt x="180" y="1803"/>
                  </a:lnTo>
                  <a:lnTo>
                    <a:pt x="361" y="2008"/>
                  </a:lnTo>
                  <a:lnTo>
                    <a:pt x="541" y="2189"/>
                  </a:lnTo>
                  <a:lnTo>
                    <a:pt x="798" y="2292"/>
                  </a:lnTo>
                  <a:lnTo>
                    <a:pt x="1030" y="2369"/>
                  </a:lnTo>
                  <a:lnTo>
                    <a:pt x="1313" y="2369"/>
                  </a:lnTo>
                  <a:lnTo>
                    <a:pt x="1519" y="2343"/>
                  </a:lnTo>
                  <a:lnTo>
                    <a:pt x="1725" y="2266"/>
                  </a:lnTo>
                  <a:lnTo>
                    <a:pt x="1931" y="2163"/>
                  </a:lnTo>
                  <a:lnTo>
                    <a:pt x="2085" y="2008"/>
                  </a:lnTo>
                  <a:lnTo>
                    <a:pt x="2239" y="1854"/>
                  </a:lnTo>
                  <a:lnTo>
                    <a:pt x="2342" y="1648"/>
                  </a:lnTo>
                  <a:lnTo>
                    <a:pt x="2420" y="1442"/>
                  </a:lnTo>
                  <a:lnTo>
                    <a:pt x="2445" y="1211"/>
                  </a:lnTo>
                  <a:lnTo>
                    <a:pt x="2445" y="1030"/>
                  </a:lnTo>
                  <a:lnTo>
                    <a:pt x="2420" y="850"/>
                  </a:lnTo>
                  <a:lnTo>
                    <a:pt x="2368" y="670"/>
                  </a:lnTo>
                  <a:lnTo>
                    <a:pt x="2291" y="516"/>
                  </a:lnTo>
                  <a:lnTo>
                    <a:pt x="2188" y="361"/>
                  </a:lnTo>
                  <a:lnTo>
                    <a:pt x="2059" y="232"/>
                  </a:lnTo>
                  <a:lnTo>
                    <a:pt x="1905" y="130"/>
                  </a:lnTo>
                  <a:lnTo>
                    <a:pt x="1750" y="27"/>
                  </a:lnTo>
                  <a:lnTo>
                    <a:pt x="1673" y="1"/>
                  </a:lnTo>
                  <a:lnTo>
                    <a:pt x="1596" y="27"/>
                  </a:lnTo>
                  <a:lnTo>
                    <a:pt x="1519" y="52"/>
                  </a:lnTo>
                  <a:lnTo>
                    <a:pt x="1467" y="130"/>
                  </a:lnTo>
                  <a:lnTo>
                    <a:pt x="1442" y="207"/>
                  </a:lnTo>
                  <a:lnTo>
                    <a:pt x="1442" y="310"/>
                  </a:lnTo>
                  <a:lnTo>
                    <a:pt x="1493" y="361"/>
                  </a:lnTo>
                  <a:lnTo>
                    <a:pt x="1570" y="413"/>
                  </a:lnTo>
                  <a:lnTo>
                    <a:pt x="1673" y="490"/>
                  </a:lnTo>
                  <a:lnTo>
                    <a:pt x="1750" y="567"/>
                  </a:lnTo>
                  <a:lnTo>
                    <a:pt x="1853" y="644"/>
                  </a:lnTo>
                  <a:lnTo>
                    <a:pt x="1905" y="747"/>
                  </a:lnTo>
                  <a:lnTo>
                    <a:pt x="1956" y="850"/>
                  </a:lnTo>
                  <a:lnTo>
                    <a:pt x="1982" y="953"/>
                  </a:lnTo>
                  <a:lnTo>
                    <a:pt x="2008" y="1082"/>
                  </a:lnTo>
                  <a:lnTo>
                    <a:pt x="2008" y="1185"/>
                  </a:lnTo>
                  <a:lnTo>
                    <a:pt x="1982" y="1339"/>
                  </a:lnTo>
                  <a:lnTo>
                    <a:pt x="1956" y="1468"/>
                  </a:lnTo>
                  <a:lnTo>
                    <a:pt x="1879" y="1597"/>
                  </a:lnTo>
                  <a:lnTo>
                    <a:pt x="1776" y="1700"/>
                  </a:lnTo>
                  <a:lnTo>
                    <a:pt x="1673" y="1803"/>
                  </a:lnTo>
                  <a:lnTo>
                    <a:pt x="1545" y="1854"/>
                  </a:lnTo>
                  <a:lnTo>
                    <a:pt x="1416" y="1905"/>
                  </a:lnTo>
                  <a:lnTo>
                    <a:pt x="1261" y="1931"/>
                  </a:lnTo>
                  <a:lnTo>
                    <a:pt x="1107" y="1931"/>
                  </a:lnTo>
                  <a:lnTo>
                    <a:pt x="953" y="1880"/>
                  </a:lnTo>
                  <a:lnTo>
                    <a:pt x="798" y="1803"/>
                  </a:lnTo>
                  <a:lnTo>
                    <a:pt x="669" y="1700"/>
                  </a:lnTo>
                  <a:lnTo>
                    <a:pt x="541" y="1571"/>
                  </a:lnTo>
                  <a:lnTo>
                    <a:pt x="489" y="1416"/>
                  </a:lnTo>
                  <a:lnTo>
                    <a:pt x="438" y="1262"/>
                  </a:lnTo>
                  <a:lnTo>
                    <a:pt x="438" y="1082"/>
                  </a:lnTo>
                  <a:lnTo>
                    <a:pt x="464" y="876"/>
                  </a:lnTo>
                  <a:lnTo>
                    <a:pt x="566" y="696"/>
                  </a:lnTo>
                  <a:lnTo>
                    <a:pt x="695" y="541"/>
                  </a:lnTo>
                  <a:lnTo>
                    <a:pt x="875" y="413"/>
                  </a:lnTo>
                  <a:lnTo>
                    <a:pt x="953" y="361"/>
                  </a:lnTo>
                  <a:lnTo>
                    <a:pt x="978" y="310"/>
                  </a:lnTo>
                  <a:lnTo>
                    <a:pt x="1004" y="207"/>
                  </a:lnTo>
                  <a:lnTo>
                    <a:pt x="978" y="130"/>
                  </a:lnTo>
                  <a:lnTo>
                    <a:pt x="927" y="52"/>
                  </a:lnTo>
                  <a:lnTo>
                    <a:pt x="850" y="27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3369225" y="1358850"/>
              <a:ext cx="129350" cy="140300"/>
            </a:xfrm>
            <a:custGeom>
              <a:avLst/>
              <a:gdLst/>
              <a:ahLst/>
              <a:cxnLst/>
              <a:rect l="l" t="t" r="r" b="b"/>
              <a:pathLst>
                <a:path w="5174" h="5612" extrusionOk="0">
                  <a:moveTo>
                    <a:pt x="2728" y="438"/>
                  </a:moveTo>
                  <a:lnTo>
                    <a:pt x="2780" y="464"/>
                  </a:lnTo>
                  <a:lnTo>
                    <a:pt x="2831" y="516"/>
                  </a:lnTo>
                  <a:lnTo>
                    <a:pt x="2986" y="773"/>
                  </a:lnTo>
                  <a:lnTo>
                    <a:pt x="3089" y="876"/>
                  </a:lnTo>
                  <a:lnTo>
                    <a:pt x="3192" y="953"/>
                  </a:lnTo>
                  <a:lnTo>
                    <a:pt x="3887" y="1365"/>
                  </a:lnTo>
                  <a:lnTo>
                    <a:pt x="4015" y="1416"/>
                  </a:lnTo>
                  <a:lnTo>
                    <a:pt x="4144" y="1442"/>
                  </a:lnTo>
                  <a:lnTo>
                    <a:pt x="4453" y="1442"/>
                  </a:lnTo>
                  <a:lnTo>
                    <a:pt x="4530" y="1468"/>
                  </a:lnTo>
                  <a:lnTo>
                    <a:pt x="4556" y="1494"/>
                  </a:lnTo>
                  <a:lnTo>
                    <a:pt x="4710" y="1751"/>
                  </a:lnTo>
                  <a:lnTo>
                    <a:pt x="4736" y="1828"/>
                  </a:lnTo>
                  <a:lnTo>
                    <a:pt x="4710" y="1880"/>
                  </a:lnTo>
                  <a:lnTo>
                    <a:pt x="4556" y="2137"/>
                  </a:lnTo>
                  <a:lnTo>
                    <a:pt x="4504" y="2266"/>
                  </a:lnTo>
                  <a:lnTo>
                    <a:pt x="4504" y="2420"/>
                  </a:lnTo>
                  <a:lnTo>
                    <a:pt x="4504" y="3218"/>
                  </a:lnTo>
                  <a:lnTo>
                    <a:pt x="4504" y="3347"/>
                  </a:lnTo>
                  <a:lnTo>
                    <a:pt x="4556" y="3476"/>
                  </a:lnTo>
                  <a:lnTo>
                    <a:pt x="4710" y="3759"/>
                  </a:lnTo>
                  <a:lnTo>
                    <a:pt x="4736" y="3810"/>
                  </a:lnTo>
                  <a:lnTo>
                    <a:pt x="4710" y="3862"/>
                  </a:lnTo>
                  <a:lnTo>
                    <a:pt x="4556" y="4119"/>
                  </a:lnTo>
                  <a:lnTo>
                    <a:pt x="4530" y="4170"/>
                  </a:lnTo>
                  <a:lnTo>
                    <a:pt x="4453" y="4196"/>
                  </a:lnTo>
                  <a:lnTo>
                    <a:pt x="4144" y="4196"/>
                  </a:lnTo>
                  <a:lnTo>
                    <a:pt x="4015" y="4222"/>
                  </a:lnTo>
                  <a:lnTo>
                    <a:pt x="3887" y="4273"/>
                  </a:lnTo>
                  <a:lnTo>
                    <a:pt x="3192" y="4660"/>
                  </a:lnTo>
                  <a:lnTo>
                    <a:pt x="3089" y="4762"/>
                  </a:lnTo>
                  <a:lnTo>
                    <a:pt x="2986" y="4865"/>
                  </a:lnTo>
                  <a:lnTo>
                    <a:pt x="2831" y="5123"/>
                  </a:lnTo>
                  <a:lnTo>
                    <a:pt x="2780" y="5174"/>
                  </a:lnTo>
                  <a:lnTo>
                    <a:pt x="2368" y="5174"/>
                  </a:lnTo>
                  <a:lnTo>
                    <a:pt x="2342" y="5123"/>
                  </a:lnTo>
                  <a:lnTo>
                    <a:pt x="2188" y="4865"/>
                  </a:lnTo>
                  <a:lnTo>
                    <a:pt x="2085" y="4762"/>
                  </a:lnTo>
                  <a:lnTo>
                    <a:pt x="1982" y="4660"/>
                  </a:lnTo>
                  <a:lnTo>
                    <a:pt x="1287" y="4273"/>
                  </a:lnTo>
                  <a:lnTo>
                    <a:pt x="1158" y="4222"/>
                  </a:lnTo>
                  <a:lnTo>
                    <a:pt x="1004" y="4196"/>
                  </a:lnTo>
                  <a:lnTo>
                    <a:pt x="721" y="4196"/>
                  </a:lnTo>
                  <a:lnTo>
                    <a:pt x="644" y="4170"/>
                  </a:lnTo>
                  <a:lnTo>
                    <a:pt x="618" y="4119"/>
                  </a:lnTo>
                  <a:lnTo>
                    <a:pt x="463" y="3862"/>
                  </a:lnTo>
                  <a:lnTo>
                    <a:pt x="438" y="3810"/>
                  </a:lnTo>
                  <a:lnTo>
                    <a:pt x="463" y="3759"/>
                  </a:lnTo>
                  <a:lnTo>
                    <a:pt x="592" y="3476"/>
                  </a:lnTo>
                  <a:lnTo>
                    <a:pt x="669" y="3347"/>
                  </a:lnTo>
                  <a:lnTo>
                    <a:pt x="669" y="3218"/>
                  </a:lnTo>
                  <a:lnTo>
                    <a:pt x="669" y="2420"/>
                  </a:lnTo>
                  <a:lnTo>
                    <a:pt x="669" y="2266"/>
                  </a:lnTo>
                  <a:lnTo>
                    <a:pt x="592" y="2137"/>
                  </a:lnTo>
                  <a:lnTo>
                    <a:pt x="463" y="1880"/>
                  </a:lnTo>
                  <a:lnTo>
                    <a:pt x="438" y="1828"/>
                  </a:lnTo>
                  <a:lnTo>
                    <a:pt x="463" y="1751"/>
                  </a:lnTo>
                  <a:lnTo>
                    <a:pt x="618" y="1494"/>
                  </a:lnTo>
                  <a:lnTo>
                    <a:pt x="644" y="1468"/>
                  </a:lnTo>
                  <a:lnTo>
                    <a:pt x="721" y="1442"/>
                  </a:lnTo>
                  <a:lnTo>
                    <a:pt x="1004" y="1442"/>
                  </a:lnTo>
                  <a:lnTo>
                    <a:pt x="1158" y="1416"/>
                  </a:lnTo>
                  <a:lnTo>
                    <a:pt x="1287" y="1365"/>
                  </a:lnTo>
                  <a:lnTo>
                    <a:pt x="1982" y="953"/>
                  </a:lnTo>
                  <a:lnTo>
                    <a:pt x="2085" y="876"/>
                  </a:lnTo>
                  <a:lnTo>
                    <a:pt x="2188" y="773"/>
                  </a:lnTo>
                  <a:lnTo>
                    <a:pt x="2342" y="516"/>
                  </a:lnTo>
                  <a:lnTo>
                    <a:pt x="2368" y="464"/>
                  </a:lnTo>
                  <a:lnTo>
                    <a:pt x="2445" y="438"/>
                  </a:lnTo>
                  <a:close/>
                  <a:moveTo>
                    <a:pt x="2445" y="1"/>
                  </a:moveTo>
                  <a:lnTo>
                    <a:pt x="2291" y="27"/>
                  </a:lnTo>
                  <a:lnTo>
                    <a:pt x="2162" y="78"/>
                  </a:lnTo>
                  <a:lnTo>
                    <a:pt x="2059" y="155"/>
                  </a:lnTo>
                  <a:lnTo>
                    <a:pt x="1956" y="284"/>
                  </a:lnTo>
                  <a:lnTo>
                    <a:pt x="1802" y="541"/>
                  </a:lnTo>
                  <a:lnTo>
                    <a:pt x="1750" y="567"/>
                  </a:lnTo>
                  <a:lnTo>
                    <a:pt x="1055" y="979"/>
                  </a:lnTo>
                  <a:lnTo>
                    <a:pt x="1004" y="1005"/>
                  </a:lnTo>
                  <a:lnTo>
                    <a:pt x="695" y="1005"/>
                  </a:lnTo>
                  <a:lnTo>
                    <a:pt x="566" y="1030"/>
                  </a:lnTo>
                  <a:lnTo>
                    <a:pt x="438" y="1082"/>
                  </a:lnTo>
                  <a:lnTo>
                    <a:pt x="309" y="1159"/>
                  </a:lnTo>
                  <a:lnTo>
                    <a:pt x="232" y="1288"/>
                  </a:lnTo>
                  <a:lnTo>
                    <a:pt x="77" y="1545"/>
                  </a:lnTo>
                  <a:lnTo>
                    <a:pt x="26" y="1674"/>
                  </a:lnTo>
                  <a:lnTo>
                    <a:pt x="0" y="1803"/>
                  </a:lnTo>
                  <a:lnTo>
                    <a:pt x="26" y="1957"/>
                  </a:lnTo>
                  <a:lnTo>
                    <a:pt x="77" y="2086"/>
                  </a:lnTo>
                  <a:lnTo>
                    <a:pt x="232" y="2343"/>
                  </a:lnTo>
                  <a:lnTo>
                    <a:pt x="232" y="2420"/>
                  </a:lnTo>
                  <a:lnTo>
                    <a:pt x="232" y="3218"/>
                  </a:lnTo>
                  <a:lnTo>
                    <a:pt x="232" y="3270"/>
                  </a:lnTo>
                  <a:lnTo>
                    <a:pt x="77" y="3527"/>
                  </a:lnTo>
                  <a:lnTo>
                    <a:pt x="26" y="3681"/>
                  </a:lnTo>
                  <a:lnTo>
                    <a:pt x="0" y="3810"/>
                  </a:lnTo>
                  <a:lnTo>
                    <a:pt x="26" y="3965"/>
                  </a:lnTo>
                  <a:lnTo>
                    <a:pt x="77" y="4093"/>
                  </a:lnTo>
                  <a:lnTo>
                    <a:pt x="232" y="4351"/>
                  </a:lnTo>
                  <a:lnTo>
                    <a:pt x="309" y="4454"/>
                  </a:lnTo>
                  <a:lnTo>
                    <a:pt x="438" y="4557"/>
                  </a:lnTo>
                  <a:lnTo>
                    <a:pt x="566" y="4608"/>
                  </a:lnTo>
                  <a:lnTo>
                    <a:pt x="695" y="4634"/>
                  </a:lnTo>
                  <a:lnTo>
                    <a:pt x="1004" y="4634"/>
                  </a:lnTo>
                  <a:lnTo>
                    <a:pt x="1055" y="4660"/>
                  </a:lnTo>
                  <a:lnTo>
                    <a:pt x="1750" y="5046"/>
                  </a:lnTo>
                  <a:lnTo>
                    <a:pt x="1802" y="5097"/>
                  </a:lnTo>
                  <a:lnTo>
                    <a:pt x="1956" y="5354"/>
                  </a:lnTo>
                  <a:lnTo>
                    <a:pt x="2059" y="5457"/>
                  </a:lnTo>
                  <a:lnTo>
                    <a:pt x="2162" y="5535"/>
                  </a:lnTo>
                  <a:lnTo>
                    <a:pt x="2291" y="5612"/>
                  </a:lnTo>
                  <a:lnTo>
                    <a:pt x="2883" y="5612"/>
                  </a:lnTo>
                  <a:lnTo>
                    <a:pt x="3011" y="5535"/>
                  </a:lnTo>
                  <a:lnTo>
                    <a:pt x="3114" y="5457"/>
                  </a:lnTo>
                  <a:lnTo>
                    <a:pt x="3217" y="5354"/>
                  </a:lnTo>
                  <a:lnTo>
                    <a:pt x="3372" y="5097"/>
                  </a:lnTo>
                  <a:lnTo>
                    <a:pt x="3423" y="5046"/>
                  </a:lnTo>
                  <a:lnTo>
                    <a:pt x="4118" y="4660"/>
                  </a:lnTo>
                  <a:lnTo>
                    <a:pt x="4170" y="4634"/>
                  </a:lnTo>
                  <a:lnTo>
                    <a:pt x="4479" y="4634"/>
                  </a:lnTo>
                  <a:lnTo>
                    <a:pt x="4607" y="4608"/>
                  </a:lnTo>
                  <a:lnTo>
                    <a:pt x="4736" y="4557"/>
                  </a:lnTo>
                  <a:lnTo>
                    <a:pt x="4865" y="4454"/>
                  </a:lnTo>
                  <a:lnTo>
                    <a:pt x="4942" y="4351"/>
                  </a:lnTo>
                  <a:lnTo>
                    <a:pt x="5096" y="4093"/>
                  </a:lnTo>
                  <a:lnTo>
                    <a:pt x="5148" y="3965"/>
                  </a:lnTo>
                  <a:lnTo>
                    <a:pt x="5174" y="3810"/>
                  </a:lnTo>
                  <a:lnTo>
                    <a:pt x="5148" y="3681"/>
                  </a:lnTo>
                  <a:lnTo>
                    <a:pt x="5096" y="3527"/>
                  </a:lnTo>
                  <a:lnTo>
                    <a:pt x="4942" y="3270"/>
                  </a:lnTo>
                  <a:lnTo>
                    <a:pt x="4942" y="3218"/>
                  </a:lnTo>
                  <a:lnTo>
                    <a:pt x="4942" y="2420"/>
                  </a:lnTo>
                  <a:lnTo>
                    <a:pt x="4942" y="2343"/>
                  </a:lnTo>
                  <a:lnTo>
                    <a:pt x="5096" y="2086"/>
                  </a:lnTo>
                  <a:lnTo>
                    <a:pt x="5148" y="1957"/>
                  </a:lnTo>
                  <a:lnTo>
                    <a:pt x="5174" y="1803"/>
                  </a:lnTo>
                  <a:lnTo>
                    <a:pt x="5148" y="1674"/>
                  </a:lnTo>
                  <a:lnTo>
                    <a:pt x="5096" y="1545"/>
                  </a:lnTo>
                  <a:lnTo>
                    <a:pt x="4942" y="1288"/>
                  </a:lnTo>
                  <a:lnTo>
                    <a:pt x="4865" y="1159"/>
                  </a:lnTo>
                  <a:lnTo>
                    <a:pt x="4736" y="1082"/>
                  </a:lnTo>
                  <a:lnTo>
                    <a:pt x="4607" y="1030"/>
                  </a:lnTo>
                  <a:lnTo>
                    <a:pt x="4479" y="1005"/>
                  </a:lnTo>
                  <a:lnTo>
                    <a:pt x="4170" y="1005"/>
                  </a:lnTo>
                  <a:lnTo>
                    <a:pt x="4118" y="979"/>
                  </a:lnTo>
                  <a:lnTo>
                    <a:pt x="3423" y="567"/>
                  </a:lnTo>
                  <a:lnTo>
                    <a:pt x="3372" y="541"/>
                  </a:lnTo>
                  <a:lnTo>
                    <a:pt x="3217" y="284"/>
                  </a:lnTo>
                  <a:lnTo>
                    <a:pt x="3114" y="155"/>
                  </a:lnTo>
                  <a:lnTo>
                    <a:pt x="3011" y="78"/>
                  </a:lnTo>
                  <a:lnTo>
                    <a:pt x="2883" y="27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3481175" y="1486275"/>
              <a:ext cx="75950" cy="24475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129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1" y="206"/>
                  </a:lnTo>
                  <a:lnTo>
                    <a:pt x="26" y="283"/>
                  </a:lnTo>
                  <a:lnTo>
                    <a:pt x="78" y="360"/>
                  </a:lnTo>
                  <a:lnTo>
                    <a:pt x="618" y="901"/>
                  </a:lnTo>
                  <a:lnTo>
                    <a:pt x="670" y="952"/>
                  </a:lnTo>
                  <a:lnTo>
                    <a:pt x="773" y="978"/>
                  </a:lnTo>
                  <a:lnTo>
                    <a:pt x="2806" y="978"/>
                  </a:lnTo>
                  <a:lnTo>
                    <a:pt x="2909" y="952"/>
                  </a:lnTo>
                  <a:lnTo>
                    <a:pt x="2961" y="901"/>
                  </a:lnTo>
                  <a:lnTo>
                    <a:pt x="3012" y="849"/>
                  </a:lnTo>
                  <a:lnTo>
                    <a:pt x="3038" y="746"/>
                  </a:lnTo>
                  <a:lnTo>
                    <a:pt x="3012" y="669"/>
                  </a:lnTo>
                  <a:lnTo>
                    <a:pt x="2961" y="592"/>
                  </a:lnTo>
                  <a:lnTo>
                    <a:pt x="2909" y="566"/>
                  </a:lnTo>
                  <a:lnTo>
                    <a:pt x="2806" y="541"/>
                  </a:lnTo>
                  <a:lnTo>
                    <a:pt x="850" y="541"/>
                  </a:lnTo>
                  <a:lnTo>
                    <a:pt x="387" y="5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3539725" y="1483700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464" y="438"/>
                  </a:lnTo>
                  <a:lnTo>
                    <a:pt x="567" y="412"/>
                  </a:lnTo>
                  <a:lnTo>
                    <a:pt x="619" y="360"/>
                  </a:lnTo>
                  <a:lnTo>
                    <a:pt x="670" y="309"/>
                  </a:lnTo>
                  <a:lnTo>
                    <a:pt x="696" y="206"/>
                  </a:lnTo>
                  <a:lnTo>
                    <a:pt x="670" y="129"/>
                  </a:lnTo>
                  <a:lnTo>
                    <a:pt x="619" y="5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3503700" y="1483700"/>
              <a:ext cx="30900" cy="10950"/>
            </a:xfrm>
            <a:custGeom>
              <a:avLst/>
              <a:gdLst/>
              <a:ahLst/>
              <a:cxnLst/>
              <a:rect l="l" t="t" r="r" b="b"/>
              <a:pathLst>
                <a:path w="1236" h="438" extrusionOk="0">
                  <a:moveTo>
                    <a:pt x="129" y="0"/>
                  </a:moveTo>
                  <a:lnTo>
                    <a:pt x="78" y="52"/>
                  </a:lnTo>
                  <a:lnTo>
                    <a:pt x="26" y="129"/>
                  </a:lnTo>
                  <a:lnTo>
                    <a:pt x="0" y="206"/>
                  </a:lnTo>
                  <a:lnTo>
                    <a:pt x="26" y="309"/>
                  </a:lnTo>
                  <a:lnTo>
                    <a:pt x="78" y="360"/>
                  </a:lnTo>
                  <a:lnTo>
                    <a:pt x="129" y="412"/>
                  </a:lnTo>
                  <a:lnTo>
                    <a:pt x="232" y="438"/>
                  </a:lnTo>
                  <a:lnTo>
                    <a:pt x="1030" y="438"/>
                  </a:lnTo>
                  <a:lnTo>
                    <a:pt x="1107" y="412"/>
                  </a:lnTo>
                  <a:lnTo>
                    <a:pt x="1184" y="360"/>
                  </a:lnTo>
                  <a:lnTo>
                    <a:pt x="1210" y="309"/>
                  </a:lnTo>
                  <a:lnTo>
                    <a:pt x="1236" y="206"/>
                  </a:lnTo>
                  <a:lnTo>
                    <a:pt x="1210" y="129"/>
                  </a:lnTo>
                  <a:lnTo>
                    <a:pt x="1184" y="5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3539725" y="1465675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567" y="438"/>
                  </a:lnTo>
                  <a:lnTo>
                    <a:pt x="619" y="387"/>
                  </a:lnTo>
                  <a:lnTo>
                    <a:pt x="670" y="309"/>
                  </a:lnTo>
                  <a:lnTo>
                    <a:pt x="696" y="232"/>
                  </a:lnTo>
                  <a:lnTo>
                    <a:pt x="670" y="129"/>
                  </a:lnTo>
                  <a:lnTo>
                    <a:pt x="619" y="78"/>
                  </a:lnTo>
                  <a:lnTo>
                    <a:pt x="567" y="26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3503700" y="1465675"/>
              <a:ext cx="30900" cy="10950"/>
            </a:xfrm>
            <a:custGeom>
              <a:avLst/>
              <a:gdLst/>
              <a:ahLst/>
              <a:cxnLst/>
              <a:rect l="l" t="t" r="r" b="b"/>
              <a:pathLst>
                <a:path w="1236" h="438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0" y="232"/>
                  </a:lnTo>
                  <a:lnTo>
                    <a:pt x="26" y="309"/>
                  </a:lnTo>
                  <a:lnTo>
                    <a:pt x="78" y="387"/>
                  </a:lnTo>
                  <a:lnTo>
                    <a:pt x="129" y="438"/>
                  </a:lnTo>
                  <a:lnTo>
                    <a:pt x="1107" y="438"/>
                  </a:lnTo>
                  <a:lnTo>
                    <a:pt x="1184" y="387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29"/>
                  </a:lnTo>
                  <a:lnTo>
                    <a:pt x="1184" y="78"/>
                  </a:lnTo>
                  <a:lnTo>
                    <a:pt x="1107" y="26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3310650" y="1486275"/>
              <a:ext cx="75950" cy="24475"/>
            </a:xfrm>
            <a:custGeom>
              <a:avLst/>
              <a:gdLst/>
              <a:ahLst/>
              <a:cxnLst/>
              <a:rect l="l" t="t" r="r" b="b"/>
              <a:pathLst>
                <a:path w="3038" h="979" extrusionOk="0">
                  <a:moveTo>
                    <a:pt x="2729" y="0"/>
                  </a:moveTo>
                  <a:lnTo>
                    <a:pt x="2652" y="52"/>
                  </a:lnTo>
                  <a:lnTo>
                    <a:pt x="2189" y="541"/>
                  </a:lnTo>
                  <a:lnTo>
                    <a:pt x="232" y="541"/>
                  </a:lnTo>
                  <a:lnTo>
                    <a:pt x="130" y="566"/>
                  </a:lnTo>
                  <a:lnTo>
                    <a:pt x="78" y="592"/>
                  </a:lnTo>
                  <a:lnTo>
                    <a:pt x="27" y="669"/>
                  </a:lnTo>
                  <a:lnTo>
                    <a:pt x="1" y="746"/>
                  </a:lnTo>
                  <a:lnTo>
                    <a:pt x="27" y="849"/>
                  </a:lnTo>
                  <a:lnTo>
                    <a:pt x="78" y="901"/>
                  </a:lnTo>
                  <a:lnTo>
                    <a:pt x="130" y="952"/>
                  </a:lnTo>
                  <a:lnTo>
                    <a:pt x="232" y="978"/>
                  </a:lnTo>
                  <a:lnTo>
                    <a:pt x="2266" y="978"/>
                  </a:lnTo>
                  <a:lnTo>
                    <a:pt x="2343" y="952"/>
                  </a:lnTo>
                  <a:lnTo>
                    <a:pt x="2420" y="901"/>
                  </a:lnTo>
                  <a:lnTo>
                    <a:pt x="2961" y="360"/>
                  </a:lnTo>
                  <a:lnTo>
                    <a:pt x="3012" y="283"/>
                  </a:lnTo>
                  <a:lnTo>
                    <a:pt x="3038" y="206"/>
                  </a:lnTo>
                  <a:lnTo>
                    <a:pt x="3012" y="129"/>
                  </a:lnTo>
                  <a:lnTo>
                    <a:pt x="2961" y="52"/>
                  </a:lnTo>
                  <a:lnTo>
                    <a:pt x="2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3310650" y="1483700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130" y="0"/>
                  </a:moveTo>
                  <a:lnTo>
                    <a:pt x="78" y="52"/>
                  </a:lnTo>
                  <a:lnTo>
                    <a:pt x="27" y="129"/>
                  </a:lnTo>
                  <a:lnTo>
                    <a:pt x="1" y="206"/>
                  </a:lnTo>
                  <a:lnTo>
                    <a:pt x="27" y="309"/>
                  </a:lnTo>
                  <a:lnTo>
                    <a:pt x="78" y="360"/>
                  </a:lnTo>
                  <a:lnTo>
                    <a:pt x="130" y="412"/>
                  </a:lnTo>
                  <a:lnTo>
                    <a:pt x="232" y="438"/>
                  </a:lnTo>
                  <a:lnTo>
                    <a:pt x="490" y="438"/>
                  </a:lnTo>
                  <a:lnTo>
                    <a:pt x="567" y="412"/>
                  </a:lnTo>
                  <a:lnTo>
                    <a:pt x="644" y="360"/>
                  </a:lnTo>
                  <a:lnTo>
                    <a:pt x="696" y="309"/>
                  </a:lnTo>
                  <a:lnTo>
                    <a:pt x="696" y="206"/>
                  </a:lnTo>
                  <a:lnTo>
                    <a:pt x="696" y="129"/>
                  </a:lnTo>
                  <a:lnTo>
                    <a:pt x="644" y="5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3333175" y="1483700"/>
              <a:ext cx="30925" cy="10950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129" y="0"/>
                  </a:moveTo>
                  <a:lnTo>
                    <a:pt x="52" y="52"/>
                  </a:lnTo>
                  <a:lnTo>
                    <a:pt x="1" y="129"/>
                  </a:lnTo>
                  <a:lnTo>
                    <a:pt x="1" y="206"/>
                  </a:lnTo>
                  <a:lnTo>
                    <a:pt x="1" y="309"/>
                  </a:lnTo>
                  <a:lnTo>
                    <a:pt x="52" y="360"/>
                  </a:lnTo>
                  <a:lnTo>
                    <a:pt x="129" y="412"/>
                  </a:lnTo>
                  <a:lnTo>
                    <a:pt x="207" y="438"/>
                  </a:lnTo>
                  <a:lnTo>
                    <a:pt x="1005" y="438"/>
                  </a:lnTo>
                  <a:lnTo>
                    <a:pt x="1107" y="412"/>
                  </a:lnTo>
                  <a:lnTo>
                    <a:pt x="1159" y="360"/>
                  </a:lnTo>
                  <a:lnTo>
                    <a:pt x="1210" y="309"/>
                  </a:lnTo>
                  <a:lnTo>
                    <a:pt x="1236" y="206"/>
                  </a:lnTo>
                  <a:lnTo>
                    <a:pt x="1210" y="129"/>
                  </a:lnTo>
                  <a:lnTo>
                    <a:pt x="1159" y="5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3310650" y="1465675"/>
              <a:ext cx="17400" cy="10950"/>
            </a:xfrm>
            <a:custGeom>
              <a:avLst/>
              <a:gdLst/>
              <a:ahLst/>
              <a:cxnLst/>
              <a:rect l="l" t="t" r="r" b="b"/>
              <a:pathLst>
                <a:path w="696" h="438" extrusionOk="0">
                  <a:moveTo>
                    <a:pt x="232" y="0"/>
                  </a:moveTo>
                  <a:lnTo>
                    <a:pt x="130" y="26"/>
                  </a:lnTo>
                  <a:lnTo>
                    <a:pt x="78" y="78"/>
                  </a:lnTo>
                  <a:lnTo>
                    <a:pt x="27" y="129"/>
                  </a:lnTo>
                  <a:lnTo>
                    <a:pt x="1" y="232"/>
                  </a:lnTo>
                  <a:lnTo>
                    <a:pt x="27" y="309"/>
                  </a:lnTo>
                  <a:lnTo>
                    <a:pt x="78" y="387"/>
                  </a:lnTo>
                  <a:lnTo>
                    <a:pt x="130" y="438"/>
                  </a:lnTo>
                  <a:lnTo>
                    <a:pt x="567" y="438"/>
                  </a:lnTo>
                  <a:lnTo>
                    <a:pt x="644" y="387"/>
                  </a:lnTo>
                  <a:lnTo>
                    <a:pt x="696" y="309"/>
                  </a:lnTo>
                  <a:lnTo>
                    <a:pt x="696" y="232"/>
                  </a:lnTo>
                  <a:lnTo>
                    <a:pt x="696" y="129"/>
                  </a:lnTo>
                  <a:lnTo>
                    <a:pt x="644" y="78"/>
                  </a:lnTo>
                  <a:lnTo>
                    <a:pt x="567" y="2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3333175" y="1465675"/>
              <a:ext cx="30925" cy="10950"/>
            </a:xfrm>
            <a:custGeom>
              <a:avLst/>
              <a:gdLst/>
              <a:ahLst/>
              <a:cxnLst/>
              <a:rect l="l" t="t" r="r" b="b"/>
              <a:pathLst>
                <a:path w="1237" h="438" extrusionOk="0">
                  <a:moveTo>
                    <a:pt x="207" y="0"/>
                  </a:moveTo>
                  <a:lnTo>
                    <a:pt x="129" y="26"/>
                  </a:lnTo>
                  <a:lnTo>
                    <a:pt x="52" y="78"/>
                  </a:lnTo>
                  <a:lnTo>
                    <a:pt x="1" y="129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1107" y="438"/>
                  </a:lnTo>
                  <a:lnTo>
                    <a:pt x="1159" y="387"/>
                  </a:lnTo>
                  <a:lnTo>
                    <a:pt x="1210" y="309"/>
                  </a:lnTo>
                  <a:lnTo>
                    <a:pt x="1236" y="232"/>
                  </a:lnTo>
                  <a:lnTo>
                    <a:pt x="1210" y="129"/>
                  </a:lnTo>
                  <a:lnTo>
                    <a:pt x="1159" y="78"/>
                  </a:lnTo>
                  <a:lnTo>
                    <a:pt x="1107" y="26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3479250" y="1331200"/>
              <a:ext cx="57300" cy="33475"/>
            </a:xfrm>
            <a:custGeom>
              <a:avLst/>
              <a:gdLst/>
              <a:ahLst/>
              <a:cxnLst/>
              <a:rect l="l" t="t" r="r" b="b"/>
              <a:pathLst>
                <a:path w="2292" h="1339" extrusionOk="0">
                  <a:moveTo>
                    <a:pt x="1854" y="438"/>
                  </a:moveTo>
                  <a:lnTo>
                    <a:pt x="1854" y="901"/>
                  </a:lnTo>
                  <a:lnTo>
                    <a:pt x="438" y="901"/>
                  </a:lnTo>
                  <a:lnTo>
                    <a:pt x="438" y="438"/>
                  </a:lnTo>
                  <a:close/>
                  <a:moveTo>
                    <a:pt x="309" y="0"/>
                  </a:moveTo>
                  <a:lnTo>
                    <a:pt x="181" y="26"/>
                  </a:lnTo>
                  <a:lnTo>
                    <a:pt x="78" y="103"/>
                  </a:lnTo>
                  <a:lnTo>
                    <a:pt x="26" y="206"/>
                  </a:lnTo>
                  <a:lnTo>
                    <a:pt x="0" y="335"/>
                  </a:lnTo>
                  <a:lnTo>
                    <a:pt x="0" y="1004"/>
                  </a:lnTo>
                  <a:lnTo>
                    <a:pt x="26" y="1133"/>
                  </a:lnTo>
                  <a:lnTo>
                    <a:pt x="78" y="1236"/>
                  </a:lnTo>
                  <a:lnTo>
                    <a:pt x="181" y="1313"/>
                  </a:lnTo>
                  <a:lnTo>
                    <a:pt x="309" y="1338"/>
                  </a:lnTo>
                  <a:lnTo>
                    <a:pt x="1982" y="1338"/>
                  </a:lnTo>
                  <a:lnTo>
                    <a:pt x="2111" y="1313"/>
                  </a:lnTo>
                  <a:lnTo>
                    <a:pt x="2214" y="1236"/>
                  </a:lnTo>
                  <a:lnTo>
                    <a:pt x="2265" y="1133"/>
                  </a:lnTo>
                  <a:lnTo>
                    <a:pt x="2291" y="1004"/>
                  </a:lnTo>
                  <a:lnTo>
                    <a:pt x="2291" y="335"/>
                  </a:lnTo>
                  <a:lnTo>
                    <a:pt x="2265" y="206"/>
                  </a:lnTo>
                  <a:lnTo>
                    <a:pt x="2214" y="103"/>
                  </a:lnTo>
                  <a:lnTo>
                    <a:pt x="2111" y="26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3330600" y="1331200"/>
              <a:ext cx="57950" cy="33475"/>
            </a:xfrm>
            <a:custGeom>
              <a:avLst/>
              <a:gdLst/>
              <a:ahLst/>
              <a:cxnLst/>
              <a:rect l="l" t="t" r="r" b="b"/>
              <a:pathLst>
                <a:path w="2318" h="1339" extrusionOk="0">
                  <a:moveTo>
                    <a:pt x="1880" y="438"/>
                  </a:moveTo>
                  <a:lnTo>
                    <a:pt x="1880" y="901"/>
                  </a:lnTo>
                  <a:lnTo>
                    <a:pt x="438" y="901"/>
                  </a:lnTo>
                  <a:lnTo>
                    <a:pt x="438" y="438"/>
                  </a:lnTo>
                  <a:close/>
                  <a:moveTo>
                    <a:pt x="335" y="0"/>
                  </a:moveTo>
                  <a:lnTo>
                    <a:pt x="207" y="26"/>
                  </a:lnTo>
                  <a:lnTo>
                    <a:pt x="104" y="103"/>
                  </a:lnTo>
                  <a:lnTo>
                    <a:pt x="26" y="206"/>
                  </a:lnTo>
                  <a:lnTo>
                    <a:pt x="1" y="335"/>
                  </a:lnTo>
                  <a:lnTo>
                    <a:pt x="1" y="1004"/>
                  </a:lnTo>
                  <a:lnTo>
                    <a:pt x="26" y="1133"/>
                  </a:lnTo>
                  <a:lnTo>
                    <a:pt x="104" y="1236"/>
                  </a:lnTo>
                  <a:lnTo>
                    <a:pt x="207" y="1313"/>
                  </a:lnTo>
                  <a:lnTo>
                    <a:pt x="335" y="1338"/>
                  </a:lnTo>
                  <a:lnTo>
                    <a:pt x="1983" y="1338"/>
                  </a:lnTo>
                  <a:lnTo>
                    <a:pt x="2111" y="1313"/>
                  </a:lnTo>
                  <a:lnTo>
                    <a:pt x="2214" y="1236"/>
                  </a:lnTo>
                  <a:lnTo>
                    <a:pt x="2291" y="1133"/>
                  </a:lnTo>
                  <a:lnTo>
                    <a:pt x="2317" y="1004"/>
                  </a:lnTo>
                  <a:lnTo>
                    <a:pt x="2317" y="335"/>
                  </a:lnTo>
                  <a:lnTo>
                    <a:pt x="2291" y="206"/>
                  </a:lnTo>
                  <a:lnTo>
                    <a:pt x="2214" y="103"/>
                  </a:lnTo>
                  <a:lnTo>
                    <a:pt x="2111" y="26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658;p43"/>
          <p:cNvGrpSpPr/>
          <p:nvPr/>
        </p:nvGrpSpPr>
        <p:grpSpPr>
          <a:xfrm>
            <a:off x="2802716" y="2521723"/>
            <a:ext cx="456240" cy="413055"/>
            <a:chOff x="3246950" y="1965000"/>
            <a:chExt cx="373875" cy="337850"/>
          </a:xfrm>
        </p:grpSpPr>
        <p:sp>
          <p:nvSpPr>
            <p:cNvPr id="111" name="Google Shape;659;p43"/>
            <p:cNvSpPr/>
            <p:nvPr/>
          </p:nvSpPr>
          <p:spPr>
            <a:xfrm>
              <a:off x="3272700" y="1996525"/>
              <a:ext cx="115850" cy="66950"/>
            </a:xfrm>
            <a:custGeom>
              <a:avLst/>
              <a:gdLst/>
              <a:ahLst/>
              <a:cxnLst/>
              <a:rect l="l" t="t" r="r" b="b"/>
              <a:pathLst>
                <a:path w="4634" h="2678" extrusionOk="0">
                  <a:moveTo>
                    <a:pt x="129" y="1"/>
                  </a:moveTo>
                  <a:lnTo>
                    <a:pt x="52" y="52"/>
                  </a:lnTo>
                  <a:lnTo>
                    <a:pt x="0" y="129"/>
                  </a:lnTo>
                  <a:lnTo>
                    <a:pt x="0" y="207"/>
                  </a:lnTo>
                  <a:lnTo>
                    <a:pt x="0" y="2446"/>
                  </a:lnTo>
                  <a:lnTo>
                    <a:pt x="0" y="2549"/>
                  </a:lnTo>
                  <a:lnTo>
                    <a:pt x="52" y="2600"/>
                  </a:lnTo>
                  <a:lnTo>
                    <a:pt x="129" y="2652"/>
                  </a:lnTo>
                  <a:lnTo>
                    <a:pt x="206" y="2678"/>
                  </a:lnTo>
                  <a:lnTo>
                    <a:pt x="4427" y="2678"/>
                  </a:lnTo>
                  <a:lnTo>
                    <a:pt x="4505" y="2652"/>
                  </a:lnTo>
                  <a:lnTo>
                    <a:pt x="4582" y="2600"/>
                  </a:lnTo>
                  <a:lnTo>
                    <a:pt x="4633" y="2549"/>
                  </a:lnTo>
                  <a:lnTo>
                    <a:pt x="4633" y="2446"/>
                  </a:lnTo>
                  <a:lnTo>
                    <a:pt x="4633" y="2369"/>
                  </a:lnTo>
                  <a:lnTo>
                    <a:pt x="4582" y="2291"/>
                  </a:lnTo>
                  <a:lnTo>
                    <a:pt x="4505" y="2240"/>
                  </a:lnTo>
                  <a:lnTo>
                    <a:pt x="438" y="2240"/>
                  </a:lnTo>
                  <a:lnTo>
                    <a:pt x="438" y="207"/>
                  </a:lnTo>
                  <a:lnTo>
                    <a:pt x="412" y="129"/>
                  </a:lnTo>
                  <a:lnTo>
                    <a:pt x="361" y="52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0;p43"/>
            <p:cNvSpPr/>
            <p:nvPr/>
          </p:nvSpPr>
          <p:spPr>
            <a:xfrm>
              <a:off x="3293275" y="2019050"/>
              <a:ext cx="10975" cy="23200"/>
            </a:xfrm>
            <a:custGeom>
              <a:avLst/>
              <a:gdLst/>
              <a:ahLst/>
              <a:cxnLst/>
              <a:rect l="l" t="t" r="r" b="b"/>
              <a:pathLst>
                <a:path w="439" h="928" extrusionOk="0">
                  <a:moveTo>
                    <a:pt x="233" y="1"/>
                  </a:moveTo>
                  <a:lnTo>
                    <a:pt x="130" y="26"/>
                  </a:lnTo>
                  <a:lnTo>
                    <a:pt x="78" y="52"/>
                  </a:lnTo>
                  <a:lnTo>
                    <a:pt x="27" y="129"/>
                  </a:lnTo>
                  <a:lnTo>
                    <a:pt x="1" y="207"/>
                  </a:lnTo>
                  <a:lnTo>
                    <a:pt x="1" y="696"/>
                  </a:lnTo>
                  <a:lnTo>
                    <a:pt x="27" y="799"/>
                  </a:lnTo>
                  <a:lnTo>
                    <a:pt x="78" y="850"/>
                  </a:lnTo>
                  <a:lnTo>
                    <a:pt x="130" y="901"/>
                  </a:lnTo>
                  <a:lnTo>
                    <a:pt x="233" y="927"/>
                  </a:lnTo>
                  <a:lnTo>
                    <a:pt x="310" y="901"/>
                  </a:lnTo>
                  <a:lnTo>
                    <a:pt x="387" y="850"/>
                  </a:lnTo>
                  <a:lnTo>
                    <a:pt x="413" y="799"/>
                  </a:lnTo>
                  <a:lnTo>
                    <a:pt x="438" y="696"/>
                  </a:lnTo>
                  <a:lnTo>
                    <a:pt x="438" y="207"/>
                  </a:lnTo>
                  <a:lnTo>
                    <a:pt x="413" y="129"/>
                  </a:lnTo>
                  <a:lnTo>
                    <a:pt x="387" y="52"/>
                  </a:lnTo>
                  <a:lnTo>
                    <a:pt x="310" y="26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61;p43"/>
            <p:cNvSpPr/>
            <p:nvPr/>
          </p:nvSpPr>
          <p:spPr>
            <a:xfrm>
              <a:off x="3315800" y="2004900"/>
              <a:ext cx="10975" cy="37350"/>
            </a:xfrm>
            <a:custGeom>
              <a:avLst/>
              <a:gdLst/>
              <a:ahLst/>
              <a:cxnLst/>
              <a:rect l="l" t="t" r="r" b="b"/>
              <a:pathLst>
                <a:path w="439" h="1494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1" y="232"/>
                  </a:lnTo>
                  <a:lnTo>
                    <a:pt x="1" y="1262"/>
                  </a:lnTo>
                  <a:lnTo>
                    <a:pt x="26" y="1365"/>
                  </a:lnTo>
                  <a:lnTo>
                    <a:pt x="78" y="1416"/>
                  </a:lnTo>
                  <a:lnTo>
                    <a:pt x="129" y="1467"/>
                  </a:lnTo>
                  <a:lnTo>
                    <a:pt x="232" y="1493"/>
                  </a:lnTo>
                  <a:lnTo>
                    <a:pt x="310" y="1467"/>
                  </a:lnTo>
                  <a:lnTo>
                    <a:pt x="387" y="1416"/>
                  </a:lnTo>
                  <a:lnTo>
                    <a:pt x="438" y="1365"/>
                  </a:lnTo>
                  <a:lnTo>
                    <a:pt x="438" y="1262"/>
                  </a:lnTo>
                  <a:lnTo>
                    <a:pt x="438" y="232"/>
                  </a:lnTo>
                  <a:lnTo>
                    <a:pt x="438" y="155"/>
                  </a:lnTo>
                  <a:lnTo>
                    <a:pt x="387" y="78"/>
                  </a:lnTo>
                  <a:lnTo>
                    <a:pt x="310" y="2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2;p43"/>
            <p:cNvSpPr/>
            <p:nvPr/>
          </p:nvSpPr>
          <p:spPr>
            <a:xfrm>
              <a:off x="3338325" y="2011975"/>
              <a:ext cx="10975" cy="30275"/>
            </a:xfrm>
            <a:custGeom>
              <a:avLst/>
              <a:gdLst/>
              <a:ahLst/>
              <a:cxnLst/>
              <a:rect l="l" t="t" r="r" b="b"/>
              <a:pathLst>
                <a:path w="439" h="1211" extrusionOk="0">
                  <a:moveTo>
                    <a:pt x="232" y="0"/>
                  </a:moveTo>
                  <a:lnTo>
                    <a:pt x="129" y="26"/>
                  </a:lnTo>
                  <a:lnTo>
                    <a:pt x="78" y="78"/>
                  </a:lnTo>
                  <a:lnTo>
                    <a:pt x="26" y="129"/>
                  </a:lnTo>
                  <a:lnTo>
                    <a:pt x="1" y="232"/>
                  </a:lnTo>
                  <a:lnTo>
                    <a:pt x="1" y="979"/>
                  </a:lnTo>
                  <a:lnTo>
                    <a:pt x="26" y="1082"/>
                  </a:lnTo>
                  <a:lnTo>
                    <a:pt x="78" y="1133"/>
                  </a:lnTo>
                  <a:lnTo>
                    <a:pt x="129" y="1184"/>
                  </a:lnTo>
                  <a:lnTo>
                    <a:pt x="232" y="1210"/>
                  </a:lnTo>
                  <a:lnTo>
                    <a:pt x="309" y="1184"/>
                  </a:lnTo>
                  <a:lnTo>
                    <a:pt x="387" y="1133"/>
                  </a:lnTo>
                  <a:lnTo>
                    <a:pt x="438" y="1082"/>
                  </a:lnTo>
                  <a:lnTo>
                    <a:pt x="438" y="979"/>
                  </a:lnTo>
                  <a:lnTo>
                    <a:pt x="438" y="232"/>
                  </a:lnTo>
                  <a:lnTo>
                    <a:pt x="438" y="129"/>
                  </a:lnTo>
                  <a:lnTo>
                    <a:pt x="387" y="78"/>
                  </a:lnTo>
                  <a:lnTo>
                    <a:pt x="309" y="2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3;p43"/>
            <p:cNvSpPr/>
            <p:nvPr/>
          </p:nvSpPr>
          <p:spPr>
            <a:xfrm>
              <a:off x="3360850" y="1991375"/>
              <a:ext cx="10975" cy="50875"/>
            </a:xfrm>
            <a:custGeom>
              <a:avLst/>
              <a:gdLst/>
              <a:ahLst/>
              <a:cxnLst/>
              <a:rect l="l" t="t" r="r" b="b"/>
              <a:pathLst>
                <a:path w="439" h="2035" extrusionOk="0">
                  <a:moveTo>
                    <a:pt x="232" y="1"/>
                  </a:moveTo>
                  <a:lnTo>
                    <a:pt x="129" y="27"/>
                  </a:lnTo>
                  <a:lnTo>
                    <a:pt x="78" y="78"/>
                  </a:lnTo>
                  <a:lnTo>
                    <a:pt x="26" y="130"/>
                  </a:lnTo>
                  <a:lnTo>
                    <a:pt x="0" y="233"/>
                  </a:lnTo>
                  <a:lnTo>
                    <a:pt x="0" y="1803"/>
                  </a:lnTo>
                  <a:lnTo>
                    <a:pt x="26" y="1906"/>
                  </a:lnTo>
                  <a:lnTo>
                    <a:pt x="78" y="1957"/>
                  </a:lnTo>
                  <a:lnTo>
                    <a:pt x="129" y="2008"/>
                  </a:lnTo>
                  <a:lnTo>
                    <a:pt x="232" y="2034"/>
                  </a:lnTo>
                  <a:lnTo>
                    <a:pt x="309" y="2008"/>
                  </a:lnTo>
                  <a:lnTo>
                    <a:pt x="387" y="1957"/>
                  </a:lnTo>
                  <a:lnTo>
                    <a:pt x="438" y="1906"/>
                  </a:lnTo>
                  <a:lnTo>
                    <a:pt x="438" y="1803"/>
                  </a:lnTo>
                  <a:lnTo>
                    <a:pt x="438" y="233"/>
                  </a:lnTo>
                  <a:lnTo>
                    <a:pt x="438" y="130"/>
                  </a:lnTo>
                  <a:lnTo>
                    <a:pt x="387" y="78"/>
                  </a:lnTo>
                  <a:lnTo>
                    <a:pt x="309" y="27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4;p43"/>
            <p:cNvSpPr/>
            <p:nvPr/>
          </p:nvSpPr>
          <p:spPr>
            <a:xfrm>
              <a:off x="3384025" y="2129075"/>
              <a:ext cx="99750" cy="10975"/>
            </a:xfrm>
            <a:custGeom>
              <a:avLst/>
              <a:gdLst/>
              <a:ahLst/>
              <a:cxnLst/>
              <a:rect l="l" t="t" r="r" b="b"/>
              <a:pathLst>
                <a:path w="3990" h="439" extrusionOk="0">
                  <a:moveTo>
                    <a:pt x="206" y="1"/>
                  </a:moveTo>
                  <a:lnTo>
                    <a:pt x="129" y="27"/>
                  </a:lnTo>
                  <a:lnTo>
                    <a:pt x="52" y="78"/>
                  </a:lnTo>
                  <a:lnTo>
                    <a:pt x="0" y="155"/>
                  </a:lnTo>
                  <a:lnTo>
                    <a:pt x="0" y="233"/>
                  </a:lnTo>
                  <a:lnTo>
                    <a:pt x="0" y="310"/>
                  </a:lnTo>
                  <a:lnTo>
                    <a:pt x="52" y="387"/>
                  </a:lnTo>
                  <a:lnTo>
                    <a:pt x="129" y="438"/>
                  </a:lnTo>
                  <a:lnTo>
                    <a:pt x="3861" y="438"/>
                  </a:lnTo>
                  <a:lnTo>
                    <a:pt x="3938" y="387"/>
                  </a:lnTo>
                  <a:lnTo>
                    <a:pt x="3990" y="310"/>
                  </a:lnTo>
                  <a:lnTo>
                    <a:pt x="3990" y="233"/>
                  </a:lnTo>
                  <a:lnTo>
                    <a:pt x="3990" y="155"/>
                  </a:lnTo>
                  <a:lnTo>
                    <a:pt x="3938" y="78"/>
                  </a:lnTo>
                  <a:lnTo>
                    <a:pt x="3861" y="27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5;p43"/>
            <p:cNvSpPr/>
            <p:nvPr/>
          </p:nvSpPr>
          <p:spPr>
            <a:xfrm>
              <a:off x="3501125" y="1990750"/>
              <a:ext cx="70800" cy="81100"/>
            </a:xfrm>
            <a:custGeom>
              <a:avLst/>
              <a:gdLst/>
              <a:ahLst/>
              <a:cxnLst/>
              <a:rect l="l" t="t" r="r" b="b"/>
              <a:pathLst>
                <a:path w="2832" h="3244" extrusionOk="0">
                  <a:moveTo>
                    <a:pt x="876" y="1107"/>
                  </a:moveTo>
                  <a:lnTo>
                    <a:pt x="876" y="1725"/>
                  </a:lnTo>
                  <a:lnTo>
                    <a:pt x="901" y="1776"/>
                  </a:lnTo>
                  <a:lnTo>
                    <a:pt x="927" y="1828"/>
                  </a:lnTo>
                  <a:lnTo>
                    <a:pt x="1236" y="2368"/>
                  </a:lnTo>
                  <a:lnTo>
                    <a:pt x="1107" y="2394"/>
                  </a:lnTo>
                  <a:lnTo>
                    <a:pt x="979" y="2368"/>
                  </a:lnTo>
                  <a:lnTo>
                    <a:pt x="850" y="2342"/>
                  </a:lnTo>
                  <a:lnTo>
                    <a:pt x="747" y="2265"/>
                  </a:lnTo>
                  <a:lnTo>
                    <a:pt x="644" y="2188"/>
                  </a:lnTo>
                  <a:lnTo>
                    <a:pt x="567" y="2085"/>
                  </a:lnTo>
                  <a:lnTo>
                    <a:pt x="490" y="1982"/>
                  </a:lnTo>
                  <a:lnTo>
                    <a:pt x="464" y="1853"/>
                  </a:lnTo>
                  <a:lnTo>
                    <a:pt x="438" y="1725"/>
                  </a:lnTo>
                  <a:lnTo>
                    <a:pt x="438" y="1622"/>
                  </a:lnTo>
                  <a:lnTo>
                    <a:pt x="464" y="1519"/>
                  </a:lnTo>
                  <a:lnTo>
                    <a:pt x="515" y="1416"/>
                  </a:lnTo>
                  <a:lnTo>
                    <a:pt x="567" y="1339"/>
                  </a:lnTo>
                  <a:lnTo>
                    <a:pt x="695" y="1184"/>
                  </a:lnTo>
                  <a:lnTo>
                    <a:pt x="798" y="1133"/>
                  </a:lnTo>
                  <a:lnTo>
                    <a:pt x="876" y="1107"/>
                  </a:lnTo>
                  <a:close/>
                  <a:moveTo>
                    <a:pt x="1313" y="438"/>
                  </a:moveTo>
                  <a:lnTo>
                    <a:pt x="1545" y="515"/>
                  </a:lnTo>
                  <a:lnTo>
                    <a:pt x="1751" y="592"/>
                  </a:lnTo>
                  <a:lnTo>
                    <a:pt x="1931" y="721"/>
                  </a:lnTo>
                  <a:lnTo>
                    <a:pt x="2085" y="875"/>
                  </a:lnTo>
                  <a:lnTo>
                    <a:pt x="2214" y="1055"/>
                  </a:lnTo>
                  <a:lnTo>
                    <a:pt x="2317" y="1261"/>
                  </a:lnTo>
                  <a:lnTo>
                    <a:pt x="2368" y="1493"/>
                  </a:lnTo>
                  <a:lnTo>
                    <a:pt x="2394" y="1725"/>
                  </a:lnTo>
                  <a:lnTo>
                    <a:pt x="2394" y="1853"/>
                  </a:lnTo>
                  <a:lnTo>
                    <a:pt x="2368" y="2008"/>
                  </a:lnTo>
                  <a:lnTo>
                    <a:pt x="2265" y="2265"/>
                  </a:lnTo>
                  <a:lnTo>
                    <a:pt x="2137" y="2497"/>
                  </a:lnTo>
                  <a:lnTo>
                    <a:pt x="1957" y="2703"/>
                  </a:lnTo>
                  <a:lnTo>
                    <a:pt x="1313" y="1647"/>
                  </a:lnTo>
                  <a:lnTo>
                    <a:pt x="1313" y="438"/>
                  </a:lnTo>
                  <a:close/>
                  <a:moveTo>
                    <a:pt x="1030" y="0"/>
                  </a:moveTo>
                  <a:lnTo>
                    <a:pt x="953" y="52"/>
                  </a:lnTo>
                  <a:lnTo>
                    <a:pt x="901" y="129"/>
                  </a:lnTo>
                  <a:lnTo>
                    <a:pt x="876" y="206"/>
                  </a:lnTo>
                  <a:lnTo>
                    <a:pt x="876" y="644"/>
                  </a:lnTo>
                  <a:lnTo>
                    <a:pt x="695" y="695"/>
                  </a:lnTo>
                  <a:lnTo>
                    <a:pt x="541" y="772"/>
                  </a:lnTo>
                  <a:lnTo>
                    <a:pt x="387" y="875"/>
                  </a:lnTo>
                  <a:lnTo>
                    <a:pt x="258" y="1030"/>
                  </a:lnTo>
                  <a:lnTo>
                    <a:pt x="155" y="1184"/>
                  </a:lnTo>
                  <a:lnTo>
                    <a:pt x="78" y="1339"/>
                  </a:lnTo>
                  <a:lnTo>
                    <a:pt x="26" y="1519"/>
                  </a:lnTo>
                  <a:lnTo>
                    <a:pt x="0" y="1725"/>
                  </a:lnTo>
                  <a:lnTo>
                    <a:pt x="26" y="1931"/>
                  </a:lnTo>
                  <a:lnTo>
                    <a:pt x="103" y="2136"/>
                  </a:lnTo>
                  <a:lnTo>
                    <a:pt x="181" y="2342"/>
                  </a:lnTo>
                  <a:lnTo>
                    <a:pt x="335" y="2497"/>
                  </a:lnTo>
                  <a:lnTo>
                    <a:pt x="490" y="2625"/>
                  </a:lnTo>
                  <a:lnTo>
                    <a:pt x="670" y="2728"/>
                  </a:lnTo>
                  <a:lnTo>
                    <a:pt x="876" y="2806"/>
                  </a:lnTo>
                  <a:lnTo>
                    <a:pt x="1107" y="2831"/>
                  </a:lnTo>
                  <a:lnTo>
                    <a:pt x="1287" y="2806"/>
                  </a:lnTo>
                  <a:lnTo>
                    <a:pt x="1468" y="2754"/>
                  </a:lnTo>
                  <a:lnTo>
                    <a:pt x="1699" y="3140"/>
                  </a:lnTo>
                  <a:lnTo>
                    <a:pt x="1751" y="3192"/>
                  </a:lnTo>
                  <a:lnTo>
                    <a:pt x="1828" y="3217"/>
                  </a:lnTo>
                  <a:lnTo>
                    <a:pt x="1905" y="3243"/>
                  </a:lnTo>
                  <a:lnTo>
                    <a:pt x="1982" y="3192"/>
                  </a:lnTo>
                  <a:lnTo>
                    <a:pt x="2188" y="3063"/>
                  </a:lnTo>
                  <a:lnTo>
                    <a:pt x="2343" y="2934"/>
                  </a:lnTo>
                  <a:lnTo>
                    <a:pt x="2497" y="2754"/>
                  </a:lnTo>
                  <a:lnTo>
                    <a:pt x="2600" y="2574"/>
                  </a:lnTo>
                  <a:lnTo>
                    <a:pt x="2703" y="2368"/>
                  </a:lnTo>
                  <a:lnTo>
                    <a:pt x="2780" y="2162"/>
                  </a:lnTo>
                  <a:lnTo>
                    <a:pt x="2806" y="1956"/>
                  </a:lnTo>
                  <a:lnTo>
                    <a:pt x="2832" y="1725"/>
                  </a:lnTo>
                  <a:lnTo>
                    <a:pt x="2832" y="1544"/>
                  </a:lnTo>
                  <a:lnTo>
                    <a:pt x="2806" y="1364"/>
                  </a:lnTo>
                  <a:lnTo>
                    <a:pt x="2755" y="1210"/>
                  </a:lnTo>
                  <a:lnTo>
                    <a:pt x="2703" y="1055"/>
                  </a:lnTo>
                  <a:lnTo>
                    <a:pt x="2626" y="901"/>
                  </a:lnTo>
                  <a:lnTo>
                    <a:pt x="2549" y="747"/>
                  </a:lnTo>
                  <a:lnTo>
                    <a:pt x="2446" y="618"/>
                  </a:lnTo>
                  <a:lnTo>
                    <a:pt x="2317" y="489"/>
                  </a:lnTo>
                  <a:lnTo>
                    <a:pt x="2214" y="386"/>
                  </a:lnTo>
                  <a:lnTo>
                    <a:pt x="2060" y="283"/>
                  </a:lnTo>
                  <a:lnTo>
                    <a:pt x="1931" y="206"/>
                  </a:lnTo>
                  <a:lnTo>
                    <a:pt x="1776" y="129"/>
                  </a:lnTo>
                  <a:lnTo>
                    <a:pt x="1622" y="77"/>
                  </a:lnTo>
                  <a:lnTo>
                    <a:pt x="1442" y="26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6;p43"/>
            <p:cNvSpPr/>
            <p:nvPr/>
          </p:nvSpPr>
          <p:spPr>
            <a:xfrm>
              <a:off x="3246950" y="1965000"/>
              <a:ext cx="373875" cy="337850"/>
            </a:xfrm>
            <a:custGeom>
              <a:avLst/>
              <a:gdLst/>
              <a:ahLst/>
              <a:cxnLst/>
              <a:rect l="l" t="t" r="r" b="b"/>
              <a:pathLst>
                <a:path w="14955" h="13514" extrusionOk="0">
                  <a:moveTo>
                    <a:pt x="12535" y="5200"/>
                  </a:moveTo>
                  <a:lnTo>
                    <a:pt x="12613" y="5226"/>
                  </a:lnTo>
                  <a:lnTo>
                    <a:pt x="12716" y="5251"/>
                  </a:lnTo>
                  <a:lnTo>
                    <a:pt x="12793" y="5277"/>
                  </a:lnTo>
                  <a:lnTo>
                    <a:pt x="12844" y="5328"/>
                  </a:lnTo>
                  <a:lnTo>
                    <a:pt x="12896" y="5406"/>
                  </a:lnTo>
                  <a:lnTo>
                    <a:pt x="12947" y="5483"/>
                  </a:lnTo>
                  <a:lnTo>
                    <a:pt x="12973" y="5560"/>
                  </a:lnTo>
                  <a:lnTo>
                    <a:pt x="12973" y="5637"/>
                  </a:lnTo>
                  <a:lnTo>
                    <a:pt x="12973" y="6229"/>
                  </a:lnTo>
                  <a:lnTo>
                    <a:pt x="11892" y="8366"/>
                  </a:lnTo>
                  <a:lnTo>
                    <a:pt x="11815" y="8469"/>
                  </a:lnTo>
                  <a:lnTo>
                    <a:pt x="11738" y="8572"/>
                  </a:lnTo>
                  <a:lnTo>
                    <a:pt x="11660" y="8649"/>
                  </a:lnTo>
                  <a:lnTo>
                    <a:pt x="11583" y="8726"/>
                  </a:lnTo>
                  <a:lnTo>
                    <a:pt x="11480" y="8777"/>
                  </a:lnTo>
                  <a:lnTo>
                    <a:pt x="11351" y="8803"/>
                  </a:lnTo>
                  <a:lnTo>
                    <a:pt x="11248" y="8829"/>
                  </a:lnTo>
                  <a:lnTo>
                    <a:pt x="8289" y="8829"/>
                  </a:lnTo>
                  <a:lnTo>
                    <a:pt x="8289" y="8572"/>
                  </a:lnTo>
                  <a:lnTo>
                    <a:pt x="8263" y="8469"/>
                  </a:lnTo>
                  <a:lnTo>
                    <a:pt x="8237" y="8391"/>
                  </a:lnTo>
                  <a:lnTo>
                    <a:pt x="8186" y="8288"/>
                  </a:lnTo>
                  <a:lnTo>
                    <a:pt x="8134" y="8237"/>
                  </a:lnTo>
                  <a:lnTo>
                    <a:pt x="8057" y="8160"/>
                  </a:lnTo>
                  <a:lnTo>
                    <a:pt x="7980" y="8134"/>
                  </a:lnTo>
                  <a:lnTo>
                    <a:pt x="7877" y="8082"/>
                  </a:lnTo>
                  <a:lnTo>
                    <a:pt x="7053" y="8082"/>
                  </a:lnTo>
                  <a:lnTo>
                    <a:pt x="6976" y="8134"/>
                  </a:lnTo>
                  <a:lnTo>
                    <a:pt x="6899" y="8160"/>
                  </a:lnTo>
                  <a:lnTo>
                    <a:pt x="6821" y="8237"/>
                  </a:lnTo>
                  <a:lnTo>
                    <a:pt x="6770" y="8288"/>
                  </a:lnTo>
                  <a:lnTo>
                    <a:pt x="6719" y="8391"/>
                  </a:lnTo>
                  <a:lnTo>
                    <a:pt x="6693" y="8469"/>
                  </a:lnTo>
                  <a:lnTo>
                    <a:pt x="6667" y="8572"/>
                  </a:lnTo>
                  <a:lnTo>
                    <a:pt x="6667" y="8829"/>
                  </a:lnTo>
                  <a:lnTo>
                    <a:pt x="3707" y="8829"/>
                  </a:lnTo>
                  <a:lnTo>
                    <a:pt x="3604" y="8803"/>
                  </a:lnTo>
                  <a:lnTo>
                    <a:pt x="3475" y="8777"/>
                  </a:lnTo>
                  <a:lnTo>
                    <a:pt x="3372" y="8726"/>
                  </a:lnTo>
                  <a:lnTo>
                    <a:pt x="3295" y="8649"/>
                  </a:lnTo>
                  <a:lnTo>
                    <a:pt x="3192" y="8572"/>
                  </a:lnTo>
                  <a:lnTo>
                    <a:pt x="3141" y="8469"/>
                  </a:lnTo>
                  <a:lnTo>
                    <a:pt x="3064" y="8366"/>
                  </a:lnTo>
                  <a:lnTo>
                    <a:pt x="1983" y="6229"/>
                  </a:lnTo>
                  <a:lnTo>
                    <a:pt x="1983" y="5637"/>
                  </a:lnTo>
                  <a:lnTo>
                    <a:pt x="1983" y="5560"/>
                  </a:lnTo>
                  <a:lnTo>
                    <a:pt x="2008" y="5483"/>
                  </a:lnTo>
                  <a:lnTo>
                    <a:pt x="2060" y="5406"/>
                  </a:lnTo>
                  <a:lnTo>
                    <a:pt x="2111" y="5328"/>
                  </a:lnTo>
                  <a:lnTo>
                    <a:pt x="2163" y="5277"/>
                  </a:lnTo>
                  <a:lnTo>
                    <a:pt x="2240" y="5251"/>
                  </a:lnTo>
                  <a:lnTo>
                    <a:pt x="2317" y="5226"/>
                  </a:lnTo>
                  <a:lnTo>
                    <a:pt x="2420" y="5200"/>
                  </a:lnTo>
                  <a:close/>
                  <a:moveTo>
                    <a:pt x="7800" y="8520"/>
                  </a:moveTo>
                  <a:lnTo>
                    <a:pt x="7825" y="8546"/>
                  </a:lnTo>
                  <a:lnTo>
                    <a:pt x="7825" y="8572"/>
                  </a:lnTo>
                  <a:lnTo>
                    <a:pt x="7825" y="9756"/>
                  </a:lnTo>
                  <a:lnTo>
                    <a:pt x="7825" y="9781"/>
                  </a:lnTo>
                  <a:lnTo>
                    <a:pt x="7130" y="9781"/>
                  </a:lnTo>
                  <a:lnTo>
                    <a:pt x="7105" y="9756"/>
                  </a:lnTo>
                  <a:lnTo>
                    <a:pt x="7105" y="8572"/>
                  </a:lnTo>
                  <a:lnTo>
                    <a:pt x="7130" y="8546"/>
                  </a:lnTo>
                  <a:lnTo>
                    <a:pt x="7156" y="8520"/>
                  </a:lnTo>
                  <a:close/>
                  <a:moveTo>
                    <a:pt x="567" y="1"/>
                  </a:moveTo>
                  <a:lnTo>
                    <a:pt x="464" y="26"/>
                  </a:lnTo>
                  <a:lnTo>
                    <a:pt x="335" y="52"/>
                  </a:lnTo>
                  <a:lnTo>
                    <a:pt x="258" y="104"/>
                  </a:lnTo>
                  <a:lnTo>
                    <a:pt x="155" y="181"/>
                  </a:lnTo>
                  <a:lnTo>
                    <a:pt x="104" y="258"/>
                  </a:lnTo>
                  <a:lnTo>
                    <a:pt x="52" y="361"/>
                  </a:lnTo>
                  <a:lnTo>
                    <a:pt x="1" y="464"/>
                  </a:lnTo>
                  <a:lnTo>
                    <a:pt x="1" y="567"/>
                  </a:lnTo>
                  <a:lnTo>
                    <a:pt x="1" y="7593"/>
                  </a:lnTo>
                  <a:lnTo>
                    <a:pt x="1" y="7722"/>
                  </a:lnTo>
                  <a:lnTo>
                    <a:pt x="52" y="7825"/>
                  </a:lnTo>
                  <a:lnTo>
                    <a:pt x="104" y="7928"/>
                  </a:lnTo>
                  <a:lnTo>
                    <a:pt x="155" y="8005"/>
                  </a:lnTo>
                  <a:lnTo>
                    <a:pt x="258" y="8082"/>
                  </a:lnTo>
                  <a:lnTo>
                    <a:pt x="335" y="8134"/>
                  </a:lnTo>
                  <a:lnTo>
                    <a:pt x="464" y="8160"/>
                  </a:lnTo>
                  <a:lnTo>
                    <a:pt x="567" y="8185"/>
                  </a:lnTo>
                  <a:lnTo>
                    <a:pt x="1545" y="8185"/>
                  </a:lnTo>
                  <a:lnTo>
                    <a:pt x="1545" y="12638"/>
                  </a:lnTo>
                  <a:lnTo>
                    <a:pt x="1545" y="12818"/>
                  </a:lnTo>
                  <a:lnTo>
                    <a:pt x="1597" y="12999"/>
                  </a:lnTo>
                  <a:lnTo>
                    <a:pt x="1674" y="13127"/>
                  </a:lnTo>
                  <a:lnTo>
                    <a:pt x="1802" y="13256"/>
                  </a:lnTo>
                  <a:lnTo>
                    <a:pt x="1931" y="13385"/>
                  </a:lnTo>
                  <a:lnTo>
                    <a:pt x="2086" y="13462"/>
                  </a:lnTo>
                  <a:lnTo>
                    <a:pt x="2240" y="13513"/>
                  </a:lnTo>
                  <a:lnTo>
                    <a:pt x="3527" y="13513"/>
                  </a:lnTo>
                  <a:lnTo>
                    <a:pt x="3604" y="13462"/>
                  </a:lnTo>
                  <a:lnTo>
                    <a:pt x="3656" y="13385"/>
                  </a:lnTo>
                  <a:lnTo>
                    <a:pt x="3656" y="13307"/>
                  </a:lnTo>
                  <a:lnTo>
                    <a:pt x="3656" y="13230"/>
                  </a:lnTo>
                  <a:lnTo>
                    <a:pt x="3604" y="13153"/>
                  </a:lnTo>
                  <a:lnTo>
                    <a:pt x="3527" y="13102"/>
                  </a:lnTo>
                  <a:lnTo>
                    <a:pt x="3450" y="13076"/>
                  </a:lnTo>
                  <a:lnTo>
                    <a:pt x="2317" y="13076"/>
                  </a:lnTo>
                  <a:lnTo>
                    <a:pt x="2240" y="13050"/>
                  </a:lnTo>
                  <a:lnTo>
                    <a:pt x="2163" y="12999"/>
                  </a:lnTo>
                  <a:lnTo>
                    <a:pt x="2111" y="12947"/>
                  </a:lnTo>
                  <a:lnTo>
                    <a:pt x="2060" y="12896"/>
                  </a:lnTo>
                  <a:lnTo>
                    <a:pt x="2008" y="12818"/>
                  </a:lnTo>
                  <a:lnTo>
                    <a:pt x="1983" y="12741"/>
                  </a:lnTo>
                  <a:lnTo>
                    <a:pt x="1983" y="12638"/>
                  </a:lnTo>
                  <a:lnTo>
                    <a:pt x="1983" y="7207"/>
                  </a:lnTo>
                  <a:lnTo>
                    <a:pt x="2678" y="8572"/>
                  </a:lnTo>
                  <a:lnTo>
                    <a:pt x="2780" y="8726"/>
                  </a:lnTo>
                  <a:lnTo>
                    <a:pt x="2883" y="8855"/>
                  </a:lnTo>
                  <a:lnTo>
                    <a:pt x="3012" y="8983"/>
                  </a:lnTo>
                  <a:lnTo>
                    <a:pt x="3141" y="9086"/>
                  </a:lnTo>
                  <a:lnTo>
                    <a:pt x="3295" y="9164"/>
                  </a:lnTo>
                  <a:lnTo>
                    <a:pt x="3475" y="9241"/>
                  </a:lnTo>
                  <a:lnTo>
                    <a:pt x="3656" y="9266"/>
                  </a:lnTo>
                  <a:lnTo>
                    <a:pt x="6667" y="9266"/>
                  </a:lnTo>
                  <a:lnTo>
                    <a:pt x="6667" y="9756"/>
                  </a:lnTo>
                  <a:lnTo>
                    <a:pt x="6693" y="9833"/>
                  </a:lnTo>
                  <a:lnTo>
                    <a:pt x="6719" y="9936"/>
                  </a:lnTo>
                  <a:lnTo>
                    <a:pt x="6770" y="10013"/>
                  </a:lnTo>
                  <a:lnTo>
                    <a:pt x="6821" y="10090"/>
                  </a:lnTo>
                  <a:lnTo>
                    <a:pt x="6899" y="10142"/>
                  </a:lnTo>
                  <a:lnTo>
                    <a:pt x="6976" y="10193"/>
                  </a:lnTo>
                  <a:lnTo>
                    <a:pt x="7053" y="10219"/>
                  </a:lnTo>
                  <a:lnTo>
                    <a:pt x="7877" y="10219"/>
                  </a:lnTo>
                  <a:lnTo>
                    <a:pt x="7980" y="10193"/>
                  </a:lnTo>
                  <a:lnTo>
                    <a:pt x="8057" y="10142"/>
                  </a:lnTo>
                  <a:lnTo>
                    <a:pt x="8134" y="10090"/>
                  </a:lnTo>
                  <a:lnTo>
                    <a:pt x="8186" y="10013"/>
                  </a:lnTo>
                  <a:lnTo>
                    <a:pt x="8237" y="9936"/>
                  </a:lnTo>
                  <a:lnTo>
                    <a:pt x="8263" y="9833"/>
                  </a:lnTo>
                  <a:lnTo>
                    <a:pt x="8289" y="9756"/>
                  </a:lnTo>
                  <a:lnTo>
                    <a:pt x="8289" y="9266"/>
                  </a:lnTo>
                  <a:lnTo>
                    <a:pt x="11300" y="9266"/>
                  </a:lnTo>
                  <a:lnTo>
                    <a:pt x="11480" y="9241"/>
                  </a:lnTo>
                  <a:lnTo>
                    <a:pt x="11635" y="9164"/>
                  </a:lnTo>
                  <a:lnTo>
                    <a:pt x="11789" y="9086"/>
                  </a:lnTo>
                  <a:lnTo>
                    <a:pt x="11943" y="8983"/>
                  </a:lnTo>
                  <a:lnTo>
                    <a:pt x="12072" y="8855"/>
                  </a:lnTo>
                  <a:lnTo>
                    <a:pt x="12175" y="8726"/>
                  </a:lnTo>
                  <a:lnTo>
                    <a:pt x="12278" y="8572"/>
                  </a:lnTo>
                  <a:lnTo>
                    <a:pt x="12973" y="7207"/>
                  </a:lnTo>
                  <a:lnTo>
                    <a:pt x="12973" y="12638"/>
                  </a:lnTo>
                  <a:lnTo>
                    <a:pt x="12973" y="12741"/>
                  </a:lnTo>
                  <a:lnTo>
                    <a:pt x="12947" y="12818"/>
                  </a:lnTo>
                  <a:lnTo>
                    <a:pt x="12896" y="12896"/>
                  </a:lnTo>
                  <a:lnTo>
                    <a:pt x="12844" y="12947"/>
                  </a:lnTo>
                  <a:lnTo>
                    <a:pt x="12793" y="12999"/>
                  </a:lnTo>
                  <a:lnTo>
                    <a:pt x="12716" y="13050"/>
                  </a:lnTo>
                  <a:lnTo>
                    <a:pt x="12613" y="13076"/>
                  </a:lnTo>
                  <a:lnTo>
                    <a:pt x="4325" y="13076"/>
                  </a:lnTo>
                  <a:lnTo>
                    <a:pt x="4222" y="13102"/>
                  </a:lnTo>
                  <a:lnTo>
                    <a:pt x="4170" y="13153"/>
                  </a:lnTo>
                  <a:lnTo>
                    <a:pt x="4119" y="13230"/>
                  </a:lnTo>
                  <a:lnTo>
                    <a:pt x="4093" y="13307"/>
                  </a:lnTo>
                  <a:lnTo>
                    <a:pt x="4119" y="13385"/>
                  </a:lnTo>
                  <a:lnTo>
                    <a:pt x="4170" y="13462"/>
                  </a:lnTo>
                  <a:lnTo>
                    <a:pt x="4222" y="13513"/>
                  </a:lnTo>
                  <a:lnTo>
                    <a:pt x="12716" y="13513"/>
                  </a:lnTo>
                  <a:lnTo>
                    <a:pt x="12870" y="13462"/>
                  </a:lnTo>
                  <a:lnTo>
                    <a:pt x="13024" y="13385"/>
                  </a:lnTo>
                  <a:lnTo>
                    <a:pt x="13153" y="13256"/>
                  </a:lnTo>
                  <a:lnTo>
                    <a:pt x="13256" y="13127"/>
                  </a:lnTo>
                  <a:lnTo>
                    <a:pt x="13333" y="12999"/>
                  </a:lnTo>
                  <a:lnTo>
                    <a:pt x="13385" y="12818"/>
                  </a:lnTo>
                  <a:lnTo>
                    <a:pt x="13411" y="12638"/>
                  </a:lnTo>
                  <a:lnTo>
                    <a:pt x="13411" y="8185"/>
                  </a:lnTo>
                  <a:lnTo>
                    <a:pt x="14389" y="8185"/>
                  </a:lnTo>
                  <a:lnTo>
                    <a:pt x="14492" y="8160"/>
                  </a:lnTo>
                  <a:lnTo>
                    <a:pt x="14595" y="8134"/>
                  </a:lnTo>
                  <a:lnTo>
                    <a:pt x="14697" y="8082"/>
                  </a:lnTo>
                  <a:lnTo>
                    <a:pt x="14775" y="8005"/>
                  </a:lnTo>
                  <a:lnTo>
                    <a:pt x="14852" y="7928"/>
                  </a:lnTo>
                  <a:lnTo>
                    <a:pt x="14903" y="7825"/>
                  </a:lnTo>
                  <a:lnTo>
                    <a:pt x="14955" y="7722"/>
                  </a:lnTo>
                  <a:lnTo>
                    <a:pt x="14955" y="7593"/>
                  </a:lnTo>
                  <a:lnTo>
                    <a:pt x="14955" y="2549"/>
                  </a:lnTo>
                  <a:lnTo>
                    <a:pt x="14929" y="2446"/>
                  </a:lnTo>
                  <a:lnTo>
                    <a:pt x="14903" y="2394"/>
                  </a:lnTo>
                  <a:lnTo>
                    <a:pt x="14826" y="2343"/>
                  </a:lnTo>
                  <a:lnTo>
                    <a:pt x="14749" y="2317"/>
                  </a:lnTo>
                  <a:lnTo>
                    <a:pt x="14646" y="2343"/>
                  </a:lnTo>
                  <a:lnTo>
                    <a:pt x="14569" y="2394"/>
                  </a:lnTo>
                  <a:lnTo>
                    <a:pt x="14543" y="2446"/>
                  </a:lnTo>
                  <a:lnTo>
                    <a:pt x="14517" y="2549"/>
                  </a:lnTo>
                  <a:lnTo>
                    <a:pt x="14517" y="7593"/>
                  </a:lnTo>
                  <a:lnTo>
                    <a:pt x="14517" y="7645"/>
                  </a:lnTo>
                  <a:lnTo>
                    <a:pt x="14466" y="7696"/>
                  </a:lnTo>
                  <a:lnTo>
                    <a:pt x="14440" y="7722"/>
                  </a:lnTo>
                  <a:lnTo>
                    <a:pt x="14389" y="7748"/>
                  </a:lnTo>
                  <a:lnTo>
                    <a:pt x="13411" y="7748"/>
                  </a:lnTo>
                  <a:lnTo>
                    <a:pt x="13411" y="5637"/>
                  </a:lnTo>
                  <a:lnTo>
                    <a:pt x="13385" y="5457"/>
                  </a:lnTo>
                  <a:lnTo>
                    <a:pt x="13333" y="5303"/>
                  </a:lnTo>
                  <a:lnTo>
                    <a:pt x="13256" y="5148"/>
                  </a:lnTo>
                  <a:lnTo>
                    <a:pt x="13153" y="5020"/>
                  </a:lnTo>
                  <a:lnTo>
                    <a:pt x="13024" y="4917"/>
                  </a:lnTo>
                  <a:lnTo>
                    <a:pt x="12870" y="4839"/>
                  </a:lnTo>
                  <a:lnTo>
                    <a:pt x="12716" y="4788"/>
                  </a:lnTo>
                  <a:lnTo>
                    <a:pt x="12535" y="4762"/>
                  </a:lnTo>
                  <a:lnTo>
                    <a:pt x="8649" y="4762"/>
                  </a:lnTo>
                  <a:lnTo>
                    <a:pt x="8649" y="567"/>
                  </a:lnTo>
                  <a:lnTo>
                    <a:pt x="8675" y="515"/>
                  </a:lnTo>
                  <a:lnTo>
                    <a:pt x="8700" y="490"/>
                  </a:lnTo>
                  <a:lnTo>
                    <a:pt x="8726" y="464"/>
                  </a:lnTo>
                  <a:lnTo>
                    <a:pt x="8778" y="438"/>
                  </a:lnTo>
                  <a:lnTo>
                    <a:pt x="14389" y="438"/>
                  </a:lnTo>
                  <a:lnTo>
                    <a:pt x="14440" y="464"/>
                  </a:lnTo>
                  <a:lnTo>
                    <a:pt x="14466" y="490"/>
                  </a:lnTo>
                  <a:lnTo>
                    <a:pt x="14517" y="515"/>
                  </a:lnTo>
                  <a:lnTo>
                    <a:pt x="14517" y="567"/>
                  </a:lnTo>
                  <a:lnTo>
                    <a:pt x="14517" y="1674"/>
                  </a:lnTo>
                  <a:lnTo>
                    <a:pt x="14543" y="1751"/>
                  </a:lnTo>
                  <a:lnTo>
                    <a:pt x="14569" y="1828"/>
                  </a:lnTo>
                  <a:lnTo>
                    <a:pt x="14646" y="1854"/>
                  </a:lnTo>
                  <a:lnTo>
                    <a:pt x="14749" y="1879"/>
                  </a:lnTo>
                  <a:lnTo>
                    <a:pt x="14826" y="1854"/>
                  </a:lnTo>
                  <a:lnTo>
                    <a:pt x="14903" y="1828"/>
                  </a:lnTo>
                  <a:lnTo>
                    <a:pt x="14929" y="1751"/>
                  </a:lnTo>
                  <a:lnTo>
                    <a:pt x="14955" y="1674"/>
                  </a:lnTo>
                  <a:lnTo>
                    <a:pt x="14955" y="567"/>
                  </a:lnTo>
                  <a:lnTo>
                    <a:pt x="14955" y="464"/>
                  </a:lnTo>
                  <a:lnTo>
                    <a:pt x="14903" y="361"/>
                  </a:lnTo>
                  <a:lnTo>
                    <a:pt x="14852" y="258"/>
                  </a:lnTo>
                  <a:lnTo>
                    <a:pt x="14775" y="181"/>
                  </a:lnTo>
                  <a:lnTo>
                    <a:pt x="14697" y="104"/>
                  </a:lnTo>
                  <a:lnTo>
                    <a:pt x="14595" y="52"/>
                  </a:lnTo>
                  <a:lnTo>
                    <a:pt x="14492" y="26"/>
                  </a:lnTo>
                  <a:lnTo>
                    <a:pt x="14389" y="1"/>
                  </a:lnTo>
                  <a:lnTo>
                    <a:pt x="8778" y="1"/>
                  </a:lnTo>
                  <a:lnTo>
                    <a:pt x="8675" y="26"/>
                  </a:lnTo>
                  <a:lnTo>
                    <a:pt x="8572" y="52"/>
                  </a:lnTo>
                  <a:lnTo>
                    <a:pt x="8469" y="104"/>
                  </a:lnTo>
                  <a:lnTo>
                    <a:pt x="8392" y="181"/>
                  </a:lnTo>
                  <a:lnTo>
                    <a:pt x="8314" y="258"/>
                  </a:lnTo>
                  <a:lnTo>
                    <a:pt x="8263" y="361"/>
                  </a:lnTo>
                  <a:lnTo>
                    <a:pt x="8237" y="464"/>
                  </a:lnTo>
                  <a:lnTo>
                    <a:pt x="8211" y="567"/>
                  </a:lnTo>
                  <a:lnTo>
                    <a:pt x="8211" y="4762"/>
                  </a:lnTo>
                  <a:lnTo>
                    <a:pt x="6744" y="4762"/>
                  </a:lnTo>
                  <a:lnTo>
                    <a:pt x="6744" y="567"/>
                  </a:lnTo>
                  <a:lnTo>
                    <a:pt x="6719" y="464"/>
                  </a:lnTo>
                  <a:lnTo>
                    <a:pt x="6693" y="361"/>
                  </a:lnTo>
                  <a:lnTo>
                    <a:pt x="6641" y="258"/>
                  </a:lnTo>
                  <a:lnTo>
                    <a:pt x="6564" y="181"/>
                  </a:lnTo>
                  <a:lnTo>
                    <a:pt x="6487" y="104"/>
                  </a:lnTo>
                  <a:lnTo>
                    <a:pt x="6384" y="52"/>
                  </a:lnTo>
                  <a:lnTo>
                    <a:pt x="6281" y="26"/>
                  </a:lnTo>
                  <a:lnTo>
                    <a:pt x="6152" y="1"/>
                  </a:lnTo>
                  <a:lnTo>
                    <a:pt x="2961" y="1"/>
                  </a:lnTo>
                  <a:lnTo>
                    <a:pt x="2858" y="26"/>
                  </a:lnTo>
                  <a:lnTo>
                    <a:pt x="2806" y="78"/>
                  </a:lnTo>
                  <a:lnTo>
                    <a:pt x="2755" y="129"/>
                  </a:lnTo>
                  <a:lnTo>
                    <a:pt x="2729" y="232"/>
                  </a:lnTo>
                  <a:lnTo>
                    <a:pt x="2755" y="309"/>
                  </a:lnTo>
                  <a:lnTo>
                    <a:pt x="2806" y="387"/>
                  </a:lnTo>
                  <a:lnTo>
                    <a:pt x="2858" y="438"/>
                  </a:lnTo>
                  <a:lnTo>
                    <a:pt x="6152" y="438"/>
                  </a:lnTo>
                  <a:lnTo>
                    <a:pt x="6204" y="464"/>
                  </a:lnTo>
                  <a:lnTo>
                    <a:pt x="6255" y="490"/>
                  </a:lnTo>
                  <a:lnTo>
                    <a:pt x="6281" y="515"/>
                  </a:lnTo>
                  <a:lnTo>
                    <a:pt x="6307" y="567"/>
                  </a:lnTo>
                  <a:lnTo>
                    <a:pt x="6307" y="4762"/>
                  </a:lnTo>
                  <a:lnTo>
                    <a:pt x="2420" y="4762"/>
                  </a:lnTo>
                  <a:lnTo>
                    <a:pt x="2240" y="4788"/>
                  </a:lnTo>
                  <a:lnTo>
                    <a:pt x="2086" y="4839"/>
                  </a:lnTo>
                  <a:lnTo>
                    <a:pt x="1931" y="4917"/>
                  </a:lnTo>
                  <a:lnTo>
                    <a:pt x="1802" y="5020"/>
                  </a:lnTo>
                  <a:lnTo>
                    <a:pt x="1674" y="5148"/>
                  </a:lnTo>
                  <a:lnTo>
                    <a:pt x="1597" y="5303"/>
                  </a:lnTo>
                  <a:lnTo>
                    <a:pt x="1545" y="5457"/>
                  </a:lnTo>
                  <a:lnTo>
                    <a:pt x="1545" y="5637"/>
                  </a:lnTo>
                  <a:lnTo>
                    <a:pt x="1545" y="7748"/>
                  </a:lnTo>
                  <a:lnTo>
                    <a:pt x="567" y="7748"/>
                  </a:lnTo>
                  <a:lnTo>
                    <a:pt x="515" y="7722"/>
                  </a:lnTo>
                  <a:lnTo>
                    <a:pt x="464" y="7696"/>
                  </a:lnTo>
                  <a:lnTo>
                    <a:pt x="438" y="7645"/>
                  </a:lnTo>
                  <a:lnTo>
                    <a:pt x="438" y="7593"/>
                  </a:lnTo>
                  <a:lnTo>
                    <a:pt x="438" y="567"/>
                  </a:lnTo>
                  <a:lnTo>
                    <a:pt x="438" y="515"/>
                  </a:lnTo>
                  <a:lnTo>
                    <a:pt x="464" y="490"/>
                  </a:lnTo>
                  <a:lnTo>
                    <a:pt x="515" y="464"/>
                  </a:lnTo>
                  <a:lnTo>
                    <a:pt x="567" y="438"/>
                  </a:lnTo>
                  <a:lnTo>
                    <a:pt x="2163" y="438"/>
                  </a:lnTo>
                  <a:lnTo>
                    <a:pt x="2240" y="387"/>
                  </a:lnTo>
                  <a:lnTo>
                    <a:pt x="2266" y="309"/>
                  </a:lnTo>
                  <a:lnTo>
                    <a:pt x="2291" y="232"/>
                  </a:lnTo>
                  <a:lnTo>
                    <a:pt x="2266" y="129"/>
                  </a:lnTo>
                  <a:lnTo>
                    <a:pt x="2240" y="78"/>
                  </a:lnTo>
                  <a:lnTo>
                    <a:pt x="2163" y="26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602;p43"/>
          <p:cNvGrpSpPr/>
          <p:nvPr/>
        </p:nvGrpSpPr>
        <p:grpSpPr>
          <a:xfrm>
            <a:off x="4377514" y="2496708"/>
            <a:ext cx="456240" cy="456335"/>
            <a:chOff x="238125" y="1947625"/>
            <a:chExt cx="373875" cy="373250"/>
          </a:xfrm>
        </p:grpSpPr>
        <p:sp>
          <p:nvSpPr>
            <p:cNvPr id="120" name="Google Shape;603;p43"/>
            <p:cNvSpPr/>
            <p:nvPr/>
          </p:nvSpPr>
          <p:spPr>
            <a:xfrm>
              <a:off x="418925" y="2035150"/>
              <a:ext cx="41850" cy="57275"/>
            </a:xfrm>
            <a:custGeom>
              <a:avLst/>
              <a:gdLst/>
              <a:ahLst/>
              <a:cxnLst/>
              <a:rect l="l" t="t" r="r" b="b"/>
              <a:pathLst>
                <a:path w="1674" h="2291" extrusionOk="0">
                  <a:moveTo>
                    <a:pt x="901" y="0"/>
                  </a:moveTo>
                  <a:lnTo>
                    <a:pt x="670" y="26"/>
                  </a:lnTo>
                  <a:lnTo>
                    <a:pt x="490" y="103"/>
                  </a:lnTo>
                  <a:lnTo>
                    <a:pt x="361" y="206"/>
                  </a:lnTo>
                  <a:lnTo>
                    <a:pt x="258" y="309"/>
                  </a:lnTo>
                  <a:lnTo>
                    <a:pt x="206" y="463"/>
                  </a:lnTo>
                  <a:lnTo>
                    <a:pt x="181" y="618"/>
                  </a:lnTo>
                  <a:lnTo>
                    <a:pt x="206" y="798"/>
                  </a:lnTo>
                  <a:lnTo>
                    <a:pt x="232" y="952"/>
                  </a:lnTo>
                  <a:lnTo>
                    <a:pt x="206" y="952"/>
                  </a:lnTo>
                  <a:lnTo>
                    <a:pt x="129" y="978"/>
                  </a:lnTo>
                  <a:lnTo>
                    <a:pt x="52" y="1030"/>
                  </a:lnTo>
                  <a:lnTo>
                    <a:pt x="1" y="1081"/>
                  </a:lnTo>
                  <a:lnTo>
                    <a:pt x="1" y="1184"/>
                  </a:lnTo>
                  <a:lnTo>
                    <a:pt x="1" y="1261"/>
                  </a:lnTo>
                  <a:lnTo>
                    <a:pt x="52" y="1338"/>
                  </a:lnTo>
                  <a:lnTo>
                    <a:pt x="129" y="1364"/>
                  </a:lnTo>
                  <a:lnTo>
                    <a:pt x="206" y="1390"/>
                  </a:lnTo>
                  <a:lnTo>
                    <a:pt x="412" y="1390"/>
                  </a:lnTo>
                  <a:lnTo>
                    <a:pt x="412" y="1467"/>
                  </a:lnTo>
                  <a:lnTo>
                    <a:pt x="387" y="1544"/>
                  </a:lnTo>
                  <a:lnTo>
                    <a:pt x="284" y="1725"/>
                  </a:lnTo>
                  <a:lnTo>
                    <a:pt x="129" y="1905"/>
                  </a:lnTo>
                  <a:lnTo>
                    <a:pt x="104" y="1956"/>
                  </a:lnTo>
                  <a:lnTo>
                    <a:pt x="78" y="2033"/>
                  </a:lnTo>
                  <a:lnTo>
                    <a:pt x="78" y="2085"/>
                  </a:lnTo>
                  <a:lnTo>
                    <a:pt x="104" y="2136"/>
                  </a:lnTo>
                  <a:lnTo>
                    <a:pt x="129" y="2188"/>
                  </a:lnTo>
                  <a:lnTo>
                    <a:pt x="181" y="2239"/>
                  </a:lnTo>
                  <a:lnTo>
                    <a:pt x="232" y="2265"/>
                  </a:lnTo>
                  <a:lnTo>
                    <a:pt x="309" y="2265"/>
                  </a:lnTo>
                  <a:lnTo>
                    <a:pt x="1442" y="2291"/>
                  </a:lnTo>
                  <a:lnTo>
                    <a:pt x="1545" y="2265"/>
                  </a:lnTo>
                  <a:lnTo>
                    <a:pt x="1596" y="2214"/>
                  </a:lnTo>
                  <a:lnTo>
                    <a:pt x="1648" y="2136"/>
                  </a:lnTo>
                  <a:lnTo>
                    <a:pt x="1674" y="2059"/>
                  </a:lnTo>
                  <a:lnTo>
                    <a:pt x="1648" y="1982"/>
                  </a:lnTo>
                  <a:lnTo>
                    <a:pt x="1622" y="1905"/>
                  </a:lnTo>
                  <a:lnTo>
                    <a:pt x="1545" y="1853"/>
                  </a:lnTo>
                  <a:lnTo>
                    <a:pt x="1468" y="1853"/>
                  </a:lnTo>
                  <a:lnTo>
                    <a:pt x="721" y="1828"/>
                  </a:lnTo>
                  <a:lnTo>
                    <a:pt x="798" y="1725"/>
                  </a:lnTo>
                  <a:lnTo>
                    <a:pt x="824" y="1622"/>
                  </a:lnTo>
                  <a:lnTo>
                    <a:pt x="850" y="1519"/>
                  </a:lnTo>
                  <a:lnTo>
                    <a:pt x="850" y="1390"/>
                  </a:lnTo>
                  <a:lnTo>
                    <a:pt x="1030" y="1390"/>
                  </a:lnTo>
                  <a:lnTo>
                    <a:pt x="1107" y="1364"/>
                  </a:lnTo>
                  <a:lnTo>
                    <a:pt x="1185" y="1338"/>
                  </a:lnTo>
                  <a:lnTo>
                    <a:pt x="1210" y="1261"/>
                  </a:lnTo>
                  <a:lnTo>
                    <a:pt x="1236" y="1184"/>
                  </a:lnTo>
                  <a:lnTo>
                    <a:pt x="1210" y="1081"/>
                  </a:lnTo>
                  <a:lnTo>
                    <a:pt x="1185" y="1030"/>
                  </a:lnTo>
                  <a:lnTo>
                    <a:pt x="1107" y="978"/>
                  </a:lnTo>
                  <a:lnTo>
                    <a:pt x="1030" y="952"/>
                  </a:lnTo>
                  <a:lnTo>
                    <a:pt x="721" y="952"/>
                  </a:lnTo>
                  <a:lnTo>
                    <a:pt x="644" y="798"/>
                  </a:lnTo>
                  <a:lnTo>
                    <a:pt x="618" y="721"/>
                  </a:lnTo>
                  <a:lnTo>
                    <a:pt x="618" y="618"/>
                  </a:lnTo>
                  <a:lnTo>
                    <a:pt x="618" y="566"/>
                  </a:lnTo>
                  <a:lnTo>
                    <a:pt x="644" y="515"/>
                  </a:lnTo>
                  <a:lnTo>
                    <a:pt x="695" y="489"/>
                  </a:lnTo>
                  <a:lnTo>
                    <a:pt x="798" y="438"/>
                  </a:lnTo>
                  <a:lnTo>
                    <a:pt x="979" y="438"/>
                  </a:lnTo>
                  <a:lnTo>
                    <a:pt x="1056" y="489"/>
                  </a:lnTo>
                  <a:lnTo>
                    <a:pt x="1159" y="566"/>
                  </a:lnTo>
                  <a:lnTo>
                    <a:pt x="1210" y="644"/>
                  </a:lnTo>
                  <a:lnTo>
                    <a:pt x="1262" y="721"/>
                  </a:lnTo>
                  <a:lnTo>
                    <a:pt x="1313" y="772"/>
                  </a:lnTo>
                  <a:lnTo>
                    <a:pt x="1390" y="798"/>
                  </a:lnTo>
                  <a:lnTo>
                    <a:pt x="1468" y="798"/>
                  </a:lnTo>
                  <a:lnTo>
                    <a:pt x="1545" y="746"/>
                  </a:lnTo>
                  <a:lnTo>
                    <a:pt x="1622" y="695"/>
                  </a:lnTo>
                  <a:lnTo>
                    <a:pt x="1648" y="592"/>
                  </a:lnTo>
                  <a:lnTo>
                    <a:pt x="1622" y="515"/>
                  </a:lnTo>
                  <a:lnTo>
                    <a:pt x="1571" y="412"/>
                  </a:lnTo>
                  <a:lnTo>
                    <a:pt x="1519" y="283"/>
                  </a:lnTo>
                  <a:lnTo>
                    <a:pt x="1416" y="180"/>
                  </a:lnTo>
                  <a:lnTo>
                    <a:pt x="1287" y="103"/>
                  </a:lnTo>
                  <a:lnTo>
                    <a:pt x="1107" y="2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4;p43"/>
            <p:cNvSpPr/>
            <p:nvPr/>
          </p:nvSpPr>
          <p:spPr>
            <a:xfrm>
              <a:off x="267700" y="1947625"/>
              <a:ext cx="344300" cy="232325"/>
            </a:xfrm>
            <a:custGeom>
              <a:avLst/>
              <a:gdLst/>
              <a:ahLst/>
              <a:cxnLst/>
              <a:rect l="l" t="t" r="r" b="b"/>
              <a:pathLst>
                <a:path w="13772" h="9293" extrusionOk="0">
                  <a:moveTo>
                    <a:pt x="2369" y="3527"/>
                  </a:moveTo>
                  <a:lnTo>
                    <a:pt x="2523" y="3553"/>
                  </a:lnTo>
                  <a:lnTo>
                    <a:pt x="2704" y="3604"/>
                  </a:lnTo>
                  <a:lnTo>
                    <a:pt x="2858" y="3656"/>
                  </a:lnTo>
                  <a:lnTo>
                    <a:pt x="3012" y="3733"/>
                  </a:lnTo>
                  <a:lnTo>
                    <a:pt x="3167" y="3810"/>
                  </a:lnTo>
                  <a:lnTo>
                    <a:pt x="3296" y="3913"/>
                  </a:lnTo>
                  <a:lnTo>
                    <a:pt x="3424" y="4042"/>
                  </a:lnTo>
                  <a:lnTo>
                    <a:pt x="3527" y="4145"/>
                  </a:lnTo>
                  <a:lnTo>
                    <a:pt x="3630" y="4299"/>
                  </a:lnTo>
                  <a:lnTo>
                    <a:pt x="3707" y="4428"/>
                  </a:lnTo>
                  <a:lnTo>
                    <a:pt x="3785" y="4582"/>
                  </a:lnTo>
                  <a:lnTo>
                    <a:pt x="3862" y="4737"/>
                  </a:lnTo>
                  <a:lnTo>
                    <a:pt x="3888" y="4917"/>
                  </a:lnTo>
                  <a:lnTo>
                    <a:pt x="3913" y="5097"/>
                  </a:lnTo>
                  <a:lnTo>
                    <a:pt x="3939" y="5277"/>
                  </a:lnTo>
                  <a:lnTo>
                    <a:pt x="3913" y="5457"/>
                  </a:lnTo>
                  <a:lnTo>
                    <a:pt x="3888" y="5612"/>
                  </a:lnTo>
                  <a:lnTo>
                    <a:pt x="3862" y="5792"/>
                  </a:lnTo>
                  <a:lnTo>
                    <a:pt x="3785" y="5946"/>
                  </a:lnTo>
                  <a:lnTo>
                    <a:pt x="3707" y="6101"/>
                  </a:lnTo>
                  <a:lnTo>
                    <a:pt x="3630" y="6255"/>
                  </a:lnTo>
                  <a:lnTo>
                    <a:pt x="3527" y="6384"/>
                  </a:lnTo>
                  <a:lnTo>
                    <a:pt x="3424" y="6512"/>
                  </a:lnTo>
                  <a:lnTo>
                    <a:pt x="3296" y="6615"/>
                  </a:lnTo>
                  <a:lnTo>
                    <a:pt x="3167" y="6718"/>
                  </a:lnTo>
                  <a:lnTo>
                    <a:pt x="3012" y="6796"/>
                  </a:lnTo>
                  <a:lnTo>
                    <a:pt x="2858" y="6873"/>
                  </a:lnTo>
                  <a:lnTo>
                    <a:pt x="2704" y="6950"/>
                  </a:lnTo>
                  <a:lnTo>
                    <a:pt x="2523" y="6976"/>
                  </a:lnTo>
                  <a:lnTo>
                    <a:pt x="2369" y="7002"/>
                  </a:lnTo>
                  <a:lnTo>
                    <a:pt x="2189" y="7027"/>
                  </a:lnTo>
                  <a:lnTo>
                    <a:pt x="2009" y="7002"/>
                  </a:lnTo>
                  <a:lnTo>
                    <a:pt x="1828" y="6976"/>
                  </a:lnTo>
                  <a:lnTo>
                    <a:pt x="1648" y="6950"/>
                  </a:lnTo>
                  <a:lnTo>
                    <a:pt x="1494" y="6873"/>
                  </a:lnTo>
                  <a:lnTo>
                    <a:pt x="1339" y="6796"/>
                  </a:lnTo>
                  <a:lnTo>
                    <a:pt x="1211" y="6718"/>
                  </a:lnTo>
                  <a:lnTo>
                    <a:pt x="1056" y="6615"/>
                  </a:lnTo>
                  <a:lnTo>
                    <a:pt x="953" y="6512"/>
                  </a:lnTo>
                  <a:lnTo>
                    <a:pt x="825" y="6384"/>
                  </a:lnTo>
                  <a:lnTo>
                    <a:pt x="722" y="6255"/>
                  </a:lnTo>
                  <a:lnTo>
                    <a:pt x="644" y="6101"/>
                  </a:lnTo>
                  <a:lnTo>
                    <a:pt x="567" y="5946"/>
                  </a:lnTo>
                  <a:lnTo>
                    <a:pt x="516" y="5792"/>
                  </a:lnTo>
                  <a:lnTo>
                    <a:pt x="464" y="5612"/>
                  </a:lnTo>
                  <a:lnTo>
                    <a:pt x="439" y="5457"/>
                  </a:lnTo>
                  <a:lnTo>
                    <a:pt x="439" y="5277"/>
                  </a:lnTo>
                  <a:lnTo>
                    <a:pt x="439" y="5097"/>
                  </a:lnTo>
                  <a:lnTo>
                    <a:pt x="464" y="4917"/>
                  </a:lnTo>
                  <a:lnTo>
                    <a:pt x="516" y="4737"/>
                  </a:lnTo>
                  <a:lnTo>
                    <a:pt x="567" y="4582"/>
                  </a:lnTo>
                  <a:lnTo>
                    <a:pt x="644" y="4428"/>
                  </a:lnTo>
                  <a:lnTo>
                    <a:pt x="722" y="4299"/>
                  </a:lnTo>
                  <a:lnTo>
                    <a:pt x="825" y="4145"/>
                  </a:lnTo>
                  <a:lnTo>
                    <a:pt x="953" y="4042"/>
                  </a:lnTo>
                  <a:lnTo>
                    <a:pt x="1056" y="3913"/>
                  </a:lnTo>
                  <a:lnTo>
                    <a:pt x="1211" y="3810"/>
                  </a:lnTo>
                  <a:lnTo>
                    <a:pt x="1339" y="3733"/>
                  </a:lnTo>
                  <a:lnTo>
                    <a:pt x="1494" y="3656"/>
                  </a:lnTo>
                  <a:lnTo>
                    <a:pt x="1648" y="3604"/>
                  </a:lnTo>
                  <a:lnTo>
                    <a:pt x="1828" y="3553"/>
                  </a:lnTo>
                  <a:lnTo>
                    <a:pt x="2009" y="3527"/>
                  </a:lnTo>
                  <a:close/>
                  <a:moveTo>
                    <a:pt x="11764" y="3527"/>
                  </a:moveTo>
                  <a:lnTo>
                    <a:pt x="11944" y="3553"/>
                  </a:lnTo>
                  <a:lnTo>
                    <a:pt x="12098" y="3604"/>
                  </a:lnTo>
                  <a:lnTo>
                    <a:pt x="12253" y="3656"/>
                  </a:lnTo>
                  <a:lnTo>
                    <a:pt x="12407" y="3733"/>
                  </a:lnTo>
                  <a:lnTo>
                    <a:pt x="12561" y="3810"/>
                  </a:lnTo>
                  <a:lnTo>
                    <a:pt x="12690" y="3913"/>
                  </a:lnTo>
                  <a:lnTo>
                    <a:pt x="12819" y="4042"/>
                  </a:lnTo>
                  <a:lnTo>
                    <a:pt x="12922" y="4145"/>
                  </a:lnTo>
                  <a:lnTo>
                    <a:pt x="13025" y="4299"/>
                  </a:lnTo>
                  <a:lnTo>
                    <a:pt x="13128" y="4428"/>
                  </a:lnTo>
                  <a:lnTo>
                    <a:pt x="13205" y="4582"/>
                  </a:lnTo>
                  <a:lnTo>
                    <a:pt x="13256" y="4737"/>
                  </a:lnTo>
                  <a:lnTo>
                    <a:pt x="13308" y="4917"/>
                  </a:lnTo>
                  <a:lnTo>
                    <a:pt x="13334" y="5097"/>
                  </a:lnTo>
                  <a:lnTo>
                    <a:pt x="13334" y="5277"/>
                  </a:lnTo>
                  <a:lnTo>
                    <a:pt x="13334" y="5457"/>
                  </a:lnTo>
                  <a:lnTo>
                    <a:pt x="13308" y="5612"/>
                  </a:lnTo>
                  <a:lnTo>
                    <a:pt x="13256" y="5792"/>
                  </a:lnTo>
                  <a:lnTo>
                    <a:pt x="13205" y="5946"/>
                  </a:lnTo>
                  <a:lnTo>
                    <a:pt x="13128" y="6101"/>
                  </a:lnTo>
                  <a:lnTo>
                    <a:pt x="13025" y="6255"/>
                  </a:lnTo>
                  <a:lnTo>
                    <a:pt x="12922" y="6384"/>
                  </a:lnTo>
                  <a:lnTo>
                    <a:pt x="12819" y="6512"/>
                  </a:lnTo>
                  <a:lnTo>
                    <a:pt x="12690" y="6615"/>
                  </a:lnTo>
                  <a:lnTo>
                    <a:pt x="12561" y="6718"/>
                  </a:lnTo>
                  <a:lnTo>
                    <a:pt x="12407" y="6796"/>
                  </a:lnTo>
                  <a:lnTo>
                    <a:pt x="12253" y="6873"/>
                  </a:lnTo>
                  <a:lnTo>
                    <a:pt x="12098" y="6950"/>
                  </a:lnTo>
                  <a:lnTo>
                    <a:pt x="11944" y="6976"/>
                  </a:lnTo>
                  <a:lnTo>
                    <a:pt x="11764" y="7002"/>
                  </a:lnTo>
                  <a:lnTo>
                    <a:pt x="11583" y="7027"/>
                  </a:lnTo>
                  <a:lnTo>
                    <a:pt x="11403" y="7002"/>
                  </a:lnTo>
                  <a:lnTo>
                    <a:pt x="11223" y="6976"/>
                  </a:lnTo>
                  <a:lnTo>
                    <a:pt x="11069" y="6950"/>
                  </a:lnTo>
                  <a:lnTo>
                    <a:pt x="10914" y="6873"/>
                  </a:lnTo>
                  <a:lnTo>
                    <a:pt x="10760" y="6796"/>
                  </a:lnTo>
                  <a:lnTo>
                    <a:pt x="10605" y="6718"/>
                  </a:lnTo>
                  <a:lnTo>
                    <a:pt x="10477" y="6615"/>
                  </a:lnTo>
                  <a:lnTo>
                    <a:pt x="10348" y="6512"/>
                  </a:lnTo>
                  <a:lnTo>
                    <a:pt x="10245" y="6384"/>
                  </a:lnTo>
                  <a:lnTo>
                    <a:pt x="10142" y="6255"/>
                  </a:lnTo>
                  <a:lnTo>
                    <a:pt x="10039" y="6101"/>
                  </a:lnTo>
                  <a:lnTo>
                    <a:pt x="9962" y="5946"/>
                  </a:lnTo>
                  <a:lnTo>
                    <a:pt x="9910" y="5792"/>
                  </a:lnTo>
                  <a:lnTo>
                    <a:pt x="9859" y="5612"/>
                  </a:lnTo>
                  <a:lnTo>
                    <a:pt x="9833" y="5457"/>
                  </a:lnTo>
                  <a:lnTo>
                    <a:pt x="9833" y="5277"/>
                  </a:lnTo>
                  <a:lnTo>
                    <a:pt x="9833" y="5097"/>
                  </a:lnTo>
                  <a:lnTo>
                    <a:pt x="9859" y="4917"/>
                  </a:lnTo>
                  <a:lnTo>
                    <a:pt x="9910" y="4737"/>
                  </a:lnTo>
                  <a:lnTo>
                    <a:pt x="9962" y="4582"/>
                  </a:lnTo>
                  <a:lnTo>
                    <a:pt x="10039" y="4428"/>
                  </a:lnTo>
                  <a:lnTo>
                    <a:pt x="10142" y="4299"/>
                  </a:lnTo>
                  <a:lnTo>
                    <a:pt x="10245" y="4145"/>
                  </a:lnTo>
                  <a:lnTo>
                    <a:pt x="10348" y="4042"/>
                  </a:lnTo>
                  <a:lnTo>
                    <a:pt x="10477" y="3913"/>
                  </a:lnTo>
                  <a:lnTo>
                    <a:pt x="10605" y="3810"/>
                  </a:lnTo>
                  <a:lnTo>
                    <a:pt x="10760" y="3733"/>
                  </a:lnTo>
                  <a:lnTo>
                    <a:pt x="10914" y="3656"/>
                  </a:lnTo>
                  <a:lnTo>
                    <a:pt x="11069" y="3604"/>
                  </a:lnTo>
                  <a:lnTo>
                    <a:pt x="11223" y="3553"/>
                  </a:lnTo>
                  <a:lnTo>
                    <a:pt x="11403" y="3527"/>
                  </a:lnTo>
                  <a:close/>
                  <a:moveTo>
                    <a:pt x="6642" y="1"/>
                  </a:moveTo>
                  <a:lnTo>
                    <a:pt x="6436" y="26"/>
                  </a:lnTo>
                  <a:lnTo>
                    <a:pt x="6230" y="104"/>
                  </a:lnTo>
                  <a:lnTo>
                    <a:pt x="6075" y="232"/>
                  </a:lnTo>
                  <a:lnTo>
                    <a:pt x="5947" y="387"/>
                  </a:lnTo>
                  <a:lnTo>
                    <a:pt x="5663" y="824"/>
                  </a:lnTo>
                  <a:lnTo>
                    <a:pt x="5612" y="901"/>
                  </a:lnTo>
                  <a:lnTo>
                    <a:pt x="5535" y="953"/>
                  </a:lnTo>
                  <a:lnTo>
                    <a:pt x="4351" y="1648"/>
                  </a:lnTo>
                  <a:lnTo>
                    <a:pt x="4274" y="1674"/>
                  </a:lnTo>
                  <a:lnTo>
                    <a:pt x="4171" y="1699"/>
                  </a:lnTo>
                  <a:lnTo>
                    <a:pt x="3656" y="1699"/>
                  </a:lnTo>
                  <a:lnTo>
                    <a:pt x="3450" y="1725"/>
                  </a:lnTo>
                  <a:lnTo>
                    <a:pt x="3270" y="1802"/>
                  </a:lnTo>
                  <a:lnTo>
                    <a:pt x="3115" y="1931"/>
                  </a:lnTo>
                  <a:lnTo>
                    <a:pt x="2987" y="2111"/>
                  </a:lnTo>
                  <a:lnTo>
                    <a:pt x="2729" y="2549"/>
                  </a:lnTo>
                  <a:lnTo>
                    <a:pt x="2678" y="2677"/>
                  </a:lnTo>
                  <a:lnTo>
                    <a:pt x="2626" y="2832"/>
                  </a:lnTo>
                  <a:lnTo>
                    <a:pt x="2626" y="2986"/>
                  </a:lnTo>
                  <a:lnTo>
                    <a:pt x="2652" y="3141"/>
                  </a:lnTo>
                  <a:lnTo>
                    <a:pt x="2652" y="3141"/>
                  </a:lnTo>
                  <a:lnTo>
                    <a:pt x="2420" y="3089"/>
                  </a:lnTo>
                  <a:lnTo>
                    <a:pt x="1957" y="3089"/>
                  </a:lnTo>
                  <a:lnTo>
                    <a:pt x="1751" y="3115"/>
                  </a:lnTo>
                  <a:lnTo>
                    <a:pt x="1520" y="3166"/>
                  </a:lnTo>
                  <a:lnTo>
                    <a:pt x="1339" y="3244"/>
                  </a:lnTo>
                  <a:lnTo>
                    <a:pt x="1133" y="3347"/>
                  </a:lnTo>
                  <a:lnTo>
                    <a:pt x="953" y="3450"/>
                  </a:lnTo>
                  <a:lnTo>
                    <a:pt x="799" y="3578"/>
                  </a:lnTo>
                  <a:lnTo>
                    <a:pt x="644" y="3733"/>
                  </a:lnTo>
                  <a:lnTo>
                    <a:pt x="490" y="3887"/>
                  </a:lnTo>
                  <a:lnTo>
                    <a:pt x="361" y="4042"/>
                  </a:lnTo>
                  <a:lnTo>
                    <a:pt x="258" y="4222"/>
                  </a:lnTo>
                  <a:lnTo>
                    <a:pt x="155" y="4428"/>
                  </a:lnTo>
                  <a:lnTo>
                    <a:pt x="78" y="4608"/>
                  </a:lnTo>
                  <a:lnTo>
                    <a:pt x="27" y="4839"/>
                  </a:lnTo>
                  <a:lnTo>
                    <a:pt x="1" y="5045"/>
                  </a:lnTo>
                  <a:lnTo>
                    <a:pt x="1" y="5277"/>
                  </a:lnTo>
                  <a:lnTo>
                    <a:pt x="1" y="5483"/>
                  </a:lnTo>
                  <a:lnTo>
                    <a:pt x="27" y="5715"/>
                  </a:lnTo>
                  <a:lnTo>
                    <a:pt x="78" y="5921"/>
                  </a:lnTo>
                  <a:lnTo>
                    <a:pt x="155" y="6126"/>
                  </a:lnTo>
                  <a:lnTo>
                    <a:pt x="258" y="6307"/>
                  </a:lnTo>
                  <a:lnTo>
                    <a:pt x="361" y="6487"/>
                  </a:lnTo>
                  <a:lnTo>
                    <a:pt x="490" y="6667"/>
                  </a:lnTo>
                  <a:lnTo>
                    <a:pt x="644" y="6821"/>
                  </a:lnTo>
                  <a:lnTo>
                    <a:pt x="799" y="6950"/>
                  </a:lnTo>
                  <a:lnTo>
                    <a:pt x="953" y="7079"/>
                  </a:lnTo>
                  <a:lnTo>
                    <a:pt x="1133" y="7182"/>
                  </a:lnTo>
                  <a:lnTo>
                    <a:pt x="1339" y="7285"/>
                  </a:lnTo>
                  <a:lnTo>
                    <a:pt x="1520" y="7362"/>
                  </a:lnTo>
                  <a:lnTo>
                    <a:pt x="1751" y="7413"/>
                  </a:lnTo>
                  <a:lnTo>
                    <a:pt x="1957" y="7439"/>
                  </a:lnTo>
                  <a:lnTo>
                    <a:pt x="2189" y="7465"/>
                  </a:lnTo>
                  <a:lnTo>
                    <a:pt x="2395" y="7439"/>
                  </a:lnTo>
                  <a:lnTo>
                    <a:pt x="2626" y="7413"/>
                  </a:lnTo>
                  <a:lnTo>
                    <a:pt x="2832" y="7362"/>
                  </a:lnTo>
                  <a:lnTo>
                    <a:pt x="3038" y="7285"/>
                  </a:lnTo>
                  <a:lnTo>
                    <a:pt x="3167" y="7413"/>
                  </a:lnTo>
                  <a:lnTo>
                    <a:pt x="3321" y="7491"/>
                  </a:lnTo>
                  <a:lnTo>
                    <a:pt x="3476" y="7568"/>
                  </a:lnTo>
                  <a:lnTo>
                    <a:pt x="3656" y="7594"/>
                  </a:lnTo>
                  <a:lnTo>
                    <a:pt x="4171" y="7594"/>
                  </a:lnTo>
                  <a:lnTo>
                    <a:pt x="4274" y="7619"/>
                  </a:lnTo>
                  <a:lnTo>
                    <a:pt x="4351" y="7645"/>
                  </a:lnTo>
                  <a:lnTo>
                    <a:pt x="5535" y="8340"/>
                  </a:lnTo>
                  <a:lnTo>
                    <a:pt x="5612" y="8391"/>
                  </a:lnTo>
                  <a:lnTo>
                    <a:pt x="5663" y="8469"/>
                  </a:lnTo>
                  <a:lnTo>
                    <a:pt x="5947" y="8906"/>
                  </a:lnTo>
                  <a:lnTo>
                    <a:pt x="6075" y="9061"/>
                  </a:lnTo>
                  <a:lnTo>
                    <a:pt x="6230" y="9189"/>
                  </a:lnTo>
                  <a:lnTo>
                    <a:pt x="6436" y="9267"/>
                  </a:lnTo>
                  <a:lnTo>
                    <a:pt x="6642" y="9292"/>
                  </a:lnTo>
                  <a:lnTo>
                    <a:pt x="7131" y="9292"/>
                  </a:lnTo>
                  <a:lnTo>
                    <a:pt x="7336" y="9267"/>
                  </a:lnTo>
                  <a:lnTo>
                    <a:pt x="7517" y="9189"/>
                  </a:lnTo>
                  <a:lnTo>
                    <a:pt x="7697" y="9061"/>
                  </a:lnTo>
                  <a:lnTo>
                    <a:pt x="7826" y="8906"/>
                  </a:lnTo>
                  <a:lnTo>
                    <a:pt x="8083" y="8469"/>
                  </a:lnTo>
                  <a:lnTo>
                    <a:pt x="8134" y="8391"/>
                  </a:lnTo>
                  <a:lnTo>
                    <a:pt x="8212" y="8340"/>
                  </a:lnTo>
                  <a:lnTo>
                    <a:pt x="9421" y="7645"/>
                  </a:lnTo>
                  <a:lnTo>
                    <a:pt x="9499" y="7619"/>
                  </a:lnTo>
                  <a:lnTo>
                    <a:pt x="9576" y="7594"/>
                  </a:lnTo>
                  <a:lnTo>
                    <a:pt x="10091" y="7594"/>
                  </a:lnTo>
                  <a:lnTo>
                    <a:pt x="10271" y="7568"/>
                  </a:lnTo>
                  <a:lnTo>
                    <a:pt x="10451" y="7491"/>
                  </a:lnTo>
                  <a:lnTo>
                    <a:pt x="10580" y="7413"/>
                  </a:lnTo>
                  <a:lnTo>
                    <a:pt x="10708" y="7285"/>
                  </a:lnTo>
                  <a:lnTo>
                    <a:pt x="10914" y="7362"/>
                  </a:lnTo>
                  <a:lnTo>
                    <a:pt x="11146" y="7413"/>
                  </a:lnTo>
                  <a:lnTo>
                    <a:pt x="11352" y="7439"/>
                  </a:lnTo>
                  <a:lnTo>
                    <a:pt x="11583" y="7465"/>
                  </a:lnTo>
                  <a:lnTo>
                    <a:pt x="11815" y="7439"/>
                  </a:lnTo>
                  <a:lnTo>
                    <a:pt x="12021" y="7413"/>
                  </a:lnTo>
                  <a:lnTo>
                    <a:pt x="12227" y="7362"/>
                  </a:lnTo>
                  <a:lnTo>
                    <a:pt x="12433" y="7285"/>
                  </a:lnTo>
                  <a:lnTo>
                    <a:pt x="12639" y="7182"/>
                  </a:lnTo>
                  <a:lnTo>
                    <a:pt x="12819" y="7079"/>
                  </a:lnTo>
                  <a:lnTo>
                    <a:pt x="12973" y="6950"/>
                  </a:lnTo>
                  <a:lnTo>
                    <a:pt x="13128" y="6821"/>
                  </a:lnTo>
                  <a:lnTo>
                    <a:pt x="13282" y="6667"/>
                  </a:lnTo>
                  <a:lnTo>
                    <a:pt x="13411" y="6487"/>
                  </a:lnTo>
                  <a:lnTo>
                    <a:pt x="13514" y="6307"/>
                  </a:lnTo>
                  <a:lnTo>
                    <a:pt x="13591" y="6126"/>
                  </a:lnTo>
                  <a:lnTo>
                    <a:pt x="13668" y="5921"/>
                  </a:lnTo>
                  <a:lnTo>
                    <a:pt x="13720" y="5715"/>
                  </a:lnTo>
                  <a:lnTo>
                    <a:pt x="13771" y="5483"/>
                  </a:lnTo>
                  <a:lnTo>
                    <a:pt x="13771" y="5277"/>
                  </a:lnTo>
                  <a:lnTo>
                    <a:pt x="13771" y="5045"/>
                  </a:lnTo>
                  <a:lnTo>
                    <a:pt x="13720" y="4839"/>
                  </a:lnTo>
                  <a:lnTo>
                    <a:pt x="13668" y="4608"/>
                  </a:lnTo>
                  <a:lnTo>
                    <a:pt x="13591" y="4428"/>
                  </a:lnTo>
                  <a:lnTo>
                    <a:pt x="13514" y="4222"/>
                  </a:lnTo>
                  <a:lnTo>
                    <a:pt x="13411" y="4042"/>
                  </a:lnTo>
                  <a:lnTo>
                    <a:pt x="13282" y="3887"/>
                  </a:lnTo>
                  <a:lnTo>
                    <a:pt x="13128" y="3733"/>
                  </a:lnTo>
                  <a:lnTo>
                    <a:pt x="12973" y="3578"/>
                  </a:lnTo>
                  <a:lnTo>
                    <a:pt x="12819" y="3450"/>
                  </a:lnTo>
                  <a:lnTo>
                    <a:pt x="12639" y="3347"/>
                  </a:lnTo>
                  <a:lnTo>
                    <a:pt x="12433" y="3244"/>
                  </a:lnTo>
                  <a:lnTo>
                    <a:pt x="12227" y="3166"/>
                  </a:lnTo>
                  <a:lnTo>
                    <a:pt x="12021" y="3115"/>
                  </a:lnTo>
                  <a:lnTo>
                    <a:pt x="11815" y="3089"/>
                  </a:lnTo>
                  <a:lnTo>
                    <a:pt x="11352" y="3089"/>
                  </a:lnTo>
                  <a:lnTo>
                    <a:pt x="11120" y="3141"/>
                  </a:lnTo>
                  <a:lnTo>
                    <a:pt x="11120" y="3141"/>
                  </a:lnTo>
                  <a:lnTo>
                    <a:pt x="11146" y="2986"/>
                  </a:lnTo>
                  <a:lnTo>
                    <a:pt x="11120" y="2832"/>
                  </a:lnTo>
                  <a:lnTo>
                    <a:pt x="11094" y="2677"/>
                  </a:lnTo>
                  <a:lnTo>
                    <a:pt x="11043" y="2549"/>
                  </a:lnTo>
                  <a:lnTo>
                    <a:pt x="10785" y="2111"/>
                  </a:lnTo>
                  <a:lnTo>
                    <a:pt x="10657" y="1931"/>
                  </a:lnTo>
                  <a:lnTo>
                    <a:pt x="10502" y="1802"/>
                  </a:lnTo>
                  <a:lnTo>
                    <a:pt x="10296" y="1725"/>
                  </a:lnTo>
                  <a:lnTo>
                    <a:pt x="10091" y="1699"/>
                  </a:lnTo>
                  <a:lnTo>
                    <a:pt x="9576" y="1699"/>
                  </a:lnTo>
                  <a:lnTo>
                    <a:pt x="9499" y="1674"/>
                  </a:lnTo>
                  <a:lnTo>
                    <a:pt x="9421" y="1648"/>
                  </a:lnTo>
                  <a:lnTo>
                    <a:pt x="9344" y="1622"/>
                  </a:lnTo>
                  <a:lnTo>
                    <a:pt x="9267" y="1622"/>
                  </a:lnTo>
                  <a:lnTo>
                    <a:pt x="9190" y="1674"/>
                  </a:lnTo>
                  <a:lnTo>
                    <a:pt x="9138" y="1751"/>
                  </a:lnTo>
                  <a:lnTo>
                    <a:pt x="9112" y="1828"/>
                  </a:lnTo>
                  <a:lnTo>
                    <a:pt x="9112" y="1905"/>
                  </a:lnTo>
                  <a:lnTo>
                    <a:pt x="9164" y="1983"/>
                  </a:lnTo>
                  <a:lnTo>
                    <a:pt x="9215" y="2034"/>
                  </a:lnTo>
                  <a:lnTo>
                    <a:pt x="9396" y="2111"/>
                  </a:lnTo>
                  <a:lnTo>
                    <a:pt x="9576" y="2137"/>
                  </a:lnTo>
                  <a:lnTo>
                    <a:pt x="10091" y="2137"/>
                  </a:lnTo>
                  <a:lnTo>
                    <a:pt x="10193" y="2163"/>
                  </a:lnTo>
                  <a:lnTo>
                    <a:pt x="10271" y="2188"/>
                  </a:lnTo>
                  <a:lnTo>
                    <a:pt x="10348" y="2240"/>
                  </a:lnTo>
                  <a:lnTo>
                    <a:pt x="10399" y="2317"/>
                  </a:lnTo>
                  <a:lnTo>
                    <a:pt x="10657" y="2755"/>
                  </a:lnTo>
                  <a:lnTo>
                    <a:pt x="10682" y="2832"/>
                  </a:lnTo>
                  <a:lnTo>
                    <a:pt x="10708" y="2935"/>
                  </a:lnTo>
                  <a:lnTo>
                    <a:pt x="10682" y="3038"/>
                  </a:lnTo>
                  <a:lnTo>
                    <a:pt x="10657" y="3115"/>
                  </a:lnTo>
                  <a:lnTo>
                    <a:pt x="10528" y="3347"/>
                  </a:lnTo>
                  <a:lnTo>
                    <a:pt x="10271" y="3501"/>
                  </a:lnTo>
                  <a:lnTo>
                    <a:pt x="10065" y="3707"/>
                  </a:lnTo>
                  <a:lnTo>
                    <a:pt x="9859" y="3913"/>
                  </a:lnTo>
                  <a:lnTo>
                    <a:pt x="9704" y="4145"/>
                  </a:lnTo>
                  <a:lnTo>
                    <a:pt x="9576" y="4402"/>
                  </a:lnTo>
                  <a:lnTo>
                    <a:pt x="9473" y="4685"/>
                  </a:lnTo>
                  <a:lnTo>
                    <a:pt x="9421" y="4968"/>
                  </a:lnTo>
                  <a:lnTo>
                    <a:pt x="9396" y="5277"/>
                  </a:lnTo>
                  <a:lnTo>
                    <a:pt x="9421" y="5534"/>
                  </a:lnTo>
                  <a:lnTo>
                    <a:pt x="9473" y="5792"/>
                  </a:lnTo>
                  <a:lnTo>
                    <a:pt x="9550" y="6049"/>
                  </a:lnTo>
                  <a:lnTo>
                    <a:pt x="9653" y="6281"/>
                  </a:lnTo>
                  <a:lnTo>
                    <a:pt x="9782" y="6512"/>
                  </a:lnTo>
                  <a:lnTo>
                    <a:pt x="9936" y="6718"/>
                  </a:lnTo>
                  <a:lnTo>
                    <a:pt x="10116" y="6899"/>
                  </a:lnTo>
                  <a:lnTo>
                    <a:pt x="10322" y="7053"/>
                  </a:lnTo>
                  <a:lnTo>
                    <a:pt x="10219" y="7130"/>
                  </a:lnTo>
                  <a:lnTo>
                    <a:pt x="10091" y="7156"/>
                  </a:lnTo>
                  <a:lnTo>
                    <a:pt x="9576" y="7156"/>
                  </a:lnTo>
                  <a:lnTo>
                    <a:pt x="9370" y="7182"/>
                  </a:lnTo>
                  <a:lnTo>
                    <a:pt x="9190" y="7259"/>
                  </a:lnTo>
                  <a:lnTo>
                    <a:pt x="8006" y="7954"/>
                  </a:lnTo>
                  <a:lnTo>
                    <a:pt x="7851" y="8083"/>
                  </a:lnTo>
                  <a:lnTo>
                    <a:pt x="7723" y="8237"/>
                  </a:lnTo>
                  <a:lnTo>
                    <a:pt x="7439" y="8675"/>
                  </a:lnTo>
                  <a:lnTo>
                    <a:pt x="7388" y="8752"/>
                  </a:lnTo>
                  <a:lnTo>
                    <a:pt x="7311" y="8803"/>
                  </a:lnTo>
                  <a:lnTo>
                    <a:pt x="7234" y="8829"/>
                  </a:lnTo>
                  <a:lnTo>
                    <a:pt x="7131" y="8855"/>
                  </a:lnTo>
                  <a:lnTo>
                    <a:pt x="6642" y="8855"/>
                  </a:lnTo>
                  <a:lnTo>
                    <a:pt x="6539" y="8829"/>
                  </a:lnTo>
                  <a:lnTo>
                    <a:pt x="6461" y="8803"/>
                  </a:lnTo>
                  <a:lnTo>
                    <a:pt x="6384" y="8752"/>
                  </a:lnTo>
                  <a:lnTo>
                    <a:pt x="6307" y="8675"/>
                  </a:lnTo>
                  <a:lnTo>
                    <a:pt x="6050" y="8237"/>
                  </a:lnTo>
                  <a:lnTo>
                    <a:pt x="5921" y="8083"/>
                  </a:lnTo>
                  <a:lnTo>
                    <a:pt x="5766" y="7954"/>
                  </a:lnTo>
                  <a:lnTo>
                    <a:pt x="4582" y="7259"/>
                  </a:lnTo>
                  <a:lnTo>
                    <a:pt x="4377" y="7182"/>
                  </a:lnTo>
                  <a:lnTo>
                    <a:pt x="4196" y="7156"/>
                  </a:lnTo>
                  <a:lnTo>
                    <a:pt x="3682" y="7156"/>
                  </a:lnTo>
                  <a:lnTo>
                    <a:pt x="3553" y="7130"/>
                  </a:lnTo>
                  <a:lnTo>
                    <a:pt x="3450" y="7053"/>
                  </a:lnTo>
                  <a:lnTo>
                    <a:pt x="3630" y="6899"/>
                  </a:lnTo>
                  <a:lnTo>
                    <a:pt x="3810" y="6718"/>
                  </a:lnTo>
                  <a:lnTo>
                    <a:pt x="3990" y="6512"/>
                  </a:lnTo>
                  <a:lnTo>
                    <a:pt x="4119" y="6281"/>
                  </a:lnTo>
                  <a:lnTo>
                    <a:pt x="4222" y="6049"/>
                  </a:lnTo>
                  <a:lnTo>
                    <a:pt x="4299" y="5792"/>
                  </a:lnTo>
                  <a:lnTo>
                    <a:pt x="4351" y="5534"/>
                  </a:lnTo>
                  <a:lnTo>
                    <a:pt x="4377" y="5277"/>
                  </a:lnTo>
                  <a:lnTo>
                    <a:pt x="4351" y="4968"/>
                  </a:lnTo>
                  <a:lnTo>
                    <a:pt x="4274" y="4685"/>
                  </a:lnTo>
                  <a:lnTo>
                    <a:pt x="4196" y="4402"/>
                  </a:lnTo>
                  <a:lnTo>
                    <a:pt x="4068" y="4145"/>
                  </a:lnTo>
                  <a:lnTo>
                    <a:pt x="3888" y="3913"/>
                  </a:lnTo>
                  <a:lnTo>
                    <a:pt x="3707" y="3707"/>
                  </a:lnTo>
                  <a:lnTo>
                    <a:pt x="3476" y="3501"/>
                  </a:lnTo>
                  <a:lnTo>
                    <a:pt x="3244" y="3347"/>
                  </a:lnTo>
                  <a:lnTo>
                    <a:pt x="3115" y="3115"/>
                  </a:lnTo>
                  <a:lnTo>
                    <a:pt x="3064" y="3038"/>
                  </a:lnTo>
                  <a:lnTo>
                    <a:pt x="3064" y="2935"/>
                  </a:lnTo>
                  <a:lnTo>
                    <a:pt x="3064" y="2832"/>
                  </a:lnTo>
                  <a:lnTo>
                    <a:pt x="3115" y="2755"/>
                  </a:lnTo>
                  <a:lnTo>
                    <a:pt x="3373" y="2317"/>
                  </a:lnTo>
                  <a:lnTo>
                    <a:pt x="3424" y="2240"/>
                  </a:lnTo>
                  <a:lnTo>
                    <a:pt x="3501" y="2188"/>
                  </a:lnTo>
                  <a:lnTo>
                    <a:pt x="3579" y="2163"/>
                  </a:lnTo>
                  <a:lnTo>
                    <a:pt x="3682" y="2137"/>
                  </a:lnTo>
                  <a:lnTo>
                    <a:pt x="4196" y="2137"/>
                  </a:lnTo>
                  <a:lnTo>
                    <a:pt x="4377" y="2085"/>
                  </a:lnTo>
                  <a:lnTo>
                    <a:pt x="4582" y="2008"/>
                  </a:lnTo>
                  <a:lnTo>
                    <a:pt x="5766" y="1339"/>
                  </a:lnTo>
                  <a:lnTo>
                    <a:pt x="5921" y="1210"/>
                  </a:lnTo>
                  <a:lnTo>
                    <a:pt x="6050" y="1056"/>
                  </a:lnTo>
                  <a:lnTo>
                    <a:pt x="6307" y="618"/>
                  </a:lnTo>
                  <a:lnTo>
                    <a:pt x="6384" y="541"/>
                  </a:lnTo>
                  <a:lnTo>
                    <a:pt x="6461" y="490"/>
                  </a:lnTo>
                  <a:lnTo>
                    <a:pt x="6539" y="438"/>
                  </a:lnTo>
                  <a:lnTo>
                    <a:pt x="7234" y="438"/>
                  </a:lnTo>
                  <a:lnTo>
                    <a:pt x="7311" y="490"/>
                  </a:lnTo>
                  <a:lnTo>
                    <a:pt x="7388" y="541"/>
                  </a:lnTo>
                  <a:lnTo>
                    <a:pt x="7439" y="618"/>
                  </a:lnTo>
                  <a:lnTo>
                    <a:pt x="7723" y="1056"/>
                  </a:lnTo>
                  <a:lnTo>
                    <a:pt x="7851" y="1210"/>
                  </a:lnTo>
                  <a:lnTo>
                    <a:pt x="8006" y="1339"/>
                  </a:lnTo>
                  <a:lnTo>
                    <a:pt x="8469" y="1596"/>
                  </a:lnTo>
                  <a:lnTo>
                    <a:pt x="8546" y="1622"/>
                  </a:lnTo>
                  <a:lnTo>
                    <a:pt x="8623" y="1622"/>
                  </a:lnTo>
                  <a:lnTo>
                    <a:pt x="8701" y="1571"/>
                  </a:lnTo>
                  <a:lnTo>
                    <a:pt x="8752" y="1519"/>
                  </a:lnTo>
                  <a:lnTo>
                    <a:pt x="8778" y="1442"/>
                  </a:lnTo>
                  <a:lnTo>
                    <a:pt x="8778" y="1339"/>
                  </a:lnTo>
                  <a:lnTo>
                    <a:pt x="8752" y="1288"/>
                  </a:lnTo>
                  <a:lnTo>
                    <a:pt x="8675" y="1210"/>
                  </a:lnTo>
                  <a:lnTo>
                    <a:pt x="8212" y="953"/>
                  </a:lnTo>
                  <a:lnTo>
                    <a:pt x="8134" y="901"/>
                  </a:lnTo>
                  <a:lnTo>
                    <a:pt x="8083" y="824"/>
                  </a:lnTo>
                  <a:lnTo>
                    <a:pt x="7826" y="387"/>
                  </a:lnTo>
                  <a:lnTo>
                    <a:pt x="7697" y="232"/>
                  </a:lnTo>
                  <a:lnTo>
                    <a:pt x="7517" y="104"/>
                  </a:lnTo>
                  <a:lnTo>
                    <a:pt x="7336" y="26"/>
                  </a:lnTo>
                  <a:lnTo>
                    <a:pt x="7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5;p43"/>
            <p:cNvSpPr/>
            <p:nvPr/>
          </p:nvSpPr>
          <p:spPr>
            <a:xfrm>
              <a:off x="540550" y="2057025"/>
              <a:ext cx="33475" cy="45050"/>
            </a:xfrm>
            <a:custGeom>
              <a:avLst/>
              <a:gdLst/>
              <a:ahLst/>
              <a:cxnLst/>
              <a:rect l="l" t="t" r="r" b="b"/>
              <a:pathLst>
                <a:path w="1339" h="1802" extrusionOk="0">
                  <a:moveTo>
                    <a:pt x="541" y="0"/>
                  </a:moveTo>
                  <a:lnTo>
                    <a:pt x="386" y="77"/>
                  </a:lnTo>
                  <a:lnTo>
                    <a:pt x="283" y="155"/>
                  </a:lnTo>
                  <a:lnTo>
                    <a:pt x="206" y="258"/>
                  </a:lnTo>
                  <a:lnTo>
                    <a:pt x="155" y="386"/>
                  </a:lnTo>
                  <a:lnTo>
                    <a:pt x="129" y="515"/>
                  </a:lnTo>
                  <a:lnTo>
                    <a:pt x="155" y="695"/>
                  </a:lnTo>
                  <a:lnTo>
                    <a:pt x="77" y="721"/>
                  </a:lnTo>
                  <a:lnTo>
                    <a:pt x="26" y="772"/>
                  </a:lnTo>
                  <a:lnTo>
                    <a:pt x="0" y="850"/>
                  </a:lnTo>
                  <a:lnTo>
                    <a:pt x="0" y="927"/>
                  </a:lnTo>
                  <a:lnTo>
                    <a:pt x="0" y="1004"/>
                  </a:lnTo>
                  <a:lnTo>
                    <a:pt x="52" y="1081"/>
                  </a:lnTo>
                  <a:lnTo>
                    <a:pt x="129" y="1107"/>
                  </a:lnTo>
                  <a:lnTo>
                    <a:pt x="206" y="1133"/>
                  </a:lnTo>
                  <a:lnTo>
                    <a:pt x="283" y="1133"/>
                  </a:lnTo>
                  <a:lnTo>
                    <a:pt x="283" y="1210"/>
                  </a:lnTo>
                  <a:lnTo>
                    <a:pt x="206" y="1287"/>
                  </a:lnTo>
                  <a:lnTo>
                    <a:pt x="103" y="1442"/>
                  </a:lnTo>
                  <a:lnTo>
                    <a:pt x="77" y="1493"/>
                  </a:lnTo>
                  <a:lnTo>
                    <a:pt x="52" y="1545"/>
                  </a:lnTo>
                  <a:lnTo>
                    <a:pt x="52" y="1596"/>
                  </a:lnTo>
                  <a:lnTo>
                    <a:pt x="77" y="1673"/>
                  </a:lnTo>
                  <a:lnTo>
                    <a:pt x="103" y="1725"/>
                  </a:lnTo>
                  <a:lnTo>
                    <a:pt x="155" y="1750"/>
                  </a:lnTo>
                  <a:lnTo>
                    <a:pt x="206" y="1776"/>
                  </a:lnTo>
                  <a:lnTo>
                    <a:pt x="283" y="1776"/>
                  </a:lnTo>
                  <a:lnTo>
                    <a:pt x="1133" y="1802"/>
                  </a:lnTo>
                  <a:lnTo>
                    <a:pt x="1210" y="1776"/>
                  </a:lnTo>
                  <a:lnTo>
                    <a:pt x="1287" y="1725"/>
                  </a:lnTo>
                  <a:lnTo>
                    <a:pt x="1339" y="1673"/>
                  </a:lnTo>
                  <a:lnTo>
                    <a:pt x="1339" y="1570"/>
                  </a:lnTo>
                  <a:lnTo>
                    <a:pt x="1339" y="1493"/>
                  </a:lnTo>
                  <a:lnTo>
                    <a:pt x="1287" y="1416"/>
                  </a:lnTo>
                  <a:lnTo>
                    <a:pt x="1210" y="1364"/>
                  </a:lnTo>
                  <a:lnTo>
                    <a:pt x="695" y="1364"/>
                  </a:lnTo>
                  <a:lnTo>
                    <a:pt x="721" y="1236"/>
                  </a:lnTo>
                  <a:lnTo>
                    <a:pt x="721" y="1133"/>
                  </a:lnTo>
                  <a:lnTo>
                    <a:pt x="798" y="1133"/>
                  </a:lnTo>
                  <a:lnTo>
                    <a:pt x="901" y="1107"/>
                  </a:lnTo>
                  <a:lnTo>
                    <a:pt x="952" y="1081"/>
                  </a:lnTo>
                  <a:lnTo>
                    <a:pt x="1004" y="1004"/>
                  </a:lnTo>
                  <a:lnTo>
                    <a:pt x="1030" y="927"/>
                  </a:lnTo>
                  <a:lnTo>
                    <a:pt x="1004" y="824"/>
                  </a:lnTo>
                  <a:lnTo>
                    <a:pt x="952" y="772"/>
                  </a:lnTo>
                  <a:lnTo>
                    <a:pt x="901" y="721"/>
                  </a:lnTo>
                  <a:lnTo>
                    <a:pt x="798" y="695"/>
                  </a:lnTo>
                  <a:lnTo>
                    <a:pt x="618" y="695"/>
                  </a:lnTo>
                  <a:lnTo>
                    <a:pt x="592" y="592"/>
                  </a:lnTo>
                  <a:lnTo>
                    <a:pt x="566" y="515"/>
                  </a:lnTo>
                  <a:lnTo>
                    <a:pt x="566" y="489"/>
                  </a:lnTo>
                  <a:lnTo>
                    <a:pt x="592" y="463"/>
                  </a:lnTo>
                  <a:lnTo>
                    <a:pt x="644" y="438"/>
                  </a:lnTo>
                  <a:lnTo>
                    <a:pt x="721" y="438"/>
                  </a:lnTo>
                  <a:lnTo>
                    <a:pt x="824" y="463"/>
                  </a:lnTo>
                  <a:lnTo>
                    <a:pt x="875" y="489"/>
                  </a:lnTo>
                  <a:lnTo>
                    <a:pt x="901" y="541"/>
                  </a:lnTo>
                  <a:lnTo>
                    <a:pt x="927" y="618"/>
                  </a:lnTo>
                  <a:lnTo>
                    <a:pt x="1004" y="669"/>
                  </a:lnTo>
                  <a:lnTo>
                    <a:pt x="1081" y="695"/>
                  </a:lnTo>
                  <a:lnTo>
                    <a:pt x="1158" y="695"/>
                  </a:lnTo>
                  <a:lnTo>
                    <a:pt x="1236" y="644"/>
                  </a:lnTo>
                  <a:lnTo>
                    <a:pt x="1287" y="592"/>
                  </a:lnTo>
                  <a:lnTo>
                    <a:pt x="1313" y="515"/>
                  </a:lnTo>
                  <a:lnTo>
                    <a:pt x="1313" y="412"/>
                  </a:lnTo>
                  <a:lnTo>
                    <a:pt x="1287" y="309"/>
                  </a:lnTo>
                  <a:lnTo>
                    <a:pt x="1210" y="232"/>
                  </a:lnTo>
                  <a:lnTo>
                    <a:pt x="1133" y="155"/>
                  </a:lnTo>
                  <a:lnTo>
                    <a:pt x="1030" y="7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06;p43"/>
            <p:cNvSpPr/>
            <p:nvPr/>
          </p:nvSpPr>
          <p:spPr>
            <a:xfrm>
              <a:off x="381600" y="2005550"/>
              <a:ext cx="115850" cy="115850"/>
            </a:xfrm>
            <a:custGeom>
              <a:avLst/>
              <a:gdLst/>
              <a:ahLst/>
              <a:cxnLst/>
              <a:rect l="l" t="t" r="r" b="b"/>
              <a:pathLst>
                <a:path w="4634" h="4634" extrusionOk="0">
                  <a:moveTo>
                    <a:pt x="2394" y="438"/>
                  </a:moveTo>
                  <a:lnTo>
                    <a:pt x="2600" y="463"/>
                  </a:lnTo>
                  <a:lnTo>
                    <a:pt x="2806" y="515"/>
                  </a:lnTo>
                  <a:lnTo>
                    <a:pt x="2986" y="566"/>
                  </a:lnTo>
                  <a:lnTo>
                    <a:pt x="3167" y="644"/>
                  </a:lnTo>
                  <a:lnTo>
                    <a:pt x="3347" y="747"/>
                  </a:lnTo>
                  <a:lnTo>
                    <a:pt x="3501" y="849"/>
                  </a:lnTo>
                  <a:lnTo>
                    <a:pt x="3656" y="1004"/>
                  </a:lnTo>
                  <a:lnTo>
                    <a:pt x="3784" y="1158"/>
                  </a:lnTo>
                  <a:lnTo>
                    <a:pt x="3913" y="1313"/>
                  </a:lnTo>
                  <a:lnTo>
                    <a:pt x="3990" y="1467"/>
                  </a:lnTo>
                  <a:lnTo>
                    <a:pt x="4093" y="1673"/>
                  </a:lnTo>
                  <a:lnTo>
                    <a:pt x="4145" y="1853"/>
                  </a:lnTo>
                  <a:lnTo>
                    <a:pt x="4170" y="2033"/>
                  </a:lnTo>
                  <a:lnTo>
                    <a:pt x="4196" y="2239"/>
                  </a:lnTo>
                  <a:lnTo>
                    <a:pt x="4196" y="2445"/>
                  </a:lnTo>
                  <a:lnTo>
                    <a:pt x="4170" y="2625"/>
                  </a:lnTo>
                  <a:lnTo>
                    <a:pt x="4145" y="2780"/>
                  </a:lnTo>
                  <a:lnTo>
                    <a:pt x="4093" y="2960"/>
                  </a:lnTo>
                  <a:lnTo>
                    <a:pt x="4042" y="3114"/>
                  </a:lnTo>
                  <a:lnTo>
                    <a:pt x="3862" y="3398"/>
                  </a:lnTo>
                  <a:lnTo>
                    <a:pt x="3656" y="3655"/>
                  </a:lnTo>
                  <a:lnTo>
                    <a:pt x="3398" y="3861"/>
                  </a:lnTo>
                  <a:lnTo>
                    <a:pt x="3115" y="4041"/>
                  </a:lnTo>
                  <a:lnTo>
                    <a:pt x="2961" y="4093"/>
                  </a:lnTo>
                  <a:lnTo>
                    <a:pt x="2780" y="4144"/>
                  </a:lnTo>
                  <a:lnTo>
                    <a:pt x="2626" y="4170"/>
                  </a:lnTo>
                  <a:lnTo>
                    <a:pt x="2446" y="4195"/>
                  </a:lnTo>
                  <a:lnTo>
                    <a:pt x="2240" y="4195"/>
                  </a:lnTo>
                  <a:lnTo>
                    <a:pt x="2034" y="4170"/>
                  </a:lnTo>
                  <a:lnTo>
                    <a:pt x="1854" y="4144"/>
                  </a:lnTo>
                  <a:lnTo>
                    <a:pt x="1674" y="4093"/>
                  </a:lnTo>
                  <a:lnTo>
                    <a:pt x="1494" y="3990"/>
                  </a:lnTo>
                  <a:lnTo>
                    <a:pt x="1313" y="3912"/>
                  </a:lnTo>
                  <a:lnTo>
                    <a:pt x="1159" y="3784"/>
                  </a:lnTo>
                  <a:lnTo>
                    <a:pt x="1005" y="3655"/>
                  </a:lnTo>
                  <a:lnTo>
                    <a:pt x="876" y="3501"/>
                  </a:lnTo>
                  <a:lnTo>
                    <a:pt x="747" y="3346"/>
                  </a:lnTo>
                  <a:lnTo>
                    <a:pt x="644" y="3166"/>
                  </a:lnTo>
                  <a:lnTo>
                    <a:pt x="567" y="2986"/>
                  </a:lnTo>
                  <a:lnTo>
                    <a:pt x="515" y="2806"/>
                  </a:lnTo>
                  <a:lnTo>
                    <a:pt x="464" y="2600"/>
                  </a:lnTo>
                  <a:lnTo>
                    <a:pt x="438" y="2394"/>
                  </a:lnTo>
                  <a:lnTo>
                    <a:pt x="464" y="2214"/>
                  </a:lnTo>
                  <a:lnTo>
                    <a:pt x="464" y="2033"/>
                  </a:lnTo>
                  <a:lnTo>
                    <a:pt x="515" y="1853"/>
                  </a:lnTo>
                  <a:lnTo>
                    <a:pt x="567" y="1699"/>
                  </a:lnTo>
                  <a:lnTo>
                    <a:pt x="618" y="1544"/>
                  </a:lnTo>
                  <a:lnTo>
                    <a:pt x="773" y="1261"/>
                  </a:lnTo>
                  <a:lnTo>
                    <a:pt x="1005" y="1004"/>
                  </a:lnTo>
                  <a:lnTo>
                    <a:pt x="1262" y="772"/>
                  </a:lnTo>
                  <a:lnTo>
                    <a:pt x="1545" y="618"/>
                  </a:lnTo>
                  <a:lnTo>
                    <a:pt x="1699" y="541"/>
                  </a:lnTo>
                  <a:lnTo>
                    <a:pt x="1854" y="515"/>
                  </a:lnTo>
                  <a:lnTo>
                    <a:pt x="2034" y="463"/>
                  </a:lnTo>
                  <a:lnTo>
                    <a:pt x="2214" y="438"/>
                  </a:lnTo>
                  <a:close/>
                  <a:moveTo>
                    <a:pt x="2163" y="0"/>
                  </a:moveTo>
                  <a:lnTo>
                    <a:pt x="1957" y="26"/>
                  </a:lnTo>
                  <a:lnTo>
                    <a:pt x="1751" y="77"/>
                  </a:lnTo>
                  <a:lnTo>
                    <a:pt x="1545" y="129"/>
                  </a:lnTo>
                  <a:lnTo>
                    <a:pt x="1365" y="206"/>
                  </a:lnTo>
                  <a:lnTo>
                    <a:pt x="1185" y="309"/>
                  </a:lnTo>
                  <a:lnTo>
                    <a:pt x="1005" y="412"/>
                  </a:lnTo>
                  <a:lnTo>
                    <a:pt x="850" y="541"/>
                  </a:lnTo>
                  <a:lnTo>
                    <a:pt x="696" y="695"/>
                  </a:lnTo>
                  <a:lnTo>
                    <a:pt x="541" y="849"/>
                  </a:lnTo>
                  <a:lnTo>
                    <a:pt x="413" y="1004"/>
                  </a:lnTo>
                  <a:lnTo>
                    <a:pt x="310" y="1184"/>
                  </a:lnTo>
                  <a:lnTo>
                    <a:pt x="232" y="1364"/>
                  </a:lnTo>
                  <a:lnTo>
                    <a:pt x="129" y="1544"/>
                  </a:lnTo>
                  <a:lnTo>
                    <a:pt x="78" y="1750"/>
                  </a:lnTo>
                  <a:lnTo>
                    <a:pt x="26" y="1956"/>
                  </a:lnTo>
                  <a:lnTo>
                    <a:pt x="26" y="2162"/>
                  </a:lnTo>
                  <a:lnTo>
                    <a:pt x="1" y="2420"/>
                  </a:lnTo>
                  <a:lnTo>
                    <a:pt x="26" y="2677"/>
                  </a:lnTo>
                  <a:lnTo>
                    <a:pt x="78" y="2909"/>
                  </a:lnTo>
                  <a:lnTo>
                    <a:pt x="155" y="3140"/>
                  </a:lnTo>
                  <a:lnTo>
                    <a:pt x="258" y="3372"/>
                  </a:lnTo>
                  <a:lnTo>
                    <a:pt x="387" y="3578"/>
                  </a:lnTo>
                  <a:lnTo>
                    <a:pt x="515" y="3784"/>
                  </a:lnTo>
                  <a:lnTo>
                    <a:pt x="696" y="3964"/>
                  </a:lnTo>
                  <a:lnTo>
                    <a:pt x="876" y="4118"/>
                  </a:lnTo>
                  <a:lnTo>
                    <a:pt x="1056" y="4273"/>
                  </a:lnTo>
                  <a:lnTo>
                    <a:pt x="1262" y="4376"/>
                  </a:lnTo>
                  <a:lnTo>
                    <a:pt x="1494" y="4479"/>
                  </a:lnTo>
                  <a:lnTo>
                    <a:pt x="1725" y="4556"/>
                  </a:lnTo>
                  <a:lnTo>
                    <a:pt x="1983" y="4607"/>
                  </a:lnTo>
                  <a:lnTo>
                    <a:pt x="2214" y="4633"/>
                  </a:lnTo>
                  <a:lnTo>
                    <a:pt x="2472" y="4633"/>
                  </a:lnTo>
                  <a:lnTo>
                    <a:pt x="2678" y="4607"/>
                  </a:lnTo>
                  <a:lnTo>
                    <a:pt x="2909" y="4582"/>
                  </a:lnTo>
                  <a:lnTo>
                    <a:pt x="3089" y="4504"/>
                  </a:lnTo>
                  <a:lnTo>
                    <a:pt x="3295" y="4427"/>
                  </a:lnTo>
                  <a:lnTo>
                    <a:pt x="3475" y="4324"/>
                  </a:lnTo>
                  <a:lnTo>
                    <a:pt x="3656" y="4221"/>
                  </a:lnTo>
                  <a:lnTo>
                    <a:pt x="3810" y="4093"/>
                  </a:lnTo>
                  <a:lnTo>
                    <a:pt x="3964" y="3964"/>
                  </a:lnTo>
                  <a:lnTo>
                    <a:pt x="4093" y="3809"/>
                  </a:lnTo>
                  <a:lnTo>
                    <a:pt x="4222" y="3655"/>
                  </a:lnTo>
                  <a:lnTo>
                    <a:pt x="4325" y="3475"/>
                  </a:lnTo>
                  <a:lnTo>
                    <a:pt x="4428" y="3295"/>
                  </a:lnTo>
                  <a:lnTo>
                    <a:pt x="4505" y="3089"/>
                  </a:lnTo>
                  <a:lnTo>
                    <a:pt x="4582" y="2909"/>
                  </a:lnTo>
                  <a:lnTo>
                    <a:pt x="4608" y="2677"/>
                  </a:lnTo>
                  <a:lnTo>
                    <a:pt x="4634" y="2471"/>
                  </a:lnTo>
                  <a:lnTo>
                    <a:pt x="4634" y="2214"/>
                  </a:lnTo>
                  <a:lnTo>
                    <a:pt x="4608" y="1982"/>
                  </a:lnTo>
                  <a:lnTo>
                    <a:pt x="4556" y="1750"/>
                  </a:lnTo>
                  <a:lnTo>
                    <a:pt x="4479" y="1519"/>
                  </a:lnTo>
                  <a:lnTo>
                    <a:pt x="4402" y="1287"/>
                  </a:lnTo>
                  <a:lnTo>
                    <a:pt x="4273" y="1081"/>
                  </a:lnTo>
                  <a:lnTo>
                    <a:pt x="4119" y="875"/>
                  </a:lnTo>
                  <a:lnTo>
                    <a:pt x="3964" y="695"/>
                  </a:lnTo>
                  <a:lnTo>
                    <a:pt x="3784" y="515"/>
                  </a:lnTo>
                  <a:lnTo>
                    <a:pt x="3578" y="386"/>
                  </a:lnTo>
                  <a:lnTo>
                    <a:pt x="3372" y="257"/>
                  </a:lnTo>
                  <a:lnTo>
                    <a:pt x="3141" y="155"/>
                  </a:lnTo>
                  <a:lnTo>
                    <a:pt x="2909" y="77"/>
                  </a:lnTo>
                  <a:lnTo>
                    <a:pt x="2678" y="26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07;p43"/>
            <p:cNvSpPr/>
            <p:nvPr/>
          </p:nvSpPr>
          <p:spPr>
            <a:xfrm>
              <a:off x="305025" y="2057025"/>
              <a:ext cx="34125" cy="45050"/>
            </a:xfrm>
            <a:custGeom>
              <a:avLst/>
              <a:gdLst/>
              <a:ahLst/>
              <a:cxnLst/>
              <a:rect l="l" t="t" r="r" b="b"/>
              <a:pathLst>
                <a:path w="1365" h="1802" extrusionOk="0">
                  <a:moveTo>
                    <a:pt x="567" y="0"/>
                  </a:moveTo>
                  <a:lnTo>
                    <a:pt x="413" y="77"/>
                  </a:lnTo>
                  <a:lnTo>
                    <a:pt x="284" y="155"/>
                  </a:lnTo>
                  <a:lnTo>
                    <a:pt x="207" y="258"/>
                  </a:lnTo>
                  <a:lnTo>
                    <a:pt x="155" y="386"/>
                  </a:lnTo>
                  <a:lnTo>
                    <a:pt x="155" y="515"/>
                  </a:lnTo>
                  <a:lnTo>
                    <a:pt x="181" y="695"/>
                  </a:lnTo>
                  <a:lnTo>
                    <a:pt x="104" y="721"/>
                  </a:lnTo>
                  <a:lnTo>
                    <a:pt x="52" y="772"/>
                  </a:lnTo>
                  <a:lnTo>
                    <a:pt x="27" y="850"/>
                  </a:lnTo>
                  <a:lnTo>
                    <a:pt x="1" y="927"/>
                  </a:lnTo>
                  <a:lnTo>
                    <a:pt x="27" y="1004"/>
                  </a:lnTo>
                  <a:lnTo>
                    <a:pt x="78" y="1081"/>
                  </a:lnTo>
                  <a:lnTo>
                    <a:pt x="130" y="1107"/>
                  </a:lnTo>
                  <a:lnTo>
                    <a:pt x="232" y="1133"/>
                  </a:lnTo>
                  <a:lnTo>
                    <a:pt x="310" y="1133"/>
                  </a:lnTo>
                  <a:lnTo>
                    <a:pt x="284" y="1210"/>
                  </a:lnTo>
                  <a:lnTo>
                    <a:pt x="232" y="1287"/>
                  </a:lnTo>
                  <a:lnTo>
                    <a:pt x="130" y="1442"/>
                  </a:lnTo>
                  <a:lnTo>
                    <a:pt x="78" y="1493"/>
                  </a:lnTo>
                  <a:lnTo>
                    <a:pt x="78" y="1545"/>
                  </a:lnTo>
                  <a:lnTo>
                    <a:pt x="78" y="1596"/>
                  </a:lnTo>
                  <a:lnTo>
                    <a:pt x="104" y="1673"/>
                  </a:lnTo>
                  <a:lnTo>
                    <a:pt x="130" y="1725"/>
                  </a:lnTo>
                  <a:lnTo>
                    <a:pt x="181" y="1750"/>
                  </a:lnTo>
                  <a:lnTo>
                    <a:pt x="232" y="1776"/>
                  </a:lnTo>
                  <a:lnTo>
                    <a:pt x="284" y="1776"/>
                  </a:lnTo>
                  <a:lnTo>
                    <a:pt x="1133" y="1802"/>
                  </a:lnTo>
                  <a:lnTo>
                    <a:pt x="1159" y="1802"/>
                  </a:lnTo>
                  <a:lnTo>
                    <a:pt x="1236" y="1776"/>
                  </a:lnTo>
                  <a:lnTo>
                    <a:pt x="1313" y="1725"/>
                  </a:lnTo>
                  <a:lnTo>
                    <a:pt x="1339" y="1673"/>
                  </a:lnTo>
                  <a:lnTo>
                    <a:pt x="1365" y="1570"/>
                  </a:lnTo>
                  <a:lnTo>
                    <a:pt x="1339" y="1493"/>
                  </a:lnTo>
                  <a:lnTo>
                    <a:pt x="1313" y="1416"/>
                  </a:lnTo>
                  <a:lnTo>
                    <a:pt x="1236" y="1364"/>
                  </a:lnTo>
                  <a:lnTo>
                    <a:pt x="696" y="1364"/>
                  </a:lnTo>
                  <a:lnTo>
                    <a:pt x="747" y="1236"/>
                  </a:lnTo>
                  <a:lnTo>
                    <a:pt x="747" y="1133"/>
                  </a:lnTo>
                  <a:lnTo>
                    <a:pt x="824" y="1133"/>
                  </a:lnTo>
                  <a:lnTo>
                    <a:pt x="902" y="1107"/>
                  </a:lnTo>
                  <a:lnTo>
                    <a:pt x="979" y="1081"/>
                  </a:lnTo>
                  <a:lnTo>
                    <a:pt x="1030" y="1004"/>
                  </a:lnTo>
                  <a:lnTo>
                    <a:pt x="1056" y="927"/>
                  </a:lnTo>
                  <a:lnTo>
                    <a:pt x="1030" y="824"/>
                  </a:lnTo>
                  <a:lnTo>
                    <a:pt x="979" y="772"/>
                  </a:lnTo>
                  <a:lnTo>
                    <a:pt x="902" y="721"/>
                  </a:lnTo>
                  <a:lnTo>
                    <a:pt x="824" y="695"/>
                  </a:lnTo>
                  <a:lnTo>
                    <a:pt x="644" y="695"/>
                  </a:lnTo>
                  <a:lnTo>
                    <a:pt x="593" y="592"/>
                  </a:lnTo>
                  <a:lnTo>
                    <a:pt x="593" y="515"/>
                  </a:lnTo>
                  <a:lnTo>
                    <a:pt x="593" y="489"/>
                  </a:lnTo>
                  <a:lnTo>
                    <a:pt x="619" y="463"/>
                  </a:lnTo>
                  <a:lnTo>
                    <a:pt x="670" y="438"/>
                  </a:lnTo>
                  <a:lnTo>
                    <a:pt x="721" y="438"/>
                  </a:lnTo>
                  <a:lnTo>
                    <a:pt x="824" y="463"/>
                  </a:lnTo>
                  <a:lnTo>
                    <a:pt x="876" y="489"/>
                  </a:lnTo>
                  <a:lnTo>
                    <a:pt x="902" y="541"/>
                  </a:lnTo>
                  <a:lnTo>
                    <a:pt x="953" y="618"/>
                  </a:lnTo>
                  <a:lnTo>
                    <a:pt x="1005" y="669"/>
                  </a:lnTo>
                  <a:lnTo>
                    <a:pt x="1108" y="695"/>
                  </a:lnTo>
                  <a:lnTo>
                    <a:pt x="1185" y="695"/>
                  </a:lnTo>
                  <a:lnTo>
                    <a:pt x="1262" y="644"/>
                  </a:lnTo>
                  <a:lnTo>
                    <a:pt x="1313" y="592"/>
                  </a:lnTo>
                  <a:lnTo>
                    <a:pt x="1339" y="515"/>
                  </a:lnTo>
                  <a:lnTo>
                    <a:pt x="1339" y="412"/>
                  </a:lnTo>
                  <a:lnTo>
                    <a:pt x="1288" y="309"/>
                  </a:lnTo>
                  <a:lnTo>
                    <a:pt x="1236" y="232"/>
                  </a:lnTo>
                  <a:lnTo>
                    <a:pt x="1159" y="155"/>
                  </a:lnTo>
                  <a:lnTo>
                    <a:pt x="1056" y="77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08;p43"/>
            <p:cNvSpPr/>
            <p:nvPr/>
          </p:nvSpPr>
          <p:spPr>
            <a:xfrm>
              <a:off x="238125" y="2187650"/>
              <a:ext cx="281200" cy="133225"/>
            </a:xfrm>
            <a:custGeom>
              <a:avLst/>
              <a:gdLst/>
              <a:ahLst/>
              <a:cxnLst/>
              <a:rect l="l" t="t" r="r" b="b"/>
              <a:pathLst>
                <a:path w="11248" h="5329" extrusionOk="0">
                  <a:moveTo>
                    <a:pt x="5791" y="0"/>
                  </a:moveTo>
                  <a:lnTo>
                    <a:pt x="5662" y="26"/>
                  </a:lnTo>
                  <a:lnTo>
                    <a:pt x="2728" y="669"/>
                  </a:lnTo>
                  <a:lnTo>
                    <a:pt x="2703" y="566"/>
                  </a:lnTo>
                  <a:lnTo>
                    <a:pt x="2677" y="463"/>
                  </a:lnTo>
                  <a:lnTo>
                    <a:pt x="2625" y="386"/>
                  </a:lnTo>
                  <a:lnTo>
                    <a:pt x="2574" y="309"/>
                  </a:lnTo>
                  <a:lnTo>
                    <a:pt x="2497" y="258"/>
                  </a:lnTo>
                  <a:lnTo>
                    <a:pt x="2419" y="206"/>
                  </a:lnTo>
                  <a:lnTo>
                    <a:pt x="2316" y="180"/>
                  </a:lnTo>
                  <a:lnTo>
                    <a:pt x="2214" y="155"/>
                  </a:lnTo>
                  <a:lnTo>
                    <a:pt x="412" y="155"/>
                  </a:lnTo>
                  <a:lnTo>
                    <a:pt x="335" y="180"/>
                  </a:lnTo>
                  <a:lnTo>
                    <a:pt x="257" y="206"/>
                  </a:lnTo>
                  <a:lnTo>
                    <a:pt x="129" y="283"/>
                  </a:lnTo>
                  <a:lnTo>
                    <a:pt x="26" y="412"/>
                  </a:lnTo>
                  <a:lnTo>
                    <a:pt x="0" y="489"/>
                  </a:lnTo>
                  <a:lnTo>
                    <a:pt x="0" y="566"/>
                  </a:lnTo>
                  <a:lnTo>
                    <a:pt x="0" y="2780"/>
                  </a:lnTo>
                  <a:lnTo>
                    <a:pt x="26" y="2857"/>
                  </a:lnTo>
                  <a:lnTo>
                    <a:pt x="51" y="2934"/>
                  </a:lnTo>
                  <a:lnTo>
                    <a:pt x="129" y="2986"/>
                  </a:lnTo>
                  <a:lnTo>
                    <a:pt x="309" y="2986"/>
                  </a:lnTo>
                  <a:lnTo>
                    <a:pt x="360" y="2934"/>
                  </a:lnTo>
                  <a:lnTo>
                    <a:pt x="412" y="2857"/>
                  </a:lnTo>
                  <a:lnTo>
                    <a:pt x="438" y="2780"/>
                  </a:lnTo>
                  <a:lnTo>
                    <a:pt x="438" y="592"/>
                  </a:lnTo>
                  <a:lnTo>
                    <a:pt x="2214" y="592"/>
                  </a:lnTo>
                  <a:lnTo>
                    <a:pt x="2265" y="618"/>
                  </a:lnTo>
                  <a:lnTo>
                    <a:pt x="2291" y="669"/>
                  </a:lnTo>
                  <a:lnTo>
                    <a:pt x="2291" y="4813"/>
                  </a:lnTo>
                  <a:lnTo>
                    <a:pt x="2265" y="4865"/>
                  </a:lnTo>
                  <a:lnTo>
                    <a:pt x="2214" y="4890"/>
                  </a:lnTo>
                  <a:lnTo>
                    <a:pt x="438" y="4890"/>
                  </a:lnTo>
                  <a:lnTo>
                    <a:pt x="438" y="3758"/>
                  </a:lnTo>
                  <a:lnTo>
                    <a:pt x="412" y="3655"/>
                  </a:lnTo>
                  <a:lnTo>
                    <a:pt x="360" y="3604"/>
                  </a:lnTo>
                  <a:lnTo>
                    <a:pt x="309" y="3552"/>
                  </a:lnTo>
                  <a:lnTo>
                    <a:pt x="206" y="3526"/>
                  </a:lnTo>
                  <a:lnTo>
                    <a:pt x="129" y="3552"/>
                  </a:lnTo>
                  <a:lnTo>
                    <a:pt x="51" y="3604"/>
                  </a:lnTo>
                  <a:lnTo>
                    <a:pt x="26" y="3655"/>
                  </a:lnTo>
                  <a:lnTo>
                    <a:pt x="0" y="3758"/>
                  </a:lnTo>
                  <a:lnTo>
                    <a:pt x="0" y="4916"/>
                  </a:lnTo>
                  <a:lnTo>
                    <a:pt x="0" y="4993"/>
                  </a:lnTo>
                  <a:lnTo>
                    <a:pt x="26" y="5071"/>
                  </a:lnTo>
                  <a:lnTo>
                    <a:pt x="129" y="5199"/>
                  </a:lnTo>
                  <a:lnTo>
                    <a:pt x="257" y="5302"/>
                  </a:lnTo>
                  <a:lnTo>
                    <a:pt x="335" y="5328"/>
                  </a:lnTo>
                  <a:lnTo>
                    <a:pt x="2214" y="5328"/>
                  </a:lnTo>
                  <a:lnTo>
                    <a:pt x="2316" y="5302"/>
                  </a:lnTo>
                  <a:lnTo>
                    <a:pt x="2419" y="5277"/>
                  </a:lnTo>
                  <a:lnTo>
                    <a:pt x="2497" y="5225"/>
                  </a:lnTo>
                  <a:lnTo>
                    <a:pt x="2574" y="5174"/>
                  </a:lnTo>
                  <a:lnTo>
                    <a:pt x="2625" y="5096"/>
                  </a:lnTo>
                  <a:lnTo>
                    <a:pt x="2677" y="5019"/>
                  </a:lnTo>
                  <a:lnTo>
                    <a:pt x="2703" y="4916"/>
                  </a:lnTo>
                  <a:lnTo>
                    <a:pt x="2728" y="4813"/>
                  </a:lnTo>
                  <a:lnTo>
                    <a:pt x="2728" y="4762"/>
                  </a:lnTo>
                  <a:lnTo>
                    <a:pt x="2780" y="4788"/>
                  </a:lnTo>
                  <a:lnTo>
                    <a:pt x="3397" y="4942"/>
                  </a:lnTo>
                  <a:lnTo>
                    <a:pt x="4015" y="5045"/>
                  </a:lnTo>
                  <a:lnTo>
                    <a:pt x="4659" y="5122"/>
                  </a:lnTo>
                  <a:lnTo>
                    <a:pt x="5276" y="5148"/>
                  </a:lnTo>
                  <a:lnTo>
                    <a:pt x="5662" y="5122"/>
                  </a:lnTo>
                  <a:lnTo>
                    <a:pt x="6049" y="5096"/>
                  </a:lnTo>
                  <a:lnTo>
                    <a:pt x="6435" y="5071"/>
                  </a:lnTo>
                  <a:lnTo>
                    <a:pt x="6821" y="5019"/>
                  </a:lnTo>
                  <a:lnTo>
                    <a:pt x="7181" y="4942"/>
                  </a:lnTo>
                  <a:lnTo>
                    <a:pt x="7567" y="4839"/>
                  </a:lnTo>
                  <a:lnTo>
                    <a:pt x="7927" y="4736"/>
                  </a:lnTo>
                  <a:lnTo>
                    <a:pt x="8288" y="4607"/>
                  </a:lnTo>
                  <a:lnTo>
                    <a:pt x="8648" y="4479"/>
                  </a:lnTo>
                  <a:lnTo>
                    <a:pt x="9009" y="4324"/>
                  </a:lnTo>
                  <a:lnTo>
                    <a:pt x="9369" y="4170"/>
                  </a:lnTo>
                  <a:lnTo>
                    <a:pt x="9703" y="3964"/>
                  </a:lnTo>
                  <a:lnTo>
                    <a:pt x="10038" y="3784"/>
                  </a:lnTo>
                  <a:lnTo>
                    <a:pt x="10373" y="3552"/>
                  </a:lnTo>
                  <a:lnTo>
                    <a:pt x="10682" y="3320"/>
                  </a:lnTo>
                  <a:lnTo>
                    <a:pt x="10990" y="3089"/>
                  </a:lnTo>
                  <a:lnTo>
                    <a:pt x="11093" y="2986"/>
                  </a:lnTo>
                  <a:lnTo>
                    <a:pt x="11196" y="2831"/>
                  </a:lnTo>
                  <a:lnTo>
                    <a:pt x="11248" y="2703"/>
                  </a:lnTo>
                  <a:lnTo>
                    <a:pt x="11248" y="2548"/>
                  </a:lnTo>
                  <a:lnTo>
                    <a:pt x="11248" y="2420"/>
                  </a:lnTo>
                  <a:lnTo>
                    <a:pt x="11222" y="2317"/>
                  </a:lnTo>
                  <a:lnTo>
                    <a:pt x="11196" y="2214"/>
                  </a:lnTo>
                  <a:lnTo>
                    <a:pt x="11145" y="2111"/>
                  </a:lnTo>
                  <a:lnTo>
                    <a:pt x="10990" y="1931"/>
                  </a:lnTo>
                  <a:lnTo>
                    <a:pt x="10810" y="1828"/>
                  </a:lnTo>
                  <a:lnTo>
                    <a:pt x="10579" y="1750"/>
                  </a:lnTo>
                  <a:lnTo>
                    <a:pt x="10347" y="1725"/>
                  </a:lnTo>
                  <a:lnTo>
                    <a:pt x="10244" y="1725"/>
                  </a:lnTo>
                  <a:lnTo>
                    <a:pt x="10115" y="1750"/>
                  </a:lnTo>
                  <a:lnTo>
                    <a:pt x="10012" y="1802"/>
                  </a:lnTo>
                  <a:lnTo>
                    <a:pt x="9884" y="1853"/>
                  </a:lnTo>
                  <a:lnTo>
                    <a:pt x="8777" y="2523"/>
                  </a:lnTo>
                  <a:lnTo>
                    <a:pt x="8494" y="2677"/>
                  </a:lnTo>
                  <a:lnTo>
                    <a:pt x="8211" y="2831"/>
                  </a:lnTo>
                  <a:lnTo>
                    <a:pt x="7902" y="2934"/>
                  </a:lnTo>
                  <a:lnTo>
                    <a:pt x="7593" y="3012"/>
                  </a:lnTo>
                  <a:lnTo>
                    <a:pt x="7516" y="3063"/>
                  </a:lnTo>
                  <a:lnTo>
                    <a:pt x="7464" y="3114"/>
                  </a:lnTo>
                  <a:lnTo>
                    <a:pt x="7438" y="3192"/>
                  </a:lnTo>
                  <a:lnTo>
                    <a:pt x="7438" y="3295"/>
                  </a:lnTo>
                  <a:lnTo>
                    <a:pt x="7464" y="3372"/>
                  </a:lnTo>
                  <a:lnTo>
                    <a:pt x="7541" y="3423"/>
                  </a:lnTo>
                  <a:lnTo>
                    <a:pt x="7619" y="3449"/>
                  </a:lnTo>
                  <a:lnTo>
                    <a:pt x="7696" y="3449"/>
                  </a:lnTo>
                  <a:lnTo>
                    <a:pt x="8030" y="3346"/>
                  </a:lnTo>
                  <a:lnTo>
                    <a:pt x="8365" y="3217"/>
                  </a:lnTo>
                  <a:lnTo>
                    <a:pt x="8700" y="3063"/>
                  </a:lnTo>
                  <a:lnTo>
                    <a:pt x="9009" y="2909"/>
                  </a:lnTo>
                  <a:lnTo>
                    <a:pt x="10115" y="2214"/>
                  </a:lnTo>
                  <a:lnTo>
                    <a:pt x="10244" y="2162"/>
                  </a:lnTo>
                  <a:lnTo>
                    <a:pt x="10476" y="2162"/>
                  </a:lnTo>
                  <a:lnTo>
                    <a:pt x="10579" y="2188"/>
                  </a:lnTo>
                  <a:lnTo>
                    <a:pt x="10682" y="2265"/>
                  </a:lnTo>
                  <a:lnTo>
                    <a:pt x="10759" y="2342"/>
                  </a:lnTo>
                  <a:lnTo>
                    <a:pt x="10810" y="2420"/>
                  </a:lnTo>
                  <a:lnTo>
                    <a:pt x="10810" y="2523"/>
                  </a:lnTo>
                  <a:lnTo>
                    <a:pt x="10784" y="2651"/>
                  </a:lnTo>
                  <a:lnTo>
                    <a:pt x="10707" y="2754"/>
                  </a:lnTo>
                  <a:lnTo>
                    <a:pt x="10295" y="3063"/>
                  </a:lnTo>
                  <a:lnTo>
                    <a:pt x="9858" y="3372"/>
                  </a:lnTo>
                  <a:lnTo>
                    <a:pt x="9420" y="3629"/>
                  </a:lnTo>
                  <a:lnTo>
                    <a:pt x="8957" y="3861"/>
                  </a:lnTo>
                  <a:lnTo>
                    <a:pt x="8494" y="4067"/>
                  </a:lnTo>
                  <a:lnTo>
                    <a:pt x="8005" y="4247"/>
                  </a:lnTo>
                  <a:lnTo>
                    <a:pt x="7516" y="4401"/>
                  </a:lnTo>
                  <a:lnTo>
                    <a:pt x="7001" y="4530"/>
                  </a:lnTo>
                  <a:lnTo>
                    <a:pt x="6512" y="4607"/>
                  </a:lnTo>
                  <a:lnTo>
                    <a:pt x="5997" y="4659"/>
                  </a:lnTo>
                  <a:lnTo>
                    <a:pt x="5482" y="4710"/>
                  </a:lnTo>
                  <a:lnTo>
                    <a:pt x="4968" y="4685"/>
                  </a:lnTo>
                  <a:lnTo>
                    <a:pt x="4453" y="4659"/>
                  </a:lnTo>
                  <a:lnTo>
                    <a:pt x="3938" y="4582"/>
                  </a:lnTo>
                  <a:lnTo>
                    <a:pt x="3423" y="4504"/>
                  </a:lnTo>
                  <a:lnTo>
                    <a:pt x="2908" y="4376"/>
                  </a:lnTo>
                  <a:lnTo>
                    <a:pt x="2728" y="4324"/>
                  </a:lnTo>
                  <a:lnTo>
                    <a:pt x="2728" y="1107"/>
                  </a:lnTo>
                  <a:lnTo>
                    <a:pt x="5765" y="438"/>
                  </a:lnTo>
                  <a:lnTo>
                    <a:pt x="5843" y="438"/>
                  </a:lnTo>
                  <a:lnTo>
                    <a:pt x="5920" y="463"/>
                  </a:lnTo>
                  <a:lnTo>
                    <a:pt x="5997" y="515"/>
                  </a:lnTo>
                  <a:lnTo>
                    <a:pt x="6049" y="566"/>
                  </a:lnTo>
                  <a:lnTo>
                    <a:pt x="6100" y="669"/>
                  </a:lnTo>
                  <a:lnTo>
                    <a:pt x="6100" y="772"/>
                  </a:lnTo>
                  <a:lnTo>
                    <a:pt x="6049" y="875"/>
                  </a:lnTo>
                  <a:lnTo>
                    <a:pt x="5971" y="952"/>
                  </a:lnTo>
                  <a:lnTo>
                    <a:pt x="4813" y="1750"/>
                  </a:lnTo>
                  <a:lnTo>
                    <a:pt x="4710" y="1853"/>
                  </a:lnTo>
                  <a:lnTo>
                    <a:pt x="4633" y="1931"/>
                  </a:lnTo>
                  <a:lnTo>
                    <a:pt x="4556" y="2033"/>
                  </a:lnTo>
                  <a:lnTo>
                    <a:pt x="4504" y="2136"/>
                  </a:lnTo>
                  <a:lnTo>
                    <a:pt x="4479" y="2239"/>
                  </a:lnTo>
                  <a:lnTo>
                    <a:pt x="4453" y="2368"/>
                  </a:lnTo>
                  <a:lnTo>
                    <a:pt x="4427" y="2497"/>
                  </a:lnTo>
                  <a:lnTo>
                    <a:pt x="4453" y="2625"/>
                  </a:lnTo>
                  <a:lnTo>
                    <a:pt x="4479" y="2728"/>
                  </a:lnTo>
                  <a:lnTo>
                    <a:pt x="4504" y="2857"/>
                  </a:lnTo>
                  <a:lnTo>
                    <a:pt x="4581" y="2960"/>
                  </a:lnTo>
                  <a:lnTo>
                    <a:pt x="4633" y="3063"/>
                  </a:lnTo>
                  <a:lnTo>
                    <a:pt x="4736" y="3140"/>
                  </a:lnTo>
                  <a:lnTo>
                    <a:pt x="4813" y="3217"/>
                  </a:lnTo>
                  <a:lnTo>
                    <a:pt x="4916" y="3295"/>
                  </a:lnTo>
                  <a:lnTo>
                    <a:pt x="5045" y="3320"/>
                  </a:lnTo>
                  <a:lnTo>
                    <a:pt x="5457" y="3449"/>
                  </a:lnTo>
                  <a:lnTo>
                    <a:pt x="5894" y="3526"/>
                  </a:lnTo>
                  <a:lnTo>
                    <a:pt x="6332" y="3578"/>
                  </a:lnTo>
                  <a:lnTo>
                    <a:pt x="6795" y="3578"/>
                  </a:lnTo>
                  <a:lnTo>
                    <a:pt x="6872" y="3552"/>
                  </a:lnTo>
                  <a:lnTo>
                    <a:pt x="6924" y="3501"/>
                  </a:lnTo>
                  <a:lnTo>
                    <a:pt x="6975" y="3449"/>
                  </a:lnTo>
                  <a:lnTo>
                    <a:pt x="7001" y="3346"/>
                  </a:lnTo>
                  <a:lnTo>
                    <a:pt x="6975" y="3269"/>
                  </a:lnTo>
                  <a:lnTo>
                    <a:pt x="6924" y="3192"/>
                  </a:lnTo>
                  <a:lnTo>
                    <a:pt x="6846" y="3166"/>
                  </a:lnTo>
                  <a:lnTo>
                    <a:pt x="6769" y="3140"/>
                  </a:lnTo>
                  <a:lnTo>
                    <a:pt x="6357" y="3140"/>
                  </a:lnTo>
                  <a:lnTo>
                    <a:pt x="5971" y="3114"/>
                  </a:lnTo>
                  <a:lnTo>
                    <a:pt x="5560" y="3037"/>
                  </a:lnTo>
                  <a:lnTo>
                    <a:pt x="5173" y="2909"/>
                  </a:lnTo>
                  <a:lnTo>
                    <a:pt x="5071" y="2857"/>
                  </a:lnTo>
                  <a:lnTo>
                    <a:pt x="4993" y="2780"/>
                  </a:lnTo>
                  <a:lnTo>
                    <a:pt x="4916" y="2677"/>
                  </a:lnTo>
                  <a:lnTo>
                    <a:pt x="4890" y="2548"/>
                  </a:lnTo>
                  <a:lnTo>
                    <a:pt x="4890" y="2420"/>
                  </a:lnTo>
                  <a:lnTo>
                    <a:pt x="4916" y="2317"/>
                  </a:lnTo>
                  <a:lnTo>
                    <a:pt x="4968" y="2214"/>
                  </a:lnTo>
                  <a:lnTo>
                    <a:pt x="5071" y="2111"/>
                  </a:lnTo>
                  <a:lnTo>
                    <a:pt x="6229" y="1313"/>
                  </a:lnTo>
                  <a:lnTo>
                    <a:pt x="6332" y="1210"/>
                  </a:lnTo>
                  <a:lnTo>
                    <a:pt x="6435" y="1107"/>
                  </a:lnTo>
                  <a:lnTo>
                    <a:pt x="6486" y="978"/>
                  </a:lnTo>
                  <a:lnTo>
                    <a:pt x="6538" y="850"/>
                  </a:lnTo>
                  <a:lnTo>
                    <a:pt x="6538" y="721"/>
                  </a:lnTo>
                  <a:lnTo>
                    <a:pt x="6538" y="592"/>
                  </a:lnTo>
                  <a:lnTo>
                    <a:pt x="6486" y="438"/>
                  </a:lnTo>
                  <a:lnTo>
                    <a:pt x="6409" y="309"/>
                  </a:lnTo>
                  <a:lnTo>
                    <a:pt x="6357" y="232"/>
                  </a:lnTo>
                  <a:lnTo>
                    <a:pt x="6280" y="155"/>
                  </a:lnTo>
                  <a:lnTo>
                    <a:pt x="6177" y="103"/>
                  </a:lnTo>
                  <a:lnTo>
                    <a:pt x="6100" y="52"/>
                  </a:lnTo>
                  <a:lnTo>
                    <a:pt x="5997" y="26"/>
                  </a:lnTo>
                  <a:lnTo>
                    <a:pt x="5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 smtClean="0"/>
              <a:t>2. </a:t>
            </a:r>
            <a:r>
              <a:rPr lang="uk-UA" sz="2800" b="1" dirty="0" smtClean="0"/>
              <a:t>Законодавче регулювання ринку інформаційних послуг</a:t>
            </a:r>
            <a:endParaRPr sz="2800" b="1"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684107" y="1669800"/>
            <a:ext cx="4189006" cy="2780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uk-UA" sz="1300" dirty="0" smtClean="0"/>
              <a:t>На сьогодні інформаційне законодавство в Україні повністю ще не сформоване. Але значну частину інформаційних законів уже розроблено та прийнято Верховною Радою України. Це Закони України: "Про інформацію", "Про науково-технічну інформацію", "Про захист інформації в інформаційно-телекомунікаційних системах".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" sz="1300" dirty="0"/>
              <a:t/>
            </a:r>
            <a:br>
              <a:rPr lang="en" sz="1300" dirty="0"/>
            </a:br>
            <a:r>
              <a:rPr lang="uk-UA" sz="1300" dirty="0" smtClean="0"/>
              <a:t>Відповідно до Бернської конвенції, програмам для ЕОМ і </a:t>
            </a:r>
            <a:r>
              <a:rPr lang="ru-RU" sz="1300" dirty="0" smtClean="0"/>
              <a:t>БД </a:t>
            </a:r>
            <a:r>
              <a:rPr lang="uk-UA" sz="1300" dirty="0" smtClean="0"/>
              <a:t>надається охорона нормами авторського права, як і літературним творам. Основним законом, що захищає права виробників програмних продуктів в Україні є Закон України "Про авторське право і суміжні права". </a:t>
            </a:r>
            <a:endParaRPr sz="1300" dirty="0"/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l="12710" t="13361" r="29489" b="-8"/>
          <a:stretch/>
        </p:blipFill>
        <p:spPr>
          <a:xfrm>
            <a:off x="5288506" y="1499197"/>
            <a:ext cx="2970975" cy="29692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699680" y="370167"/>
            <a:ext cx="7704000" cy="598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uk-UA" sz="2400" b="1" dirty="0" smtClean="0"/>
              <a:t>Суб'єкти інформаційного ринку та постачальники інформації</a:t>
            </a:r>
            <a:endParaRPr sz="2400" b="1" dirty="0"/>
          </a:p>
        </p:txBody>
      </p:sp>
      <p:sp>
        <p:nvSpPr>
          <p:cNvPr id="393" name="Google Shape;393;p40"/>
          <p:cNvSpPr txBox="1">
            <a:spLocks noGrp="1"/>
          </p:cNvSpPr>
          <p:nvPr>
            <p:ph type="subTitle" idx="1"/>
          </p:nvPr>
        </p:nvSpPr>
        <p:spPr>
          <a:xfrm>
            <a:off x="839892" y="1338176"/>
            <a:ext cx="743034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dirty="0" smtClean="0"/>
              <a:t>На ринку інформації можна виділити таких</a:t>
            </a:r>
            <a:r>
              <a:rPr lang="uk-UA" i="1" dirty="0" smtClean="0"/>
              <a:t> </a:t>
            </a:r>
            <a:r>
              <a:rPr lang="uk-UA" b="1" dirty="0" err="1" smtClean="0"/>
              <a:t>суб</a:t>
            </a:r>
            <a:r>
              <a:rPr lang="ru-RU" b="1" dirty="0" smtClean="0"/>
              <a:t>'</a:t>
            </a:r>
            <a:r>
              <a:rPr lang="uk-UA" b="1" dirty="0" err="1" smtClean="0"/>
              <a:t>єктів</a:t>
            </a:r>
            <a:endParaRPr b="1"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subTitle" idx="2"/>
          </p:nvPr>
        </p:nvSpPr>
        <p:spPr>
          <a:xfrm>
            <a:off x="774114" y="2235199"/>
            <a:ext cx="7800925" cy="2241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виробників первинної інформації (книжок, газет, журналів, повнотекстових баз даних, відеотек і фонотек);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виробників вторинної інформації (покажчиків літератури, бібліографічних довідників, збірників, реферативних журналів, індексних і бібліографічних баз даних);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компанії та підприємства оптової і роздрібної торгівлі інформаційними продуктами та послугами, серед них різноманітні служби пошуку інформації, бібліотеки, інформаційні центри, інститути;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виробників (постачальників) технічних засобів обробки інформації;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виробників (постачальників) програмних засобів обробки інформації;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інформаційних посередників (брокерські фірми), </a:t>
            </a:r>
            <a:r>
              <a:rPr lang="en-US" dirty="0" smtClean="0"/>
              <a:t>Internet</a:t>
            </a:r>
            <a:r>
              <a:rPr lang="uk-UA" dirty="0" smtClean="0"/>
              <a:t>-провайдерів.</a:t>
            </a:r>
          </a:p>
          <a:p>
            <a:pPr marL="0" lvl="0" indent="180000" algn="just">
              <a:buSzPct val="102000"/>
              <a:buFont typeface="Arial" pitchFamily="34" charset="0"/>
              <a:buChar char="•"/>
            </a:pPr>
            <a:r>
              <a:rPr lang="uk-UA" dirty="0" smtClean="0"/>
              <a:t>виробників (розробників) технологій обробки інформації, засобів комунікацій тощо.</a:t>
            </a:r>
            <a:endParaRPr lang="uk-UA" dirty="0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Asset Management Company Profile by Slidesgo">
  <a:themeElements>
    <a:clrScheme name="Simple Light">
      <a:dk1>
        <a:srgbClr val="000000"/>
      </a:dk1>
      <a:lt1>
        <a:srgbClr val="FFFFFF"/>
      </a:lt1>
      <a:dk2>
        <a:srgbClr val="F1F1F1"/>
      </a:dk2>
      <a:lt2>
        <a:srgbClr val="3B3B3B"/>
      </a:lt2>
      <a:accent1>
        <a:srgbClr val="C4D5FA"/>
      </a:accent1>
      <a:accent2>
        <a:srgbClr val="FFE9C1"/>
      </a:accent2>
      <a:accent3>
        <a:srgbClr val="CCE5BE"/>
      </a:accent3>
      <a:accent4>
        <a:srgbClr val="FDD8E3"/>
      </a:accent4>
      <a:accent5>
        <a:srgbClr val="FFFFFF"/>
      </a:accent5>
      <a:accent6>
        <a:srgbClr val="FFFFFF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981</Words>
  <Application>Microsoft Office PowerPoint</Application>
  <PresentationFormat>Экран (16:9)</PresentationFormat>
  <Paragraphs>96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Asset Management Company Profile by Slidesgo</vt:lpstr>
      <vt:lpstr>ФІНАНСОВІ ПОСЛУГИ НА ІНФОРМАЦІЙНОМУ РИНКУ</vt:lpstr>
      <vt:lpstr>План</vt:lpstr>
      <vt:lpstr>1. Сутність і структура ринку інформаційних послуг</vt:lpstr>
      <vt:lpstr>Слайд 4</vt:lpstr>
      <vt:lpstr>Основні складові структури інформаційного ринку</vt:lpstr>
      <vt:lpstr>Слайд 6</vt:lpstr>
      <vt:lpstr>За типом споживача на інформаційному ринку можна виділити</vt:lpstr>
      <vt:lpstr>2. Законодавче регулювання ринку інформаційних послуг</vt:lpstr>
      <vt:lpstr>3. Суб'єкти інформаційного ринку та постачальники інформації</vt:lpstr>
      <vt:lpstr>Слайд 10</vt:lpstr>
      <vt:lpstr>Слайд 11</vt:lpstr>
      <vt:lpstr>Слайд 12</vt:lpstr>
      <vt:lpstr>Зміст послуг у сфері інформатизації</vt:lpstr>
      <vt:lpstr>Зміст послуг у сфері інформатизації</vt:lpstr>
      <vt:lpstr>4. Фінансові послуги на інформаційному ринку</vt:lpstr>
      <vt:lpstr>Слайд 16</vt:lpstr>
      <vt:lpstr>Сектор телекомунікаційних послуг включає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COMPANY PROFILE</dc:title>
  <cp:lastModifiedBy>V.Chehovska</cp:lastModifiedBy>
  <cp:revision>25</cp:revision>
  <dcterms:modified xsi:type="dcterms:W3CDTF">2024-03-20T12:04:07Z</dcterms:modified>
</cp:coreProperties>
</file>