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8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DEA828-A779-45EC-9208-0578CED721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974A32E-AB96-4329-8243-CC88E8DC8A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4328BAC-0474-4049-96C4-0CB76AD6F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8A468-3F3E-416F-AF52-3BCE0542D3BE}" type="datetimeFigureOut">
              <a:rPr lang="ru-RU" smtClean="0"/>
              <a:t>02.03.2020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E4B1E14-7A7A-4A7B-A761-5B11D1D64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9A11C2D-683F-4016-8799-0A4DC65C5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FB5DE-8FF8-4824-BBF5-14A2E270B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089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9BF31C-A1A6-4D2D-9740-659CB28E44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5C61E78-7198-412A-A35F-78407DAB4A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35A58CF-314C-4245-BC60-4FD737CF9E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8A468-3F3E-416F-AF52-3BCE0542D3BE}" type="datetimeFigureOut">
              <a:rPr lang="ru-RU" smtClean="0"/>
              <a:t>02.03.2020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6512D6B-B17D-4C2A-9CF2-EBB4F97C7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F63063C-6958-4CC8-866B-B393A0A63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FB5DE-8FF8-4824-BBF5-14A2E270B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222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2086BDD-1F8C-4B58-B781-AF2DB24A2B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DBDACB0-66EC-44F2-A4FA-3F0ACE7539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6074168-5E3E-4A30-B6F4-359A8FC494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8A468-3F3E-416F-AF52-3BCE0542D3BE}" type="datetimeFigureOut">
              <a:rPr lang="ru-RU" smtClean="0"/>
              <a:t>02.03.2020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3092F1D-FC78-4E79-979E-D470E91B0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96A8861-D7A8-48F2-960A-1BE94DDFC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FB5DE-8FF8-4824-BBF5-14A2E270B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107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CDF166-192C-499C-AAC4-E7A6BE3EA2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FFE222-20AD-4109-B818-0B920E2A40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B1316C-B351-4B48-BD30-368EBFE85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8A468-3F3E-416F-AF52-3BCE0542D3BE}" type="datetimeFigureOut">
              <a:rPr lang="ru-RU" smtClean="0"/>
              <a:t>02.03.2020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58C8892-92B2-4A7F-8AF4-F31F59722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8799945-2F1B-4158-80D9-A8478EF4B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FB5DE-8FF8-4824-BBF5-14A2E270B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183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6A7CDD-41B5-41E6-B374-3BCD8BEA3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739F5D5-3DDD-40D9-90AE-15E24DBB37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39C7BAC-B1A7-4258-B0BB-7145C2614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8A468-3F3E-416F-AF52-3BCE0542D3BE}" type="datetimeFigureOut">
              <a:rPr lang="ru-RU" smtClean="0"/>
              <a:t>02.03.2020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92DC592-0A6E-4660-83E4-68637B01E7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D56041-CD9E-44AB-9682-57D5C5DC4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FB5DE-8FF8-4824-BBF5-14A2E270B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0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830088-1534-420C-90C9-B854C238F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865E57-92D9-4256-8E0C-292F4A0335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386596B-885D-4A73-84B5-9912536594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E3002DE-DC41-4346-8D59-C4B40A081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8A468-3F3E-416F-AF52-3BCE0542D3BE}" type="datetimeFigureOut">
              <a:rPr lang="ru-RU" smtClean="0"/>
              <a:t>02.03.2020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9FB9829-470E-4393-8E70-47B770980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E53619D-1FCA-40DE-9848-5EAC43CA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FB5DE-8FF8-4824-BBF5-14A2E270B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503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F2EB65-E943-4187-8C1A-C2814DB17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633B797-7714-4FE2-943F-31B29F8DBF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C8D9794-CC32-44E2-9727-EB8FA1B968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F461F57-B643-42A9-99A0-B5526501F2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63C653A-4D93-4779-A0AB-1CDC74F32F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045EF14-658D-4E61-B3FB-448B838AD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8A468-3F3E-416F-AF52-3BCE0542D3BE}" type="datetimeFigureOut">
              <a:rPr lang="ru-RU" smtClean="0"/>
              <a:t>02.03.2020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1E93382-EC2D-40D0-A122-E0E585EA2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0A57B2D-EA0F-47CB-9B0F-69D9FD1EC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FB5DE-8FF8-4824-BBF5-14A2E270B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166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1A182D-E573-4CED-8C32-0DAF5E477C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FF8A383-BF59-4853-9523-8B729B057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8A468-3F3E-416F-AF52-3BCE0542D3BE}" type="datetimeFigureOut">
              <a:rPr lang="ru-RU" smtClean="0"/>
              <a:t>02.03.2020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0EA4F6F-A16E-4DE4-B85E-8CF458495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29153B6-4AC5-4838-9EB9-EF3DF50E3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FB5DE-8FF8-4824-BBF5-14A2E270B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054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913D909-E3F5-4B65-A238-4FB41DDBF5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8A468-3F3E-416F-AF52-3BCE0542D3BE}" type="datetimeFigureOut">
              <a:rPr lang="ru-RU" smtClean="0"/>
              <a:t>02.03.2020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119F119-FC24-4CA4-9939-5A137AFA08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BED0FD8-0B9E-4799-9104-55350211C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FB5DE-8FF8-4824-BBF5-14A2E270B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169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7CB78A-CBC4-4B26-9401-E7FF31E77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47B795-CFFE-478F-822F-CC411B1589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AA86CF2-C1DD-49C2-8139-626C585EE3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6B3DB10-FE2A-4945-99AF-861B7F687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8A468-3F3E-416F-AF52-3BCE0542D3BE}" type="datetimeFigureOut">
              <a:rPr lang="ru-RU" smtClean="0"/>
              <a:t>02.03.2020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EEA5EF3-08DE-44FE-82F8-AF8727CFE6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B0D0668-E9B4-4D5B-A34F-27E12939F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FB5DE-8FF8-4824-BBF5-14A2E270B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1280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4C1D16-EEAB-450F-82C4-CDA089D96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A2D14E6-E893-4CBE-BBEB-954FF28F00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F0EA291-159C-4E85-9C36-6DAA74F13A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EBDC64B-7E76-4782-83E7-720637FBC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8A468-3F3E-416F-AF52-3BCE0542D3BE}" type="datetimeFigureOut">
              <a:rPr lang="ru-RU" smtClean="0"/>
              <a:t>02.03.2020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390B515-60F1-4E36-A29C-3ED2B1FA2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E2AD85E-F6AB-4981-AB97-C413B32C8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FB5DE-8FF8-4824-BBF5-14A2E270B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997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EF58A8-590B-4652-9E33-E115929C1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1723C7E-B696-40C8-B746-D4DB9A1EC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11959B-73A5-48F7-AA87-C131E321D1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28A468-3F3E-416F-AF52-3BCE0542D3BE}" type="datetimeFigureOut">
              <a:rPr lang="ru-RU" smtClean="0"/>
              <a:t>02.03.2020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AD5FB71-14E0-49D8-8AEF-08C2844838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6E69FD0-5D73-4963-8273-69B17546B3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EFB5DE-8FF8-4824-BBF5-14A2E270B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532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861283-5923-4F29-9A26-F82B87E758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39C0E68-B569-441B-9855-1AF0FF518C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0C7817D-12A6-4F7A-9E31-964451B64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7285" y="213064"/>
            <a:ext cx="5255581" cy="6383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4324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506AD2-4226-4992-B6F1-7807EE50C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D989FC9-9980-4B76-B5A6-28A417C1DA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348" y="-198783"/>
            <a:ext cx="8256104" cy="6811618"/>
          </a:xfrm>
        </p:spPr>
      </p:pic>
    </p:spTree>
    <p:extLst>
      <p:ext uri="{BB962C8B-B14F-4D97-AF65-F5344CB8AC3E}">
        <p14:creationId xmlns:p14="http://schemas.microsoft.com/office/powerpoint/2010/main" val="36418392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9AA37C-C594-4817-AE79-D379FC941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ADB7597-3CB4-4CE0-A21A-CD7E35D0AF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076" y="-891263"/>
            <a:ext cx="7261316" cy="7749263"/>
          </a:xfrm>
        </p:spPr>
      </p:pic>
    </p:spTree>
    <p:extLst>
      <p:ext uri="{BB962C8B-B14F-4D97-AF65-F5344CB8AC3E}">
        <p14:creationId xmlns:p14="http://schemas.microsoft.com/office/powerpoint/2010/main" val="895073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17CCEB-A9E9-41F0-A10B-9AC90D85C9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7ADA593-4B1A-4477-BEE6-E338650DB5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905" y="-286523"/>
            <a:ext cx="7513982" cy="6952366"/>
          </a:xfrm>
        </p:spPr>
      </p:pic>
    </p:spTree>
    <p:extLst>
      <p:ext uri="{BB962C8B-B14F-4D97-AF65-F5344CB8AC3E}">
        <p14:creationId xmlns:p14="http://schemas.microsoft.com/office/powerpoint/2010/main" val="14300603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3377C9-8542-404E-A143-DEB5CB8246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635801A-4197-48F6-89FB-B06311A12C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009" y="90428"/>
            <a:ext cx="9143999" cy="6562163"/>
          </a:xfrm>
        </p:spPr>
      </p:pic>
    </p:spTree>
    <p:extLst>
      <p:ext uri="{BB962C8B-B14F-4D97-AF65-F5344CB8AC3E}">
        <p14:creationId xmlns:p14="http://schemas.microsoft.com/office/powerpoint/2010/main" val="18346486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45A650-E0C7-4AFD-BCD4-CDAFF4B1A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C85754D-A27F-4523-BC43-D629154131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904" y="-384313"/>
            <a:ext cx="7761645" cy="7103165"/>
          </a:xfrm>
        </p:spPr>
      </p:pic>
    </p:spTree>
    <p:extLst>
      <p:ext uri="{BB962C8B-B14F-4D97-AF65-F5344CB8AC3E}">
        <p14:creationId xmlns:p14="http://schemas.microsoft.com/office/powerpoint/2010/main" val="14905362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765FC8-56D8-46A5-91AE-57D77529F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794CB0D-62BE-4AA8-B260-16ACA029CE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-444077"/>
            <a:ext cx="8295861" cy="7136425"/>
          </a:xfrm>
        </p:spPr>
      </p:pic>
    </p:spTree>
    <p:extLst>
      <p:ext uri="{BB962C8B-B14F-4D97-AF65-F5344CB8AC3E}">
        <p14:creationId xmlns:p14="http://schemas.microsoft.com/office/powerpoint/2010/main" val="35816227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69727D-FBA5-478C-8239-9D94C1E19F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161BB1B-34D7-4004-AA8C-175ECD1D8A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104" y="-776215"/>
            <a:ext cx="7566992" cy="7052472"/>
          </a:xfrm>
        </p:spPr>
      </p:pic>
    </p:spTree>
    <p:extLst>
      <p:ext uri="{BB962C8B-B14F-4D97-AF65-F5344CB8AC3E}">
        <p14:creationId xmlns:p14="http://schemas.microsoft.com/office/powerpoint/2010/main" val="38662950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DFAE12-3B19-49D0-A01C-E3354763C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3B4D4BA-014C-4BDA-A309-C57C02CE69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548" y="-1007164"/>
            <a:ext cx="8640076" cy="9090990"/>
          </a:xfrm>
        </p:spPr>
      </p:pic>
    </p:spTree>
    <p:extLst>
      <p:ext uri="{BB962C8B-B14F-4D97-AF65-F5344CB8AC3E}">
        <p14:creationId xmlns:p14="http://schemas.microsoft.com/office/powerpoint/2010/main" val="6063340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44BC6D-01D6-4A3E-BCAE-6077D98970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9145A74-BE47-4F72-A9D8-1590D39F9B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270" y="238539"/>
            <a:ext cx="6175513" cy="6427304"/>
          </a:xfrm>
        </p:spPr>
      </p:pic>
    </p:spTree>
    <p:extLst>
      <p:ext uri="{BB962C8B-B14F-4D97-AF65-F5344CB8AC3E}">
        <p14:creationId xmlns:p14="http://schemas.microsoft.com/office/powerpoint/2010/main" val="2311120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1CEAF1-6A5C-4195-B303-1468E7367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8D1FC5D-F3FF-4DDB-9CEC-509B169237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010" y="365124"/>
            <a:ext cx="6917634" cy="6313971"/>
          </a:xfrm>
        </p:spPr>
      </p:pic>
    </p:spTree>
    <p:extLst>
      <p:ext uri="{BB962C8B-B14F-4D97-AF65-F5344CB8AC3E}">
        <p14:creationId xmlns:p14="http://schemas.microsoft.com/office/powerpoint/2010/main" val="9108350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96C633-7B05-4A12-B5B2-0E211D404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2F1AA70-9A02-44BA-8A04-0E573EC1D9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357" y="-630044"/>
            <a:ext cx="8176591" cy="7122919"/>
          </a:xfrm>
        </p:spPr>
      </p:pic>
    </p:spTree>
    <p:extLst>
      <p:ext uri="{BB962C8B-B14F-4D97-AF65-F5344CB8AC3E}">
        <p14:creationId xmlns:p14="http://schemas.microsoft.com/office/powerpoint/2010/main" val="3018049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4A4CC3-093C-433B-9D5B-65FAEF3C58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531C1E1-5F34-4F13-BD5E-7CC1675903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731" y="-179033"/>
            <a:ext cx="6944139" cy="6671907"/>
          </a:xfrm>
        </p:spPr>
      </p:pic>
    </p:spTree>
    <p:extLst>
      <p:ext uri="{BB962C8B-B14F-4D97-AF65-F5344CB8AC3E}">
        <p14:creationId xmlns:p14="http://schemas.microsoft.com/office/powerpoint/2010/main" val="89272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A1572C-B0CC-4EBB-823B-36DB34E70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2A2852C-2730-468B-8B0A-CAB47C7047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096" y="-467636"/>
            <a:ext cx="7977808" cy="7199739"/>
          </a:xfrm>
        </p:spPr>
      </p:pic>
    </p:spTree>
    <p:extLst>
      <p:ext uri="{BB962C8B-B14F-4D97-AF65-F5344CB8AC3E}">
        <p14:creationId xmlns:p14="http://schemas.microsoft.com/office/powerpoint/2010/main" val="34629551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6377A6-BB12-4F5D-9B9B-9CF399A00E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BAB86057-87AD-482F-843F-E52A2C42A5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296" y="-583096"/>
            <a:ext cx="8097078" cy="7075971"/>
          </a:xfrm>
        </p:spPr>
      </p:pic>
    </p:spTree>
    <p:extLst>
      <p:ext uri="{BB962C8B-B14F-4D97-AF65-F5344CB8AC3E}">
        <p14:creationId xmlns:p14="http://schemas.microsoft.com/office/powerpoint/2010/main" val="19603051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F34525-676A-4819-9353-0FE019DC4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646DD74-18CC-4750-9326-BBF4FA59DB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096" y="-702365"/>
            <a:ext cx="7553739" cy="7447722"/>
          </a:xfrm>
        </p:spPr>
      </p:pic>
    </p:spTree>
    <p:extLst>
      <p:ext uri="{BB962C8B-B14F-4D97-AF65-F5344CB8AC3E}">
        <p14:creationId xmlns:p14="http://schemas.microsoft.com/office/powerpoint/2010/main" val="31893190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F91D8C-75C8-49F1-BA7D-B27A63B3A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8AB822C-18ED-46AA-A82F-637B2DDD1B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617" y="43310"/>
            <a:ext cx="8494643" cy="6635786"/>
          </a:xfrm>
        </p:spPr>
      </p:pic>
    </p:spTree>
    <p:extLst>
      <p:ext uri="{BB962C8B-B14F-4D97-AF65-F5344CB8AC3E}">
        <p14:creationId xmlns:p14="http://schemas.microsoft.com/office/powerpoint/2010/main" val="22033842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Широкоэкранный</PresentationFormat>
  <Paragraphs>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 Пиптюк</dc:creator>
  <cp:lastModifiedBy>Павел Пиптюк</cp:lastModifiedBy>
  <cp:revision>2</cp:revision>
  <dcterms:created xsi:type="dcterms:W3CDTF">2020-03-02T11:45:00Z</dcterms:created>
  <dcterms:modified xsi:type="dcterms:W3CDTF">2020-03-02T11:58:11Z</dcterms:modified>
</cp:coreProperties>
</file>