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 snapToGrid="0">
      <p:cViewPr varScale="1">
        <p:scale>
          <a:sx n="80" d="100"/>
          <a:sy n="80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83F7-EFF1-4DA0-AE88-C901BB97E33B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BB1B-DC8F-48E0-969A-24E4ECCE4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9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 </a:t>
            </a:r>
            <a:r>
              <a:rPr lang="el-G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26" y="365125"/>
            <a:ext cx="9867900" cy="6054725"/>
          </a:xfrm>
        </p:spPr>
        <p:txBody>
          <a:bodyPr>
            <a:normAutofit fontScale="90000"/>
          </a:bodyPr>
          <a:lstStyle/>
          <a:p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χ2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використовується для перевірки гіпотези про наявність статистично значущого зв’язку між двома змінними, представленими за допомогою номінальної шкали.</a:t>
            </a:r>
            <a:b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 визначає виключно наявність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причину та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400" dirty="0"/>
              <a:t/>
            </a:r>
            <a:br>
              <a:rPr lang="ru-RU" sz="34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2404"/>
            <a:ext cx="10963275" cy="607299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представляються у формі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 спряженості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показують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змінних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χ2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χ2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критичного.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</a:t>
            </a:r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χ2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критичного показує значення, у якому залежність є нульовою.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Значення, що є більшими за </a:t>
            </a:r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χ2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критичне свідчать про наявність статистично значущої залежності, менші – про її відсутність.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Значення, наближення до показників </a:t>
            </a:r>
            <a:r>
              <a:rPr lang="el-G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χ2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свідчать про неможливість надати коректну відповідь та свідчать про необхідність подальших досліджень.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4"/>
            <a:ext cx="11268075" cy="62443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покажчиками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/>
              <a:t>З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χ</a:t>
            </a:r>
            <a:r>
              <a:rPr lang="ru-RU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13.277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χ</a:t>
            </a:r>
            <a:r>
              <a:rPr lang="ru-R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- 25.734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314036"/>
              </p:ext>
            </p:extLst>
          </p:nvPr>
        </p:nvGraphicFramePr>
        <p:xfrm>
          <a:off x="3371850" y="2257424"/>
          <a:ext cx="5657849" cy="2410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4629">
                  <a:extLst>
                    <a:ext uri="{9D8B030D-6E8A-4147-A177-3AD203B41FA5}">
                      <a16:colId xmlns:a16="http://schemas.microsoft.com/office/drawing/2014/main" val="261190416"/>
                    </a:ext>
                  </a:extLst>
                </a:gridCol>
                <a:gridCol w="1023305">
                  <a:extLst>
                    <a:ext uri="{9D8B030D-6E8A-4147-A177-3AD203B41FA5}">
                      <a16:colId xmlns:a16="http://schemas.microsoft.com/office/drawing/2014/main" val="1955782489"/>
                    </a:ext>
                  </a:extLst>
                </a:gridCol>
                <a:gridCol w="1023305">
                  <a:extLst>
                    <a:ext uri="{9D8B030D-6E8A-4147-A177-3AD203B41FA5}">
                      <a16:colId xmlns:a16="http://schemas.microsoft.com/office/drawing/2014/main" val="3970433246"/>
                    </a:ext>
                  </a:extLst>
                </a:gridCol>
                <a:gridCol w="1023305">
                  <a:extLst>
                    <a:ext uri="{9D8B030D-6E8A-4147-A177-3AD203B41FA5}">
                      <a16:colId xmlns:a16="http://schemas.microsoft.com/office/drawing/2014/main" val="3628618083"/>
                    </a:ext>
                  </a:extLst>
                </a:gridCol>
                <a:gridCol w="1023305">
                  <a:extLst>
                    <a:ext uri="{9D8B030D-6E8A-4147-A177-3AD203B41FA5}">
                      <a16:colId xmlns:a16="http://schemas.microsoft.com/office/drawing/2014/main" val="968676965"/>
                    </a:ext>
                  </a:extLst>
                </a:gridCol>
              </a:tblGrid>
              <a:tr h="4376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Задоволеність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Якість життя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Разом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553937"/>
                  </a:ext>
                </a:extLst>
              </a:tr>
              <a:tr h="4376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Низька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Помірна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Висока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1141131"/>
                  </a:ext>
                </a:extLst>
              </a:tr>
              <a:tr h="2220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Низька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225932"/>
                  </a:ext>
                </a:extLst>
              </a:tr>
              <a:tr h="437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Помірна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242981"/>
                  </a:ext>
                </a:extLst>
              </a:tr>
              <a:tr h="437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Висока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3484589"/>
                  </a:ext>
                </a:extLst>
              </a:tr>
              <a:tr h="437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Разом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685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51</Words>
  <Application>Microsoft Office PowerPoint</Application>
  <PresentationFormat>Широкоэкранный</PresentationFormat>
  <Paragraphs>33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Легкий дым</vt:lpstr>
      <vt:lpstr>КРИТЕРІЙ χ²</vt:lpstr>
      <vt:lpstr>Критерій χ2 використовується для перевірки гіпотези про наявність статистично значущого зв’язку між двома змінними, представленими за допомогою номінальної шкали.  Критерій визначає виключно наявність  зв’язку, а не причину та наслідок.      </vt:lpstr>
      <vt:lpstr> Дані представляються у формі таблиць спряженості - матриць, які показують розподіл частоти змінних.  Висновок робиться на основі порівняння значень χ2  та χ2  критичного.  Значення χ2  критичного показує значення, у якому залежність є нульовою.  Значення, що є більшими за χ2  критичне свідчать про наявність статистично значущої залежності, менші – про її відсутність.  Значення, наближення до показників χ2  критичного  свідчать про неможливість надати коректну відповідь та свідчать про необхідність подальших досліджень.          </vt:lpstr>
      <vt:lpstr> Приклад Чи існує залежність між об’єктивними покажчиками якості життя та його суб’єктивним відчуттям?        З  Критичне занчення χ2 - 13.277  Значення критерію χ2 - 25.734  Висновок: зв’язок є статистично значущим.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user</cp:lastModifiedBy>
  <cp:revision>25</cp:revision>
  <dcterms:created xsi:type="dcterms:W3CDTF">2020-09-04T19:13:21Z</dcterms:created>
  <dcterms:modified xsi:type="dcterms:W3CDTF">2021-04-02T07:32:43Z</dcterms:modified>
</cp:coreProperties>
</file>