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7" r:id="rId9"/>
    <p:sldId id="263" r:id="rId10"/>
    <p:sldId id="269" r:id="rId11"/>
    <p:sldId id="264" r:id="rId12"/>
    <p:sldId id="265" r:id="rId13"/>
    <p:sldId id="266" r:id="rId14"/>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Раздел по умолчанию" id="{9742EEFE-F7D1-4A7F-94FD-A1EE9C51B62C}">
          <p14:sldIdLst>
            <p14:sldId id="256"/>
            <p14:sldId id="257"/>
            <p14:sldId id="258"/>
            <p14:sldId id="259"/>
            <p14:sldId id="260"/>
            <p14:sldId id="261"/>
            <p14:sldId id="262"/>
            <p14:sldId id="263"/>
            <p14:sldId id="264"/>
            <p14:sldId id="265"/>
            <p14:sldId id="266"/>
          </p14:sldIdLst>
        </p14:section>
      </p14:sectionLst>
    </p:ex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60"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483633-D6F3-4D0B-81BC-DEF14C4400C3}" type="datetimeFigureOut">
              <a:rPr lang="uk-UA" smtClean="0"/>
              <a:pPr/>
              <a:t>12.05.2021</a:t>
            </a:fld>
            <a:endParaRPr lang="uk-UA"/>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BF3B69-1D67-4DD0-B200-506D511C24F0}" type="slidenum">
              <a:rPr lang="uk-UA" smtClean="0"/>
              <a:pPr/>
              <a:t>‹#›</a:t>
            </a:fld>
            <a:endParaRPr lang="uk-UA"/>
          </a:p>
        </p:txBody>
      </p:sp>
    </p:spTree>
    <p:extLst>
      <p:ext uri="{BB962C8B-B14F-4D97-AF65-F5344CB8AC3E}">
        <p14:creationId xmlns="" xmlns:p14="http://schemas.microsoft.com/office/powerpoint/2010/main" val="25160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8ABF3B69-1D67-4DD0-B200-506D511C24F0}" type="slidenum">
              <a:rPr lang="uk-UA" smtClean="0"/>
              <a:pPr/>
              <a:t>9</a:t>
            </a:fld>
            <a:endParaRPr lang="uk-UA"/>
          </a:p>
        </p:txBody>
      </p:sp>
    </p:spTree>
    <p:extLst>
      <p:ext uri="{BB962C8B-B14F-4D97-AF65-F5344CB8AC3E}">
        <p14:creationId xmlns="" xmlns:p14="http://schemas.microsoft.com/office/powerpoint/2010/main" val="216254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3AFA887-F66C-4A0C-8141-7B827CEB1D46}"/>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uk-UA"/>
          </a:p>
        </p:txBody>
      </p:sp>
      <p:sp>
        <p:nvSpPr>
          <p:cNvPr id="3" name="Подзаголовок 2">
            <a:extLst>
              <a:ext uri="{FF2B5EF4-FFF2-40B4-BE49-F238E27FC236}">
                <a16:creationId xmlns="" xmlns:a16="http://schemas.microsoft.com/office/drawing/2014/main" id="{C2404454-2887-418B-B174-635D624057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uk-UA"/>
          </a:p>
        </p:txBody>
      </p:sp>
      <p:sp>
        <p:nvSpPr>
          <p:cNvPr id="4" name="Дата 3">
            <a:extLst>
              <a:ext uri="{FF2B5EF4-FFF2-40B4-BE49-F238E27FC236}">
                <a16:creationId xmlns="" xmlns:a16="http://schemas.microsoft.com/office/drawing/2014/main" id="{8CED079D-E48E-4265-8818-6A0EE6C55886}"/>
              </a:ext>
            </a:extLst>
          </p:cNvPr>
          <p:cNvSpPr>
            <a:spLocks noGrp="1"/>
          </p:cNvSpPr>
          <p:nvPr>
            <p:ph type="dt" sz="half" idx="10"/>
          </p:nvPr>
        </p:nvSpPr>
        <p:spPr/>
        <p:txBody>
          <a:bodyPr/>
          <a:lstStyle/>
          <a:p>
            <a:fld id="{70B4A370-FBD2-457B-8757-F677F427A5EF}" type="datetimeFigureOut">
              <a:rPr lang="uk-UA" smtClean="0"/>
              <a:pPr/>
              <a:t>12.05.2021</a:t>
            </a:fld>
            <a:endParaRPr lang="uk-UA"/>
          </a:p>
        </p:txBody>
      </p:sp>
      <p:sp>
        <p:nvSpPr>
          <p:cNvPr id="5" name="Нижний колонтитул 4">
            <a:extLst>
              <a:ext uri="{FF2B5EF4-FFF2-40B4-BE49-F238E27FC236}">
                <a16:creationId xmlns="" xmlns:a16="http://schemas.microsoft.com/office/drawing/2014/main" id="{B709D459-CF82-4386-B008-C37D736F5F87}"/>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 xmlns:a16="http://schemas.microsoft.com/office/drawing/2014/main" id="{E5FD42FA-89CB-4FB8-933B-B2041634580F}"/>
              </a:ext>
            </a:extLst>
          </p:cNvPr>
          <p:cNvSpPr>
            <a:spLocks noGrp="1"/>
          </p:cNvSpPr>
          <p:nvPr>
            <p:ph type="sldNum" sz="quarter" idx="12"/>
          </p:nvPr>
        </p:nvSpPr>
        <p:spPr/>
        <p:txBody>
          <a:bodyPr/>
          <a:lstStyle/>
          <a:p>
            <a:fld id="{9981BB69-C7DF-4625-BB4C-2F449A4E9959}" type="slidenum">
              <a:rPr lang="uk-UA" smtClean="0"/>
              <a:pPr/>
              <a:t>‹#›</a:t>
            </a:fld>
            <a:endParaRPr lang="uk-UA"/>
          </a:p>
        </p:txBody>
      </p:sp>
    </p:spTree>
    <p:extLst>
      <p:ext uri="{BB962C8B-B14F-4D97-AF65-F5344CB8AC3E}">
        <p14:creationId xmlns="" xmlns:p14="http://schemas.microsoft.com/office/powerpoint/2010/main" val="4119871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A3FEA9BE-12C7-4693-B21A-0E1E61B26746}"/>
              </a:ext>
            </a:extLst>
          </p:cNvPr>
          <p:cNvSpPr>
            <a:spLocks noGrp="1"/>
          </p:cNvSpPr>
          <p:nvPr>
            <p:ph type="title"/>
          </p:nvPr>
        </p:nvSpPr>
        <p:spPr/>
        <p:txBody>
          <a:bodyPr/>
          <a:lstStyle/>
          <a:p>
            <a:r>
              <a:rPr lang="ru-RU"/>
              <a:t>Образец заголовка</a:t>
            </a:r>
            <a:endParaRPr lang="uk-UA"/>
          </a:p>
        </p:txBody>
      </p:sp>
      <p:sp>
        <p:nvSpPr>
          <p:cNvPr id="3" name="Вертикальный текст 2">
            <a:extLst>
              <a:ext uri="{FF2B5EF4-FFF2-40B4-BE49-F238E27FC236}">
                <a16:creationId xmlns="" xmlns:a16="http://schemas.microsoft.com/office/drawing/2014/main" id="{5F69CC54-93C8-4D88-8C61-B284F21A9972}"/>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 xmlns:a16="http://schemas.microsoft.com/office/drawing/2014/main" id="{AE62E76E-23BA-43A6-A082-F1F3616BAC43}"/>
              </a:ext>
            </a:extLst>
          </p:cNvPr>
          <p:cNvSpPr>
            <a:spLocks noGrp="1"/>
          </p:cNvSpPr>
          <p:nvPr>
            <p:ph type="dt" sz="half" idx="10"/>
          </p:nvPr>
        </p:nvSpPr>
        <p:spPr/>
        <p:txBody>
          <a:bodyPr/>
          <a:lstStyle/>
          <a:p>
            <a:fld id="{70B4A370-FBD2-457B-8757-F677F427A5EF}" type="datetimeFigureOut">
              <a:rPr lang="uk-UA" smtClean="0"/>
              <a:pPr/>
              <a:t>12.05.2021</a:t>
            </a:fld>
            <a:endParaRPr lang="uk-UA"/>
          </a:p>
        </p:txBody>
      </p:sp>
      <p:sp>
        <p:nvSpPr>
          <p:cNvPr id="5" name="Нижний колонтитул 4">
            <a:extLst>
              <a:ext uri="{FF2B5EF4-FFF2-40B4-BE49-F238E27FC236}">
                <a16:creationId xmlns="" xmlns:a16="http://schemas.microsoft.com/office/drawing/2014/main" id="{1D3AFBB4-EF08-466B-B0DB-C594E835A0CA}"/>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 xmlns:a16="http://schemas.microsoft.com/office/drawing/2014/main" id="{231F7F40-637B-40F7-8A41-328987DEBAA3}"/>
              </a:ext>
            </a:extLst>
          </p:cNvPr>
          <p:cNvSpPr>
            <a:spLocks noGrp="1"/>
          </p:cNvSpPr>
          <p:nvPr>
            <p:ph type="sldNum" sz="quarter" idx="12"/>
          </p:nvPr>
        </p:nvSpPr>
        <p:spPr/>
        <p:txBody>
          <a:bodyPr/>
          <a:lstStyle/>
          <a:p>
            <a:fld id="{9981BB69-C7DF-4625-BB4C-2F449A4E9959}" type="slidenum">
              <a:rPr lang="uk-UA" smtClean="0"/>
              <a:pPr/>
              <a:t>‹#›</a:t>
            </a:fld>
            <a:endParaRPr lang="uk-UA"/>
          </a:p>
        </p:txBody>
      </p:sp>
    </p:spTree>
    <p:extLst>
      <p:ext uri="{BB962C8B-B14F-4D97-AF65-F5344CB8AC3E}">
        <p14:creationId xmlns="" xmlns:p14="http://schemas.microsoft.com/office/powerpoint/2010/main" val="4129132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 xmlns:a16="http://schemas.microsoft.com/office/drawing/2014/main" id="{E0EE68B4-0597-4BE4-9319-976004D7E67C}"/>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uk-UA"/>
          </a:p>
        </p:txBody>
      </p:sp>
      <p:sp>
        <p:nvSpPr>
          <p:cNvPr id="3" name="Вертикальный текст 2">
            <a:extLst>
              <a:ext uri="{FF2B5EF4-FFF2-40B4-BE49-F238E27FC236}">
                <a16:creationId xmlns="" xmlns:a16="http://schemas.microsoft.com/office/drawing/2014/main" id="{7C2557D0-D887-485E-A385-A2718457798B}"/>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 xmlns:a16="http://schemas.microsoft.com/office/drawing/2014/main" id="{E7740AC9-7A41-4B27-AE2A-57F6CAC53219}"/>
              </a:ext>
            </a:extLst>
          </p:cNvPr>
          <p:cNvSpPr>
            <a:spLocks noGrp="1"/>
          </p:cNvSpPr>
          <p:nvPr>
            <p:ph type="dt" sz="half" idx="10"/>
          </p:nvPr>
        </p:nvSpPr>
        <p:spPr/>
        <p:txBody>
          <a:bodyPr/>
          <a:lstStyle/>
          <a:p>
            <a:fld id="{70B4A370-FBD2-457B-8757-F677F427A5EF}" type="datetimeFigureOut">
              <a:rPr lang="uk-UA" smtClean="0"/>
              <a:pPr/>
              <a:t>12.05.2021</a:t>
            </a:fld>
            <a:endParaRPr lang="uk-UA"/>
          </a:p>
        </p:txBody>
      </p:sp>
      <p:sp>
        <p:nvSpPr>
          <p:cNvPr id="5" name="Нижний колонтитул 4">
            <a:extLst>
              <a:ext uri="{FF2B5EF4-FFF2-40B4-BE49-F238E27FC236}">
                <a16:creationId xmlns="" xmlns:a16="http://schemas.microsoft.com/office/drawing/2014/main" id="{1CDDD76D-4C81-429E-A0DE-09B8B865BE47}"/>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 xmlns:a16="http://schemas.microsoft.com/office/drawing/2014/main" id="{73B05FBA-C1BA-4BA3-8AD9-06696C98D525}"/>
              </a:ext>
            </a:extLst>
          </p:cNvPr>
          <p:cNvSpPr>
            <a:spLocks noGrp="1"/>
          </p:cNvSpPr>
          <p:nvPr>
            <p:ph type="sldNum" sz="quarter" idx="12"/>
          </p:nvPr>
        </p:nvSpPr>
        <p:spPr/>
        <p:txBody>
          <a:bodyPr/>
          <a:lstStyle/>
          <a:p>
            <a:fld id="{9981BB69-C7DF-4625-BB4C-2F449A4E9959}" type="slidenum">
              <a:rPr lang="uk-UA" smtClean="0"/>
              <a:pPr/>
              <a:t>‹#›</a:t>
            </a:fld>
            <a:endParaRPr lang="uk-UA"/>
          </a:p>
        </p:txBody>
      </p:sp>
    </p:spTree>
    <p:extLst>
      <p:ext uri="{BB962C8B-B14F-4D97-AF65-F5344CB8AC3E}">
        <p14:creationId xmlns="" xmlns:p14="http://schemas.microsoft.com/office/powerpoint/2010/main" val="3714993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973C32DE-9DB8-4740-9DC6-1AEAB25B0619}"/>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 xmlns:a16="http://schemas.microsoft.com/office/drawing/2014/main" id="{DC19F150-E351-425F-8766-9A2AF26168E3}"/>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 xmlns:a16="http://schemas.microsoft.com/office/drawing/2014/main" id="{AE1537A8-4393-4F18-AE99-C5D6FE2A478A}"/>
              </a:ext>
            </a:extLst>
          </p:cNvPr>
          <p:cNvSpPr>
            <a:spLocks noGrp="1"/>
          </p:cNvSpPr>
          <p:nvPr>
            <p:ph type="dt" sz="half" idx="10"/>
          </p:nvPr>
        </p:nvSpPr>
        <p:spPr/>
        <p:txBody>
          <a:bodyPr/>
          <a:lstStyle/>
          <a:p>
            <a:fld id="{70B4A370-FBD2-457B-8757-F677F427A5EF}" type="datetimeFigureOut">
              <a:rPr lang="uk-UA" smtClean="0"/>
              <a:pPr/>
              <a:t>12.05.2021</a:t>
            </a:fld>
            <a:endParaRPr lang="uk-UA"/>
          </a:p>
        </p:txBody>
      </p:sp>
      <p:sp>
        <p:nvSpPr>
          <p:cNvPr id="5" name="Нижний колонтитул 4">
            <a:extLst>
              <a:ext uri="{FF2B5EF4-FFF2-40B4-BE49-F238E27FC236}">
                <a16:creationId xmlns="" xmlns:a16="http://schemas.microsoft.com/office/drawing/2014/main" id="{B0CD755D-1EF1-4E7B-911E-C30D19238411}"/>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 xmlns:a16="http://schemas.microsoft.com/office/drawing/2014/main" id="{3476BDAC-DA05-4BAD-8318-4F93478BA2A5}"/>
              </a:ext>
            </a:extLst>
          </p:cNvPr>
          <p:cNvSpPr>
            <a:spLocks noGrp="1"/>
          </p:cNvSpPr>
          <p:nvPr>
            <p:ph type="sldNum" sz="quarter" idx="12"/>
          </p:nvPr>
        </p:nvSpPr>
        <p:spPr/>
        <p:txBody>
          <a:bodyPr/>
          <a:lstStyle/>
          <a:p>
            <a:fld id="{9981BB69-C7DF-4625-BB4C-2F449A4E9959}" type="slidenum">
              <a:rPr lang="uk-UA" smtClean="0"/>
              <a:pPr/>
              <a:t>‹#›</a:t>
            </a:fld>
            <a:endParaRPr lang="uk-UA"/>
          </a:p>
        </p:txBody>
      </p:sp>
    </p:spTree>
    <p:extLst>
      <p:ext uri="{BB962C8B-B14F-4D97-AF65-F5344CB8AC3E}">
        <p14:creationId xmlns="" xmlns:p14="http://schemas.microsoft.com/office/powerpoint/2010/main" val="1408025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21CE3B35-0585-4E93-90CD-F60D3EF3F50D}"/>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uk-UA"/>
          </a:p>
        </p:txBody>
      </p:sp>
      <p:sp>
        <p:nvSpPr>
          <p:cNvPr id="3" name="Текст 2">
            <a:extLst>
              <a:ext uri="{FF2B5EF4-FFF2-40B4-BE49-F238E27FC236}">
                <a16:creationId xmlns="" xmlns:a16="http://schemas.microsoft.com/office/drawing/2014/main" id="{29597D8B-1570-4A8F-9A6B-FB5B6622FE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 xmlns:a16="http://schemas.microsoft.com/office/drawing/2014/main" id="{E2763D43-B116-432E-9284-8A5572425BAA}"/>
              </a:ext>
            </a:extLst>
          </p:cNvPr>
          <p:cNvSpPr>
            <a:spLocks noGrp="1"/>
          </p:cNvSpPr>
          <p:nvPr>
            <p:ph type="dt" sz="half" idx="10"/>
          </p:nvPr>
        </p:nvSpPr>
        <p:spPr/>
        <p:txBody>
          <a:bodyPr/>
          <a:lstStyle/>
          <a:p>
            <a:fld id="{70B4A370-FBD2-457B-8757-F677F427A5EF}" type="datetimeFigureOut">
              <a:rPr lang="uk-UA" smtClean="0"/>
              <a:pPr/>
              <a:t>12.05.2021</a:t>
            </a:fld>
            <a:endParaRPr lang="uk-UA"/>
          </a:p>
        </p:txBody>
      </p:sp>
      <p:sp>
        <p:nvSpPr>
          <p:cNvPr id="5" name="Нижний колонтитул 4">
            <a:extLst>
              <a:ext uri="{FF2B5EF4-FFF2-40B4-BE49-F238E27FC236}">
                <a16:creationId xmlns="" xmlns:a16="http://schemas.microsoft.com/office/drawing/2014/main" id="{57D4692C-D968-4E84-8AB1-ABB8F5D4E90B}"/>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 xmlns:a16="http://schemas.microsoft.com/office/drawing/2014/main" id="{B1129F3B-F739-4737-8179-9285019C6720}"/>
              </a:ext>
            </a:extLst>
          </p:cNvPr>
          <p:cNvSpPr>
            <a:spLocks noGrp="1"/>
          </p:cNvSpPr>
          <p:nvPr>
            <p:ph type="sldNum" sz="quarter" idx="12"/>
          </p:nvPr>
        </p:nvSpPr>
        <p:spPr/>
        <p:txBody>
          <a:bodyPr/>
          <a:lstStyle/>
          <a:p>
            <a:fld id="{9981BB69-C7DF-4625-BB4C-2F449A4E9959}" type="slidenum">
              <a:rPr lang="uk-UA" smtClean="0"/>
              <a:pPr/>
              <a:t>‹#›</a:t>
            </a:fld>
            <a:endParaRPr lang="uk-UA"/>
          </a:p>
        </p:txBody>
      </p:sp>
    </p:spTree>
    <p:extLst>
      <p:ext uri="{BB962C8B-B14F-4D97-AF65-F5344CB8AC3E}">
        <p14:creationId xmlns="" xmlns:p14="http://schemas.microsoft.com/office/powerpoint/2010/main" val="2105987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A9FB206-46A1-4264-B2A6-3DF46D4FC874}"/>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 xmlns:a16="http://schemas.microsoft.com/office/drawing/2014/main" id="{D33CA18E-0FCA-4670-9083-42DD8FF60524}"/>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Объект 3">
            <a:extLst>
              <a:ext uri="{FF2B5EF4-FFF2-40B4-BE49-F238E27FC236}">
                <a16:creationId xmlns="" xmlns:a16="http://schemas.microsoft.com/office/drawing/2014/main" id="{4C7D9F3D-2887-42EA-8FBD-C076B52392CE}"/>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Дата 4">
            <a:extLst>
              <a:ext uri="{FF2B5EF4-FFF2-40B4-BE49-F238E27FC236}">
                <a16:creationId xmlns="" xmlns:a16="http://schemas.microsoft.com/office/drawing/2014/main" id="{E72E2F30-0FEF-4A1C-BAFE-A29BED820D72}"/>
              </a:ext>
            </a:extLst>
          </p:cNvPr>
          <p:cNvSpPr>
            <a:spLocks noGrp="1"/>
          </p:cNvSpPr>
          <p:nvPr>
            <p:ph type="dt" sz="half" idx="10"/>
          </p:nvPr>
        </p:nvSpPr>
        <p:spPr/>
        <p:txBody>
          <a:bodyPr/>
          <a:lstStyle/>
          <a:p>
            <a:fld id="{70B4A370-FBD2-457B-8757-F677F427A5EF}" type="datetimeFigureOut">
              <a:rPr lang="uk-UA" smtClean="0"/>
              <a:pPr/>
              <a:t>12.05.2021</a:t>
            </a:fld>
            <a:endParaRPr lang="uk-UA"/>
          </a:p>
        </p:txBody>
      </p:sp>
      <p:sp>
        <p:nvSpPr>
          <p:cNvPr id="6" name="Нижний колонтитул 5">
            <a:extLst>
              <a:ext uri="{FF2B5EF4-FFF2-40B4-BE49-F238E27FC236}">
                <a16:creationId xmlns="" xmlns:a16="http://schemas.microsoft.com/office/drawing/2014/main" id="{4556A332-DDBB-48BF-B2A7-16C5E8DA7FF8}"/>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 xmlns:a16="http://schemas.microsoft.com/office/drawing/2014/main" id="{4760667B-60ED-4D04-840A-F80F14F380C8}"/>
              </a:ext>
            </a:extLst>
          </p:cNvPr>
          <p:cNvSpPr>
            <a:spLocks noGrp="1"/>
          </p:cNvSpPr>
          <p:nvPr>
            <p:ph type="sldNum" sz="quarter" idx="12"/>
          </p:nvPr>
        </p:nvSpPr>
        <p:spPr/>
        <p:txBody>
          <a:bodyPr/>
          <a:lstStyle/>
          <a:p>
            <a:fld id="{9981BB69-C7DF-4625-BB4C-2F449A4E9959}" type="slidenum">
              <a:rPr lang="uk-UA" smtClean="0"/>
              <a:pPr/>
              <a:t>‹#›</a:t>
            </a:fld>
            <a:endParaRPr lang="uk-UA"/>
          </a:p>
        </p:txBody>
      </p:sp>
    </p:spTree>
    <p:extLst>
      <p:ext uri="{BB962C8B-B14F-4D97-AF65-F5344CB8AC3E}">
        <p14:creationId xmlns="" xmlns:p14="http://schemas.microsoft.com/office/powerpoint/2010/main" val="1023373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F1C8871-3E3D-4901-8A56-C86922C1C094}"/>
              </a:ext>
            </a:extLst>
          </p:cNvPr>
          <p:cNvSpPr>
            <a:spLocks noGrp="1"/>
          </p:cNvSpPr>
          <p:nvPr>
            <p:ph type="title"/>
          </p:nvPr>
        </p:nvSpPr>
        <p:spPr>
          <a:xfrm>
            <a:off x="839788" y="365125"/>
            <a:ext cx="10515600" cy="1325563"/>
          </a:xfrm>
        </p:spPr>
        <p:txBody>
          <a:bodyPr/>
          <a:lstStyle/>
          <a:p>
            <a:r>
              <a:rPr lang="ru-RU"/>
              <a:t>Образец заголовка</a:t>
            </a:r>
            <a:endParaRPr lang="uk-UA"/>
          </a:p>
        </p:txBody>
      </p:sp>
      <p:sp>
        <p:nvSpPr>
          <p:cNvPr id="3" name="Текст 2">
            <a:extLst>
              <a:ext uri="{FF2B5EF4-FFF2-40B4-BE49-F238E27FC236}">
                <a16:creationId xmlns="" xmlns:a16="http://schemas.microsoft.com/office/drawing/2014/main" id="{6EF2854D-D04B-4AB9-831E-F71034A76D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 xmlns:a16="http://schemas.microsoft.com/office/drawing/2014/main" id="{93D01E04-0191-49A4-BE1D-1C4FCE4145DD}"/>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Текст 4">
            <a:extLst>
              <a:ext uri="{FF2B5EF4-FFF2-40B4-BE49-F238E27FC236}">
                <a16:creationId xmlns="" xmlns:a16="http://schemas.microsoft.com/office/drawing/2014/main" id="{47908F21-152C-415E-B2ED-0E0D90EA72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 xmlns:a16="http://schemas.microsoft.com/office/drawing/2014/main" id="{3C16AC49-62CB-4064-A020-68324E3DF5C7}"/>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7" name="Дата 6">
            <a:extLst>
              <a:ext uri="{FF2B5EF4-FFF2-40B4-BE49-F238E27FC236}">
                <a16:creationId xmlns="" xmlns:a16="http://schemas.microsoft.com/office/drawing/2014/main" id="{637F2503-3667-4593-BE31-1979F516140B}"/>
              </a:ext>
            </a:extLst>
          </p:cNvPr>
          <p:cNvSpPr>
            <a:spLocks noGrp="1"/>
          </p:cNvSpPr>
          <p:nvPr>
            <p:ph type="dt" sz="half" idx="10"/>
          </p:nvPr>
        </p:nvSpPr>
        <p:spPr/>
        <p:txBody>
          <a:bodyPr/>
          <a:lstStyle/>
          <a:p>
            <a:fld id="{70B4A370-FBD2-457B-8757-F677F427A5EF}" type="datetimeFigureOut">
              <a:rPr lang="uk-UA" smtClean="0"/>
              <a:pPr/>
              <a:t>12.05.2021</a:t>
            </a:fld>
            <a:endParaRPr lang="uk-UA"/>
          </a:p>
        </p:txBody>
      </p:sp>
      <p:sp>
        <p:nvSpPr>
          <p:cNvPr id="8" name="Нижний колонтитул 7">
            <a:extLst>
              <a:ext uri="{FF2B5EF4-FFF2-40B4-BE49-F238E27FC236}">
                <a16:creationId xmlns="" xmlns:a16="http://schemas.microsoft.com/office/drawing/2014/main" id="{0EDD7A17-98F0-4C58-A069-D4C5512BDC16}"/>
              </a:ext>
            </a:extLst>
          </p:cNvPr>
          <p:cNvSpPr>
            <a:spLocks noGrp="1"/>
          </p:cNvSpPr>
          <p:nvPr>
            <p:ph type="ftr" sz="quarter" idx="11"/>
          </p:nvPr>
        </p:nvSpPr>
        <p:spPr/>
        <p:txBody>
          <a:bodyPr/>
          <a:lstStyle/>
          <a:p>
            <a:endParaRPr lang="uk-UA"/>
          </a:p>
        </p:txBody>
      </p:sp>
      <p:sp>
        <p:nvSpPr>
          <p:cNvPr id="9" name="Номер слайда 8">
            <a:extLst>
              <a:ext uri="{FF2B5EF4-FFF2-40B4-BE49-F238E27FC236}">
                <a16:creationId xmlns="" xmlns:a16="http://schemas.microsoft.com/office/drawing/2014/main" id="{A4392C53-A32D-46AD-AE9D-F07F144B63F1}"/>
              </a:ext>
            </a:extLst>
          </p:cNvPr>
          <p:cNvSpPr>
            <a:spLocks noGrp="1"/>
          </p:cNvSpPr>
          <p:nvPr>
            <p:ph type="sldNum" sz="quarter" idx="12"/>
          </p:nvPr>
        </p:nvSpPr>
        <p:spPr/>
        <p:txBody>
          <a:bodyPr/>
          <a:lstStyle/>
          <a:p>
            <a:fld id="{9981BB69-C7DF-4625-BB4C-2F449A4E9959}" type="slidenum">
              <a:rPr lang="uk-UA" smtClean="0"/>
              <a:pPr/>
              <a:t>‹#›</a:t>
            </a:fld>
            <a:endParaRPr lang="uk-UA"/>
          </a:p>
        </p:txBody>
      </p:sp>
    </p:spTree>
    <p:extLst>
      <p:ext uri="{BB962C8B-B14F-4D97-AF65-F5344CB8AC3E}">
        <p14:creationId xmlns="" xmlns:p14="http://schemas.microsoft.com/office/powerpoint/2010/main" val="2619107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4C22BA1-E931-486B-A151-7E3AF389287B}"/>
              </a:ext>
            </a:extLst>
          </p:cNvPr>
          <p:cNvSpPr>
            <a:spLocks noGrp="1"/>
          </p:cNvSpPr>
          <p:nvPr>
            <p:ph type="title"/>
          </p:nvPr>
        </p:nvSpPr>
        <p:spPr/>
        <p:txBody>
          <a:bodyPr/>
          <a:lstStyle/>
          <a:p>
            <a:r>
              <a:rPr lang="ru-RU"/>
              <a:t>Образец заголовка</a:t>
            </a:r>
            <a:endParaRPr lang="uk-UA"/>
          </a:p>
        </p:txBody>
      </p:sp>
      <p:sp>
        <p:nvSpPr>
          <p:cNvPr id="3" name="Дата 2">
            <a:extLst>
              <a:ext uri="{FF2B5EF4-FFF2-40B4-BE49-F238E27FC236}">
                <a16:creationId xmlns="" xmlns:a16="http://schemas.microsoft.com/office/drawing/2014/main" id="{6A32C833-FA8F-4FE5-B233-441E9267966C}"/>
              </a:ext>
            </a:extLst>
          </p:cNvPr>
          <p:cNvSpPr>
            <a:spLocks noGrp="1"/>
          </p:cNvSpPr>
          <p:nvPr>
            <p:ph type="dt" sz="half" idx="10"/>
          </p:nvPr>
        </p:nvSpPr>
        <p:spPr/>
        <p:txBody>
          <a:bodyPr/>
          <a:lstStyle/>
          <a:p>
            <a:fld id="{70B4A370-FBD2-457B-8757-F677F427A5EF}" type="datetimeFigureOut">
              <a:rPr lang="uk-UA" smtClean="0"/>
              <a:pPr/>
              <a:t>12.05.2021</a:t>
            </a:fld>
            <a:endParaRPr lang="uk-UA"/>
          </a:p>
        </p:txBody>
      </p:sp>
      <p:sp>
        <p:nvSpPr>
          <p:cNvPr id="4" name="Нижний колонтитул 3">
            <a:extLst>
              <a:ext uri="{FF2B5EF4-FFF2-40B4-BE49-F238E27FC236}">
                <a16:creationId xmlns="" xmlns:a16="http://schemas.microsoft.com/office/drawing/2014/main" id="{9E1C656C-FCCC-472B-8931-5987D5A015EE}"/>
              </a:ext>
            </a:extLst>
          </p:cNvPr>
          <p:cNvSpPr>
            <a:spLocks noGrp="1"/>
          </p:cNvSpPr>
          <p:nvPr>
            <p:ph type="ftr" sz="quarter" idx="11"/>
          </p:nvPr>
        </p:nvSpPr>
        <p:spPr/>
        <p:txBody>
          <a:bodyPr/>
          <a:lstStyle/>
          <a:p>
            <a:endParaRPr lang="uk-UA"/>
          </a:p>
        </p:txBody>
      </p:sp>
      <p:sp>
        <p:nvSpPr>
          <p:cNvPr id="5" name="Номер слайда 4">
            <a:extLst>
              <a:ext uri="{FF2B5EF4-FFF2-40B4-BE49-F238E27FC236}">
                <a16:creationId xmlns="" xmlns:a16="http://schemas.microsoft.com/office/drawing/2014/main" id="{4D8889F8-F17B-463B-9E9F-3FBF5B533E2B}"/>
              </a:ext>
            </a:extLst>
          </p:cNvPr>
          <p:cNvSpPr>
            <a:spLocks noGrp="1"/>
          </p:cNvSpPr>
          <p:nvPr>
            <p:ph type="sldNum" sz="quarter" idx="12"/>
          </p:nvPr>
        </p:nvSpPr>
        <p:spPr/>
        <p:txBody>
          <a:bodyPr/>
          <a:lstStyle/>
          <a:p>
            <a:fld id="{9981BB69-C7DF-4625-BB4C-2F449A4E9959}" type="slidenum">
              <a:rPr lang="uk-UA" smtClean="0"/>
              <a:pPr/>
              <a:t>‹#›</a:t>
            </a:fld>
            <a:endParaRPr lang="uk-UA"/>
          </a:p>
        </p:txBody>
      </p:sp>
    </p:spTree>
    <p:extLst>
      <p:ext uri="{BB962C8B-B14F-4D97-AF65-F5344CB8AC3E}">
        <p14:creationId xmlns="" xmlns:p14="http://schemas.microsoft.com/office/powerpoint/2010/main" val="115174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 xmlns:a16="http://schemas.microsoft.com/office/drawing/2014/main" id="{D62F17E5-75C9-41CF-85B3-595CB3A21887}"/>
              </a:ext>
            </a:extLst>
          </p:cNvPr>
          <p:cNvSpPr>
            <a:spLocks noGrp="1"/>
          </p:cNvSpPr>
          <p:nvPr>
            <p:ph type="dt" sz="half" idx="10"/>
          </p:nvPr>
        </p:nvSpPr>
        <p:spPr/>
        <p:txBody>
          <a:bodyPr/>
          <a:lstStyle/>
          <a:p>
            <a:fld id="{70B4A370-FBD2-457B-8757-F677F427A5EF}" type="datetimeFigureOut">
              <a:rPr lang="uk-UA" smtClean="0"/>
              <a:pPr/>
              <a:t>12.05.2021</a:t>
            </a:fld>
            <a:endParaRPr lang="uk-UA"/>
          </a:p>
        </p:txBody>
      </p:sp>
      <p:sp>
        <p:nvSpPr>
          <p:cNvPr id="3" name="Нижний колонтитул 2">
            <a:extLst>
              <a:ext uri="{FF2B5EF4-FFF2-40B4-BE49-F238E27FC236}">
                <a16:creationId xmlns="" xmlns:a16="http://schemas.microsoft.com/office/drawing/2014/main" id="{436DC2A0-96DA-4667-A4AD-259CEF9E82CD}"/>
              </a:ext>
            </a:extLst>
          </p:cNvPr>
          <p:cNvSpPr>
            <a:spLocks noGrp="1"/>
          </p:cNvSpPr>
          <p:nvPr>
            <p:ph type="ftr" sz="quarter" idx="11"/>
          </p:nvPr>
        </p:nvSpPr>
        <p:spPr/>
        <p:txBody>
          <a:bodyPr/>
          <a:lstStyle/>
          <a:p>
            <a:endParaRPr lang="uk-UA"/>
          </a:p>
        </p:txBody>
      </p:sp>
      <p:sp>
        <p:nvSpPr>
          <p:cNvPr id="4" name="Номер слайда 3">
            <a:extLst>
              <a:ext uri="{FF2B5EF4-FFF2-40B4-BE49-F238E27FC236}">
                <a16:creationId xmlns="" xmlns:a16="http://schemas.microsoft.com/office/drawing/2014/main" id="{811785DE-8030-4164-A550-8E41B7110FC2}"/>
              </a:ext>
            </a:extLst>
          </p:cNvPr>
          <p:cNvSpPr>
            <a:spLocks noGrp="1"/>
          </p:cNvSpPr>
          <p:nvPr>
            <p:ph type="sldNum" sz="quarter" idx="12"/>
          </p:nvPr>
        </p:nvSpPr>
        <p:spPr/>
        <p:txBody>
          <a:bodyPr/>
          <a:lstStyle/>
          <a:p>
            <a:fld id="{9981BB69-C7DF-4625-BB4C-2F449A4E9959}" type="slidenum">
              <a:rPr lang="uk-UA" smtClean="0"/>
              <a:pPr/>
              <a:t>‹#›</a:t>
            </a:fld>
            <a:endParaRPr lang="uk-UA"/>
          </a:p>
        </p:txBody>
      </p:sp>
    </p:spTree>
    <p:extLst>
      <p:ext uri="{BB962C8B-B14F-4D97-AF65-F5344CB8AC3E}">
        <p14:creationId xmlns="" xmlns:p14="http://schemas.microsoft.com/office/powerpoint/2010/main" val="3092166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7259AAF-34A3-453C-9E6D-BEDE2FA082E9}"/>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Объект 2">
            <a:extLst>
              <a:ext uri="{FF2B5EF4-FFF2-40B4-BE49-F238E27FC236}">
                <a16:creationId xmlns="" xmlns:a16="http://schemas.microsoft.com/office/drawing/2014/main" id="{16E361A6-241D-4623-A168-BF719538B3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Текст 3">
            <a:extLst>
              <a:ext uri="{FF2B5EF4-FFF2-40B4-BE49-F238E27FC236}">
                <a16:creationId xmlns="" xmlns:a16="http://schemas.microsoft.com/office/drawing/2014/main" id="{B40BE233-8D6B-470C-BEB5-01C4A05810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 xmlns:a16="http://schemas.microsoft.com/office/drawing/2014/main" id="{E21334AD-22F5-498E-86EF-E0F9699C19F2}"/>
              </a:ext>
            </a:extLst>
          </p:cNvPr>
          <p:cNvSpPr>
            <a:spLocks noGrp="1"/>
          </p:cNvSpPr>
          <p:nvPr>
            <p:ph type="dt" sz="half" idx="10"/>
          </p:nvPr>
        </p:nvSpPr>
        <p:spPr/>
        <p:txBody>
          <a:bodyPr/>
          <a:lstStyle/>
          <a:p>
            <a:fld id="{70B4A370-FBD2-457B-8757-F677F427A5EF}" type="datetimeFigureOut">
              <a:rPr lang="uk-UA" smtClean="0"/>
              <a:pPr/>
              <a:t>12.05.2021</a:t>
            </a:fld>
            <a:endParaRPr lang="uk-UA"/>
          </a:p>
        </p:txBody>
      </p:sp>
      <p:sp>
        <p:nvSpPr>
          <p:cNvPr id="6" name="Нижний колонтитул 5">
            <a:extLst>
              <a:ext uri="{FF2B5EF4-FFF2-40B4-BE49-F238E27FC236}">
                <a16:creationId xmlns="" xmlns:a16="http://schemas.microsoft.com/office/drawing/2014/main" id="{EF6E7E2D-BE64-4440-B974-BA3650E0C4E6}"/>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 xmlns:a16="http://schemas.microsoft.com/office/drawing/2014/main" id="{1A91269A-D357-437D-A545-9E23BE14E04E}"/>
              </a:ext>
            </a:extLst>
          </p:cNvPr>
          <p:cNvSpPr>
            <a:spLocks noGrp="1"/>
          </p:cNvSpPr>
          <p:nvPr>
            <p:ph type="sldNum" sz="quarter" idx="12"/>
          </p:nvPr>
        </p:nvSpPr>
        <p:spPr/>
        <p:txBody>
          <a:bodyPr/>
          <a:lstStyle/>
          <a:p>
            <a:fld id="{9981BB69-C7DF-4625-BB4C-2F449A4E9959}" type="slidenum">
              <a:rPr lang="uk-UA" smtClean="0"/>
              <a:pPr/>
              <a:t>‹#›</a:t>
            </a:fld>
            <a:endParaRPr lang="uk-UA"/>
          </a:p>
        </p:txBody>
      </p:sp>
    </p:spTree>
    <p:extLst>
      <p:ext uri="{BB962C8B-B14F-4D97-AF65-F5344CB8AC3E}">
        <p14:creationId xmlns="" xmlns:p14="http://schemas.microsoft.com/office/powerpoint/2010/main" val="1506981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27F764BC-02DA-4527-94AD-85D5ECA70E2E}"/>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Рисунок 2">
            <a:extLst>
              <a:ext uri="{FF2B5EF4-FFF2-40B4-BE49-F238E27FC236}">
                <a16:creationId xmlns="" xmlns:a16="http://schemas.microsoft.com/office/drawing/2014/main" id="{4DF7620F-5777-4C6C-B05E-F9801E0DD3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a:extLst>
              <a:ext uri="{FF2B5EF4-FFF2-40B4-BE49-F238E27FC236}">
                <a16:creationId xmlns="" xmlns:a16="http://schemas.microsoft.com/office/drawing/2014/main" id="{A5426D90-84FC-4F10-8C85-D597DDCA40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 xmlns:a16="http://schemas.microsoft.com/office/drawing/2014/main" id="{07399D23-2797-4C03-8641-B38C255ACFDF}"/>
              </a:ext>
            </a:extLst>
          </p:cNvPr>
          <p:cNvSpPr>
            <a:spLocks noGrp="1"/>
          </p:cNvSpPr>
          <p:nvPr>
            <p:ph type="dt" sz="half" idx="10"/>
          </p:nvPr>
        </p:nvSpPr>
        <p:spPr/>
        <p:txBody>
          <a:bodyPr/>
          <a:lstStyle/>
          <a:p>
            <a:fld id="{70B4A370-FBD2-457B-8757-F677F427A5EF}" type="datetimeFigureOut">
              <a:rPr lang="uk-UA" smtClean="0"/>
              <a:pPr/>
              <a:t>12.05.2021</a:t>
            </a:fld>
            <a:endParaRPr lang="uk-UA"/>
          </a:p>
        </p:txBody>
      </p:sp>
      <p:sp>
        <p:nvSpPr>
          <p:cNvPr id="6" name="Нижний колонтитул 5">
            <a:extLst>
              <a:ext uri="{FF2B5EF4-FFF2-40B4-BE49-F238E27FC236}">
                <a16:creationId xmlns="" xmlns:a16="http://schemas.microsoft.com/office/drawing/2014/main" id="{2E48B2D9-97EC-458A-9C4F-36E2C7FB9FC4}"/>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 xmlns:a16="http://schemas.microsoft.com/office/drawing/2014/main" id="{C7155E8F-24C1-46A7-98FD-955658ADF9AA}"/>
              </a:ext>
            </a:extLst>
          </p:cNvPr>
          <p:cNvSpPr>
            <a:spLocks noGrp="1"/>
          </p:cNvSpPr>
          <p:nvPr>
            <p:ph type="sldNum" sz="quarter" idx="12"/>
          </p:nvPr>
        </p:nvSpPr>
        <p:spPr/>
        <p:txBody>
          <a:bodyPr/>
          <a:lstStyle/>
          <a:p>
            <a:fld id="{9981BB69-C7DF-4625-BB4C-2F449A4E9959}" type="slidenum">
              <a:rPr lang="uk-UA" smtClean="0"/>
              <a:pPr/>
              <a:t>‹#›</a:t>
            </a:fld>
            <a:endParaRPr lang="uk-UA"/>
          </a:p>
        </p:txBody>
      </p:sp>
    </p:spTree>
    <p:extLst>
      <p:ext uri="{BB962C8B-B14F-4D97-AF65-F5344CB8AC3E}">
        <p14:creationId xmlns="" xmlns:p14="http://schemas.microsoft.com/office/powerpoint/2010/main" val="3643969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F623417C-E4CB-41EF-B869-53C093BE3E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uk-UA"/>
          </a:p>
        </p:txBody>
      </p:sp>
      <p:sp>
        <p:nvSpPr>
          <p:cNvPr id="3" name="Текст 2">
            <a:extLst>
              <a:ext uri="{FF2B5EF4-FFF2-40B4-BE49-F238E27FC236}">
                <a16:creationId xmlns="" xmlns:a16="http://schemas.microsoft.com/office/drawing/2014/main" id="{3FCFC191-7C52-499B-892B-58542F7C1D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 xmlns:a16="http://schemas.microsoft.com/office/drawing/2014/main" id="{2817FB75-9BAC-445B-BEA4-3C560CB6E2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4A370-FBD2-457B-8757-F677F427A5EF}" type="datetimeFigureOut">
              <a:rPr lang="uk-UA" smtClean="0"/>
              <a:pPr/>
              <a:t>12.05.2021</a:t>
            </a:fld>
            <a:endParaRPr lang="uk-UA"/>
          </a:p>
        </p:txBody>
      </p:sp>
      <p:sp>
        <p:nvSpPr>
          <p:cNvPr id="5" name="Нижний колонтитул 4">
            <a:extLst>
              <a:ext uri="{FF2B5EF4-FFF2-40B4-BE49-F238E27FC236}">
                <a16:creationId xmlns="" xmlns:a16="http://schemas.microsoft.com/office/drawing/2014/main" id="{FC42A8E6-C360-497B-942F-41EEDE3227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a:extLst>
              <a:ext uri="{FF2B5EF4-FFF2-40B4-BE49-F238E27FC236}">
                <a16:creationId xmlns="" xmlns:a16="http://schemas.microsoft.com/office/drawing/2014/main" id="{CFCAA5F1-61CC-4924-99C0-09DF05BA1E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81BB69-C7DF-4625-BB4C-2F449A4E9959}" type="slidenum">
              <a:rPr lang="uk-UA" smtClean="0"/>
              <a:pPr/>
              <a:t>‹#›</a:t>
            </a:fld>
            <a:endParaRPr lang="uk-UA"/>
          </a:p>
        </p:txBody>
      </p:sp>
    </p:spTree>
    <p:extLst>
      <p:ext uri="{BB962C8B-B14F-4D97-AF65-F5344CB8AC3E}">
        <p14:creationId xmlns="" xmlns:p14="http://schemas.microsoft.com/office/powerpoint/2010/main" val="23721497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F49C3883-6FB7-457B-811C-61A02048C586}"/>
              </a:ext>
            </a:extLst>
          </p:cNvPr>
          <p:cNvSpPr>
            <a:spLocks noGrp="1"/>
          </p:cNvSpPr>
          <p:nvPr>
            <p:ph type="ctrTitle"/>
          </p:nvPr>
        </p:nvSpPr>
        <p:spPr/>
        <p:txBody>
          <a:bodyPr/>
          <a:lstStyle/>
          <a:p>
            <a:r>
              <a:rPr lang="uk-UA" dirty="0">
                <a:latin typeface="Times New Roman" pitchFamily="18" charset="0"/>
                <a:cs typeface="Times New Roman" pitchFamily="18" charset="0"/>
              </a:rPr>
              <a:t>Заняття 1</a:t>
            </a:r>
          </a:p>
        </p:txBody>
      </p:sp>
    </p:spTree>
    <p:extLst>
      <p:ext uri="{BB962C8B-B14F-4D97-AF65-F5344CB8AC3E}">
        <p14:creationId xmlns="" xmlns:p14="http://schemas.microsoft.com/office/powerpoint/2010/main" val="3626420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Содержимое 2"/>
          <p:cNvSpPr>
            <a:spLocks noGrp="1"/>
          </p:cNvSpPr>
          <p:nvPr>
            <p:ph idx="1"/>
          </p:nvPr>
        </p:nvSpPr>
        <p:spPr>
          <a:xfrm>
            <a:off x="644577" y="449704"/>
            <a:ext cx="10709223" cy="5936105"/>
          </a:xfrm>
        </p:spPr>
        <p:txBody>
          <a:bodyPr>
            <a:normAutofit/>
          </a:bodyPr>
          <a:lstStyle/>
          <a:p>
            <a:pPr algn="just">
              <a:buNone/>
            </a:pPr>
            <a:r>
              <a:rPr lang="uk-UA" dirty="0" smtClean="0">
                <a:latin typeface="Times New Roman" panose="02020603050405020304" pitchFamily="18" charset="0"/>
                <a:ea typeface="Calibri" panose="020F0502020204030204" pitchFamily="34" charset="0"/>
                <a:cs typeface="Times New Roman" panose="02020603050405020304" pitchFamily="18" charset="0"/>
              </a:rPr>
              <a:t>		</a:t>
            </a:r>
            <a:r>
              <a:rPr lang="uk-UA" sz="2400" dirty="0" smtClean="0">
                <a:latin typeface="Times New Roman" panose="02020603050405020304" pitchFamily="18" charset="0"/>
                <a:ea typeface="Calibri" panose="020F0502020204030204" pitchFamily="34" charset="0"/>
                <a:cs typeface="Times New Roman" panose="02020603050405020304" pitchFamily="18" charset="0"/>
              </a:rPr>
              <a:t>Так, якщо у тебе схильність до тривожності, то твої думки як хмари пролітають у тебе в голові, несучи щоразу запитання: А раптом? Бажання все знати і контролювати. Так ти не витримуєш невизначеності, бо це ознака тривожного мислення. </a:t>
            </a:r>
          </a:p>
          <a:p>
            <a:pPr algn="just">
              <a:buNone/>
            </a:pPr>
            <a:r>
              <a:rPr lang="uk-UA" sz="2400" dirty="0" smtClean="0">
                <a:latin typeface="Times New Roman" panose="02020603050405020304" pitchFamily="18" charset="0"/>
                <a:ea typeface="Calibri" panose="020F0502020204030204" pitchFamily="34" charset="0"/>
                <a:cs typeface="Times New Roman" panose="02020603050405020304" pitchFamily="18" charset="0"/>
              </a:rPr>
              <a:t>		Твоя голова завжди заповнена думками про майбутнє, які сигналізують про можливі загрози й безпеку. Це можна порівняти із страховкою. Якщо б тобі запропонували придбати страховку за 1 млн. доларів, яка б гарантувала тобі і твоїм близьким безпеку. </a:t>
            </a:r>
          </a:p>
          <a:p>
            <a:pPr algn="just">
              <a:buNone/>
            </a:pPr>
            <a:r>
              <a:rPr lang="uk-UA" sz="2400" dirty="0" smtClean="0">
                <a:latin typeface="Times New Roman" panose="02020603050405020304" pitchFamily="18" charset="0"/>
                <a:ea typeface="Calibri" panose="020F0502020204030204" pitchFamily="34" charset="0"/>
                <a:cs typeface="Times New Roman" panose="02020603050405020304" pitchFamily="18" charset="0"/>
              </a:rPr>
              <a:t>		Чи ти б придбав таку страховку? Правильно, ні, бо у тебе немає таких грошей і позичити ніде. Так, і в організмі твоєму немає таких ресурсів у весь час страхуватися й бути напоготові, жити із звуженими судинами, пришвидшеним диханням, відповідно часто підвищеною гіпертензією і т. ін. Тому не купляй таку страховку. </a:t>
            </a:r>
          </a:p>
          <a:p>
            <a:pPr algn="just">
              <a:buNone/>
            </a:pPr>
            <a:r>
              <a:rPr lang="uk-UA" sz="2400" dirty="0" smtClean="0">
                <a:latin typeface="Times New Roman" panose="02020603050405020304" pitchFamily="18" charset="0"/>
                <a:ea typeface="Calibri" panose="020F0502020204030204" pitchFamily="34" charset="0"/>
                <a:cs typeface="Times New Roman" panose="02020603050405020304" pitchFamily="18" charset="0"/>
              </a:rPr>
              <a:t>		Заповнена тобою табличка показує, що ти страхуєшся значно більше, ніж того потребує ситуація. Що ти про це думаєш? Напиши кілька речень про це у свій зошит.</a:t>
            </a:r>
            <a:endParaRPr lang="uk-UA" sz="2400" dirty="0" smtClean="0">
              <a:latin typeface="Calibri" panose="020F0502020204030204" pitchFamily="34" charset="0"/>
              <a:ea typeface="Calibri" panose="020F0502020204030204" pitchFamily="34" charset="0"/>
              <a:cs typeface="Times New Roman" panose="02020603050405020304" pitchFamily="18" charset="0"/>
            </a:endParaRPr>
          </a:p>
          <a:p>
            <a:pPr algn="just">
              <a:buNone/>
            </a:pPr>
            <a:endParaRPr lang="uk-UA" sz="2400" dirty="0" smtClean="0">
              <a:latin typeface="Calibri" panose="020F0502020204030204" pitchFamily="34" charset="0"/>
              <a:ea typeface="Calibri" panose="020F0502020204030204" pitchFamily="34" charset="0"/>
              <a:cs typeface="Times New Roman" panose="02020603050405020304" pitchFamily="18" charset="0"/>
            </a:endParaRPr>
          </a:p>
          <a:p>
            <a:pPr algn="just"/>
            <a:endParaRPr lang="uk-UA"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AC8CABC6-19A9-49C1-B0A7-4C895E3975F4}"/>
              </a:ext>
            </a:extLst>
          </p:cNvPr>
          <p:cNvSpPr>
            <a:spLocks noGrp="1"/>
          </p:cNvSpPr>
          <p:nvPr>
            <p:ph type="title"/>
          </p:nvPr>
        </p:nvSpPr>
        <p:spPr>
          <a:xfrm>
            <a:off x="704538" y="365124"/>
            <a:ext cx="10777928" cy="4176895"/>
          </a:xfrm>
        </p:spPr>
        <p:txBody>
          <a:bodyPr>
            <a:noAutofit/>
          </a:bodyPr>
          <a:lstStyle/>
          <a:p>
            <a:pPr algn="just"/>
            <a:r>
              <a:rPr lang="uk-UA" sz="2000" dirty="0" smtClean="0">
                <a:effectLst/>
                <a:latin typeface="Times New Roman" panose="02020603050405020304" pitchFamily="18" charset="0"/>
                <a:ea typeface="Calibri" panose="020F0502020204030204" pitchFamily="34" charset="0"/>
                <a:cs typeface="Times New Roman" panose="02020603050405020304" pitchFamily="18" charset="0"/>
              </a:rPr>
              <a:t>Наступним </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нашим кроком буде вивільнитися від твоїх думок, а це можливо, лише одним способом – спробувати зануритися у цю мить, у теперішній момент. Для цього тобі допоможуть вправи, які ми просимо тебе виконувати упродовж тижня до наступної нашої зустрічі</a:t>
            </a:r>
            <a:r>
              <a:rPr lang="uk-UA" sz="2000" dirty="0" smtClean="0">
                <a:effectLst/>
                <a:latin typeface="Times New Roman" panose="02020603050405020304" pitchFamily="18" charset="0"/>
                <a:ea typeface="Calibri" panose="020F0502020204030204" pitchFamily="34" charset="0"/>
                <a:cs typeface="Times New Roman" panose="02020603050405020304" pitchFamily="18" charset="0"/>
              </a:rPr>
              <a:t>.</a:t>
            </a:r>
            <a:br>
              <a:rPr lang="uk-UA" sz="2000" dirty="0" smtClean="0">
                <a:effectLst/>
                <a:latin typeface="Times New Roman" panose="02020603050405020304" pitchFamily="18" charset="0"/>
                <a:ea typeface="Calibri" panose="020F0502020204030204" pitchFamily="34" charset="0"/>
                <a:cs typeface="Times New Roman" panose="02020603050405020304" pitchFamily="18" charset="0"/>
              </a:rPr>
            </a:br>
            <a:r>
              <a:rPr lang="uk-UA" sz="2000" dirty="0" smtClean="0">
                <a:effectLst/>
                <a:latin typeface="Times New Roman" panose="02020603050405020304" pitchFamily="18" charset="0"/>
                <a:ea typeface="Calibri" panose="020F0502020204030204" pitchFamily="34" charset="0"/>
                <a:cs typeface="Times New Roman" panose="02020603050405020304" pitchFamily="18" charset="0"/>
              </a:rPr>
              <a:t/>
            </a:r>
            <a:br>
              <a:rPr lang="uk-UA" sz="2000" dirty="0" smtClean="0">
                <a:effectLst/>
                <a:latin typeface="Times New Roman" panose="02020603050405020304" pitchFamily="18" charset="0"/>
                <a:ea typeface="Calibri" panose="020F0502020204030204" pitchFamily="34" charset="0"/>
                <a:cs typeface="Times New Roman" panose="02020603050405020304" pitchFamily="18" charset="0"/>
              </a:rPr>
            </a:br>
            <a:r>
              <a:rPr lang="uk-UA" sz="2000" b="1" dirty="0" smtClean="0">
                <a:latin typeface="Times New Roman" panose="02020603050405020304" pitchFamily="18" charset="0"/>
                <a:ea typeface="Calibri" panose="020F0502020204030204" pitchFamily="34" charset="0"/>
                <a:cs typeface="Times New Roman" panose="02020603050405020304" pitchFamily="18" charset="0"/>
              </a:rPr>
              <a:t>Вправа 1. </a:t>
            </a:r>
            <a:r>
              <a:rPr lang="uk-UA" sz="2000" dirty="0" smtClean="0">
                <a:latin typeface="Times New Roman" panose="02020603050405020304" pitchFamily="18" charset="0"/>
                <a:ea typeface="Calibri" panose="020F0502020204030204" pitchFamily="34" charset="0"/>
                <a:cs typeface="Times New Roman" panose="02020603050405020304" pitchFamily="18" charset="0"/>
              </a:rPr>
              <a:t>Спробуй виконувати деякі побутові справи усвідомлено. Наприклад, коли чистиш зуби, подумай, чим наповнена твоя голова. Здається ми знаємо, думками про майбутнє. Спробуйте перенести свою увагу на те, що ти робиш, без оцінок і суджень, просто відчуваючи запах пасти, слухаючи звук води, зосереджуючись на відчуттях ясен чи зубів. Впевнені, тебе вистачить лише на кілька секунд. Так трапляється з усіма, хто починає практикувати. Але ти просто помічай, що ти відволіклися і далі продовжуй робити цю справу усвідомлено. Ти  можеш змінювати ці справи, наприклад, коли робиш каву чи п’єш чай, приймаєш душ тощо. Пам’ятай, що кожен день, ти повинен зробити таку одну вправу упродовж цілого тижня.</a:t>
            </a:r>
            <a:r>
              <a:rPr lang="uk-UA" sz="2000" dirty="0" smtClean="0">
                <a:latin typeface="Calibri" panose="020F0502020204030204" pitchFamily="34" charset="0"/>
                <a:ea typeface="Calibri" panose="020F0502020204030204" pitchFamily="34" charset="0"/>
                <a:cs typeface="Times New Roman" panose="02020603050405020304" pitchFamily="18" charset="0"/>
              </a:rPr>
              <a:t/>
            </a:r>
            <a:br>
              <a:rPr lang="uk-UA" sz="2000" dirty="0" smtClean="0">
                <a:latin typeface="Calibri" panose="020F0502020204030204" pitchFamily="34" charset="0"/>
                <a:ea typeface="Calibri" panose="020F0502020204030204" pitchFamily="34" charset="0"/>
                <a:cs typeface="Times New Roman" panose="02020603050405020304" pitchFamily="18" charset="0"/>
              </a:rPr>
            </a:br>
            <a:r>
              <a:rPr lang="uk-UA" sz="2000" dirty="0">
                <a:effectLst/>
                <a:latin typeface="Calibri" panose="020F0502020204030204" pitchFamily="34" charset="0"/>
                <a:ea typeface="Calibri" panose="020F0502020204030204" pitchFamily="34" charset="0"/>
                <a:cs typeface="Times New Roman" panose="02020603050405020304" pitchFamily="18" charset="0"/>
              </a:rPr>
              <a:t/>
            </a:r>
            <a:br>
              <a:rPr lang="uk-UA" sz="2000" dirty="0">
                <a:effectLst/>
                <a:latin typeface="Calibri" panose="020F0502020204030204" pitchFamily="34" charset="0"/>
                <a:ea typeface="Calibri" panose="020F0502020204030204" pitchFamily="34" charset="0"/>
                <a:cs typeface="Times New Roman" panose="02020603050405020304" pitchFamily="18" charset="0"/>
              </a:rPr>
            </a:br>
            <a:endParaRPr lang="uk-UA" sz="2000" dirty="0"/>
          </a:p>
        </p:txBody>
      </p:sp>
      <p:pic>
        <p:nvPicPr>
          <p:cNvPr id="4" name="Рисунок 3">
            <a:extLst>
              <a:ext uri="{FF2B5EF4-FFF2-40B4-BE49-F238E27FC236}">
                <a16:creationId xmlns="" xmlns:a16="http://schemas.microsoft.com/office/drawing/2014/main" id="{5504DEB9-F61C-4F55-8CF3-71FDCDCE2EC6}"/>
              </a:ext>
            </a:extLst>
          </p:cNvPr>
          <p:cNvPicPr/>
          <p:nvPr/>
        </p:nvPicPr>
        <p:blipFill>
          <a:blip r:embed="rId2" cstate="print"/>
          <a:srcRect/>
          <a:stretch>
            <a:fillRect/>
          </a:stretch>
        </p:blipFill>
        <p:spPr bwMode="auto">
          <a:xfrm>
            <a:off x="3242014" y="4041400"/>
            <a:ext cx="5767075" cy="2816600"/>
          </a:xfrm>
          <a:prstGeom prst="rect">
            <a:avLst/>
          </a:prstGeom>
          <a:noFill/>
          <a:ln w="9525">
            <a:noFill/>
            <a:miter lim="800000"/>
            <a:headEnd/>
            <a:tailEnd/>
          </a:ln>
        </p:spPr>
      </p:pic>
    </p:spTree>
    <p:extLst>
      <p:ext uri="{BB962C8B-B14F-4D97-AF65-F5344CB8AC3E}">
        <p14:creationId xmlns="" xmlns:p14="http://schemas.microsoft.com/office/powerpoint/2010/main" val="3630845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4764F30C-35C7-4382-8D84-55A9925A786E}"/>
              </a:ext>
            </a:extLst>
          </p:cNvPr>
          <p:cNvSpPr>
            <a:spLocks noGrp="1"/>
          </p:cNvSpPr>
          <p:nvPr>
            <p:ph type="title"/>
          </p:nvPr>
        </p:nvSpPr>
        <p:spPr>
          <a:xfrm>
            <a:off x="539646" y="365125"/>
            <a:ext cx="11002780" cy="2228173"/>
          </a:xfrm>
        </p:spPr>
        <p:txBody>
          <a:bodyPr>
            <a:noAutofit/>
          </a:bodyPr>
          <a:lstStyle/>
          <a:p>
            <a:pPr marL="457200" algn="just">
              <a:lnSpc>
                <a:spcPct val="107000"/>
              </a:lnSpc>
            </a:pPr>
            <a:r>
              <a:rPr lang="uk-UA" sz="2000" b="1" dirty="0">
                <a:effectLst/>
                <a:latin typeface="Times New Roman" panose="02020603050405020304" pitchFamily="18" charset="0"/>
                <a:ea typeface="Calibri" panose="020F0502020204030204" pitchFamily="34" charset="0"/>
                <a:cs typeface="Times New Roman" panose="02020603050405020304" pitchFamily="18" charset="0"/>
              </a:rPr>
              <a:t>Вправа 2</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 Ми подаємо тобі аудіо-файл із інструкцією для дихальної вправи. Спробуй, зараз виконати її. Ти можеш закрити очі, це допоможе тобі розслабитися, або можеш тримати очі відкритими, якщо тобі так зручніше. Роби цю вправу двічі на день упродовж тижня. Досвід показує, що найзручніше робити вправу зразку і ввечері. Ти можеш пропустити ці вправи лише один день на тиждень, а шість днів тижня мають бути наповнені цими вправами.</a:t>
            </a:r>
            <a:endParaRPr lang="uk-UA" sz="2000" dirty="0"/>
          </a:p>
        </p:txBody>
      </p:sp>
      <p:pic>
        <p:nvPicPr>
          <p:cNvPr id="4" name="Объект 3">
            <a:extLst>
              <a:ext uri="{FF2B5EF4-FFF2-40B4-BE49-F238E27FC236}">
                <a16:creationId xmlns="" xmlns:a16="http://schemas.microsoft.com/office/drawing/2014/main" id="{BA8D9DD9-D2FE-48D0-916B-E7C101291BA3}"/>
              </a:ext>
            </a:extLst>
          </p:cNvPr>
          <p:cNvPicPr>
            <a:picLocks noGrp="1"/>
          </p:cNvPicPr>
          <p:nvPr>
            <p:ph idx="1"/>
          </p:nvPr>
        </p:nvPicPr>
        <p:blipFill>
          <a:blip r:embed="rId2" cstate="print"/>
          <a:srcRect/>
          <a:stretch>
            <a:fillRect/>
          </a:stretch>
        </p:blipFill>
        <p:spPr bwMode="auto">
          <a:xfrm>
            <a:off x="2488367" y="2473377"/>
            <a:ext cx="7387824" cy="3911690"/>
          </a:xfrm>
          <a:prstGeom prst="rect">
            <a:avLst/>
          </a:prstGeom>
          <a:noFill/>
          <a:ln w="9525">
            <a:noFill/>
            <a:miter lim="800000"/>
            <a:headEnd/>
            <a:tailEnd/>
          </a:ln>
        </p:spPr>
      </p:pic>
    </p:spTree>
    <p:extLst>
      <p:ext uri="{BB962C8B-B14F-4D97-AF65-F5344CB8AC3E}">
        <p14:creationId xmlns="" xmlns:p14="http://schemas.microsoft.com/office/powerpoint/2010/main" val="8411728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894D477-ACA2-4D25-8355-EBCDBFFBEB06}"/>
              </a:ext>
            </a:extLst>
          </p:cNvPr>
          <p:cNvSpPr>
            <a:spLocks noGrp="1"/>
          </p:cNvSpPr>
          <p:nvPr>
            <p:ph type="title"/>
          </p:nvPr>
        </p:nvSpPr>
        <p:spPr>
          <a:xfrm>
            <a:off x="838200" y="284813"/>
            <a:ext cx="10515600" cy="1963712"/>
          </a:xfrm>
        </p:spPr>
        <p:txBody>
          <a:bodyPr>
            <a:normAutofit/>
          </a:bodyPr>
          <a:lstStyle/>
          <a:p>
            <a:pPr algn="ct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Бажаємо тобі успіхів! І впевнені, що ти із великою цікавістю пройдеш з нами цю 8-тижневу подорож, після якої ти відчуєш у собі значні зміни.</a:t>
            </a:r>
            <a:r>
              <a:rPr lang="uk-UA" sz="2400" dirty="0">
                <a:effectLst/>
                <a:latin typeface="Calibri" panose="020F0502020204030204" pitchFamily="34" charset="0"/>
                <a:ea typeface="Calibri" panose="020F0502020204030204" pitchFamily="34" charset="0"/>
                <a:cs typeface="Times New Roman" panose="02020603050405020304" pitchFamily="18" charset="0"/>
              </a:rPr>
              <a:t/>
            </a:r>
            <a:br>
              <a:rPr lang="uk-UA" sz="2400" dirty="0">
                <a:effectLst/>
                <a:latin typeface="Calibri" panose="020F0502020204030204" pitchFamily="34" charset="0"/>
                <a:ea typeface="Calibri" panose="020F0502020204030204" pitchFamily="34" charset="0"/>
                <a:cs typeface="Times New Roman" panose="02020603050405020304" pitchFamily="18" charset="0"/>
              </a:rPr>
            </a:br>
            <a:endParaRPr lang="uk-UA" sz="2400" dirty="0"/>
          </a:p>
        </p:txBody>
      </p:sp>
      <p:pic>
        <p:nvPicPr>
          <p:cNvPr id="4" name="Объект 3">
            <a:extLst>
              <a:ext uri="{FF2B5EF4-FFF2-40B4-BE49-F238E27FC236}">
                <a16:creationId xmlns="" xmlns:a16="http://schemas.microsoft.com/office/drawing/2014/main" id="{546F9FB5-2C08-4B2E-A333-EED541F1E0BB}"/>
              </a:ext>
            </a:extLst>
          </p:cNvPr>
          <p:cNvPicPr>
            <a:picLocks noGrp="1"/>
          </p:cNvPicPr>
          <p:nvPr>
            <p:ph idx="1"/>
          </p:nvPr>
        </p:nvPicPr>
        <p:blipFill>
          <a:blip r:embed="rId2" cstate="print"/>
          <a:srcRect/>
          <a:stretch>
            <a:fillRect/>
          </a:stretch>
        </p:blipFill>
        <p:spPr bwMode="auto">
          <a:xfrm>
            <a:off x="2333923" y="2061828"/>
            <a:ext cx="7559586" cy="4323981"/>
          </a:xfrm>
          <a:prstGeom prst="rect">
            <a:avLst/>
          </a:prstGeom>
          <a:noFill/>
          <a:ln w="9525">
            <a:noFill/>
            <a:miter lim="800000"/>
            <a:headEnd/>
            <a:tailEnd/>
          </a:ln>
        </p:spPr>
      </p:pic>
    </p:spTree>
    <p:extLst>
      <p:ext uri="{BB962C8B-B14F-4D97-AF65-F5344CB8AC3E}">
        <p14:creationId xmlns="" xmlns:p14="http://schemas.microsoft.com/office/powerpoint/2010/main" val="3758676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2B18D383-DCB5-4A80-99F6-6F7EDF2468D3}"/>
              </a:ext>
            </a:extLst>
          </p:cNvPr>
          <p:cNvSpPr>
            <a:spLocks noGrp="1"/>
          </p:cNvSpPr>
          <p:nvPr>
            <p:ph type="title"/>
          </p:nvPr>
        </p:nvSpPr>
        <p:spPr>
          <a:xfrm>
            <a:off x="838200" y="365125"/>
            <a:ext cx="10515600" cy="650875"/>
          </a:xfrm>
        </p:spPr>
        <p:txBody>
          <a:bodyPr>
            <a:normAutofit fontScale="90000"/>
          </a:bodyPr>
          <a:lstStyle/>
          <a:p>
            <a:pPr algn="ct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Пропонуємо тобі пройти тест на визначення рівня тривоги.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Вибери</a:t>
            </a:r>
            <a:r>
              <a:rPr lang="ru-RU" sz="1800" dirty="0">
                <a:effectLst/>
                <a:latin typeface="Calibri" panose="020F0502020204030204" pitchFamily="34" charset="0"/>
                <a:ea typeface="Calibri" panose="020F0502020204030204" pitchFamily="34" charset="0"/>
                <a:cs typeface="Times New Roman" panose="02020603050405020304" pitchFamily="18" charset="0"/>
              </a:rPr>
              <a:t> </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одну з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можливостей</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відповіді</a:t>
            </a:r>
            <a:r>
              <a:rPr lang="ru-RU" sz="1800" dirty="0">
                <a:effectLst/>
                <a:latin typeface="Calibri" panose="020F0502020204030204" pitchFamily="34" charset="0"/>
                <a:ea typeface="Calibri" panose="020F0502020204030204" pitchFamily="34" charset="0"/>
                <a:cs typeface="Times New Roman" panose="02020603050405020304" pitchFamily="18" charset="0"/>
              </a:rPr>
              <a:t> </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на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кожне</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запитання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Старайся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відповідати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швидко</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uk-UA" sz="1800" dirty="0">
                <a:effectLst/>
                <a:latin typeface="Calibri" panose="020F0502020204030204" pitchFamily="34" charset="0"/>
                <a:ea typeface="Calibri" panose="020F0502020204030204" pitchFamily="34" charset="0"/>
                <a:cs typeface="Times New Roman" panose="02020603050405020304" pitchFamily="18" charset="0"/>
              </a:rPr>
              <a:t/>
            </a:r>
            <a:br>
              <a:rPr lang="uk-UA" sz="1800" dirty="0">
                <a:effectLst/>
                <a:latin typeface="Calibri" panose="020F0502020204030204" pitchFamily="34" charset="0"/>
                <a:ea typeface="Calibri" panose="020F0502020204030204" pitchFamily="34" charset="0"/>
                <a:cs typeface="Times New Roman" panose="02020603050405020304" pitchFamily="18" charset="0"/>
              </a:rPr>
            </a:br>
            <a:endParaRPr lang="uk-UA" dirty="0"/>
          </a:p>
        </p:txBody>
      </p:sp>
      <p:graphicFrame>
        <p:nvGraphicFramePr>
          <p:cNvPr id="7" name="Объект 6">
            <a:extLst>
              <a:ext uri="{FF2B5EF4-FFF2-40B4-BE49-F238E27FC236}">
                <a16:creationId xmlns="" xmlns:a16="http://schemas.microsoft.com/office/drawing/2014/main" id="{17DE9843-2071-41A0-9B69-FA08D5C772BF}"/>
              </a:ext>
            </a:extLst>
          </p:cNvPr>
          <p:cNvGraphicFramePr>
            <a:graphicFrameLocks noGrp="1"/>
          </p:cNvGraphicFramePr>
          <p:nvPr>
            <p:ph idx="1"/>
            <p:extLst>
              <p:ext uri="{D42A27DB-BD31-4B8C-83A1-F6EECF244321}">
                <p14:modId xmlns="" xmlns:p14="http://schemas.microsoft.com/office/powerpoint/2010/main" val="4073125610"/>
              </p:ext>
            </p:extLst>
          </p:nvPr>
        </p:nvGraphicFramePr>
        <p:xfrm>
          <a:off x="1319135" y="734513"/>
          <a:ext cx="9668655" cy="5964380"/>
        </p:xfrm>
        <a:graphic>
          <a:graphicData uri="http://schemas.openxmlformats.org/drawingml/2006/table">
            <a:tbl>
              <a:tblPr firstRow="1" firstCol="1" lastRow="1" lastCol="1" bandRow="1" bandCol="1">
                <a:tableStyleId>{5940675A-B579-460E-94D1-54222C63F5DA}</a:tableStyleId>
              </a:tblPr>
              <a:tblGrid>
                <a:gridCol w="3997685">
                  <a:extLst>
                    <a:ext uri="{9D8B030D-6E8A-4147-A177-3AD203B41FA5}">
                      <a16:colId xmlns="" xmlns:a16="http://schemas.microsoft.com/office/drawing/2014/main" val="2183530409"/>
                    </a:ext>
                  </a:extLst>
                </a:gridCol>
                <a:gridCol w="1418241">
                  <a:extLst>
                    <a:ext uri="{9D8B030D-6E8A-4147-A177-3AD203B41FA5}">
                      <a16:colId xmlns="" xmlns:a16="http://schemas.microsoft.com/office/drawing/2014/main" val="808152776"/>
                    </a:ext>
                  </a:extLst>
                </a:gridCol>
                <a:gridCol w="1275219">
                  <a:extLst>
                    <a:ext uri="{9D8B030D-6E8A-4147-A177-3AD203B41FA5}">
                      <a16:colId xmlns="" xmlns:a16="http://schemas.microsoft.com/office/drawing/2014/main" val="156661197"/>
                    </a:ext>
                  </a:extLst>
                </a:gridCol>
                <a:gridCol w="1560268">
                  <a:extLst>
                    <a:ext uri="{9D8B030D-6E8A-4147-A177-3AD203B41FA5}">
                      <a16:colId xmlns="" xmlns:a16="http://schemas.microsoft.com/office/drawing/2014/main" val="1180625871"/>
                    </a:ext>
                  </a:extLst>
                </a:gridCol>
                <a:gridCol w="1417242">
                  <a:extLst>
                    <a:ext uri="{9D8B030D-6E8A-4147-A177-3AD203B41FA5}">
                      <a16:colId xmlns="" xmlns:a16="http://schemas.microsoft.com/office/drawing/2014/main" val="2537707172"/>
                    </a:ext>
                  </a:extLst>
                </a:gridCol>
              </a:tblGrid>
              <a:tr h="393374">
                <a:tc>
                  <a:txBody>
                    <a:bodyPr/>
                    <a:lstStyle/>
                    <a:p>
                      <a:pPr algn="just"/>
                      <a:r>
                        <a:rPr lang="uk-UA" sz="1600" dirty="0">
                          <a:effectLst/>
                          <a:latin typeface="Times New Roman" pitchFamily="18" charset="0"/>
                          <a:cs typeface="Times New Roman" pitchFamily="18" charset="0"/>
                        </a:rPr>
                        <a:t> </a:t>
                      </a:r>
                      <a:endParaRPr lang="uk-UA" sz="16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marL="67945" algn="ctr">
                        <a:lnSpc>
                          <a:spcPts val="1340"/>
                        </a:lnSpc>
                      </a:pPr>
                      <a:r>
                        <a:rPr lang="uk-UA" sz="1400" dirty="0">
                          <a:effectLst/>
                          <a:latin typeface="Times New Roman" pitchFamily="18" charset="0"/>
                          <a:cs typeface="Times New Roman" pitchFamily="18" charset="0"/>
                        </a:rPr>
                        <a:t>0.Зовсім не</a:t>
                      </a:r>
                    </a:p>
                    <a:p>
                      <a:pPr marL="67945" algn="ctr">
                        <a:lnSpc>
                          <a:spcPts val="1330"/>
                        </a:lnSpc>
                      </a:pPr>
                      <a:r>
                        <a:rPr lang="uk-UA" sz="1400" dirty="0">
                          <a:effectLst/>
                          <a:latin typeface="Times New Roman" pitchFamily="18" charset="0"/>
                          <a:cs typeface="Times New Roman" pitchFamily="18" charset="0"/>
                        </a:rPr>
                        <a:t>турбує</a:t>
                      </a:r>
                      <a:endParaRPr lang="uk-UA" sz="14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marL="67945" algn="ctr">
                        <a:lnSpc>
                          <a:spcPts val="1340"/>
                        </a:lnSpc>
                      </a:pPr>
                      <a:r>
                        <a:rPr lang="uk-UA" sz="1400" dirty="0">
                          <a:effectLst/>
                          <a:latin typeface="Times New Roman" pitchFamily="18" charset="0"/>
                          <a:cs typeface="Times New Roman" pitchFamily="18" charset="0"/>
                        </a:rPr>
                        <a:t>1.Злегка</a:t>
                      </a:r>
                    </a:p>
                    <a:p>
                      <a:pPr marL="67945" algn="ctr">
                        <a:lnSpc>
                          <a:spcPts val="1330"/>
                        </a:lnSpc>
                      </a:pPr>
                      <a:r>
                        <a:rPr lang="uk-UA" sz="1400" dirty="0">
                          <a:effectLst/>
                          <a:latin typeface="Times New Roman" pitchFamily="18" charset="0"/>
                          <a:cs typeface="Times New Roman" pitchFamily="18" charset="0"/>
                        </a:rPr>
                        <a:t>турбує</a:t>
                      </a:r>
                      <a:endParaRPr lang="uk-UA" sz="14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marL="67945" algn="ctr">
                        <a:lnSpc>
                          <a:spcPts val="1340"/>
                        </a:lnSpc>
                      </a:pPr>
                      <a:r>
                        <a:rPr lang="uk-UA" sz="1400" dirty="0">
                          <a:effectLst/>
                          <a:latin typeface="Times New Roman" pitchFamily="18" charset="0"/>
                          <a:cs typeface="Times New Roman" pitchFamily="18" charset="0"/>
                        </a:rPr>
                        <a:t>2.Середньо</a:t>
                      </a:r>
                    </a:p>
                    <a:p>
                      <a:pPr marL="67945" algn="ctr">
                        <a:lnSpc>
                          <a:spcPts val="1330"/>
                        </a:lnSpc>
                      </a:pPr>
                      <a:r>
                        <a:rPr lang="uk-UA" sz="1400" dirty="0">
                          <a:effectLst/>
                          <a:latin typeface="Times New Roman" pitchFamily="18" charset="0"/>
                          <a:cs typeface="Times New Roman" pitchFamily="18" charset="0"/>
                        </a:rPr>
                        <a:t>турбує</a:t>
                      </a:r>
                      <a:endParaRPr lang="uk-UA" sz="14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marL="70485" algn="ctr">
                        <a:lnSpc>
                          <a:spcPts val="1340"/>
                        </a:lnSpc>
                      </a:pPr>
                      <a:r>
                        <a:rPr lang="uk-UA" sz="1400" dirty="0">
                          <a:effectLst/>
                          <a:latin typeface="Times New Roman" pitchFamily="18" charset="0"/>
                          <a:cs typeface="Times New Roman" pitchFamily="18" charset="0"/>
                        </a:rPr>
                        <a:t>3.Дуже</a:t>
                      </a:r>
                    </a:p>
                    <a:p>
                      <a:pPr marL="70485" algn="ctr">
                        <a:lnSpc>
                          <a:spcPts val="1330"/>
                        </a:lnSpc>
                      </a:pPr>
                      <a:r>
                        <a:rPr lang="uk-UA" sz="1400" dirty="0">
                          <a:effectLst/>
                          <a:latin typeface="Times New Roman" pitchFamily="18" charset="0"/>
                          <a:cs typeface="Times New Roman" pitchFamily="18" charset="0"/>
                        </a:rPr>
                        <a:t>турбує</a:t>
                      </a:r>
                      <a:endParaRPr lang="uk-UA" sz="1400" dirty="0">
                        <a:effectLst/>
                        <a:latin typeface="Times New Roman" pitchFamily="18" charset="0"/>
                        <a:ea typeface="Times New Roman" panose="02020603050405020304" pitchFamily="18" charset="0"/>
                        <a:cs typeface="Times New Roman" pitchFamily="18" charset="0"/>
                      </a:endParaRPr>
                    </a:p>
                  </a:txBody>
                  <a:tcPr marL="0" marR="0" marT="0" marB="0"/>
                </a:tc>
                <a:extLst>
                  <a:ext uri="{0D108BD9-81ED-4DB2-BD59-A6C34878D82A}">
                    <a16:rowId xmlns="" xmlns:a16="http://schemas.microsoft.com/office/drawing/2014/main" val="4049546613"/>
                  </a:ext>
                </a:extLst>
              </a:tr>
              <a:tr h="469023">
                <a:tc>
                  <a:txBody>
                    <a:bodyPr/>
                    <a:lstStyle/>
                    <a:p>
                      <a:pPr marL="68580" algn="just">
                        <a:lnSpc>
                          <a:spcPts val="1575"/>
                        </a:lnSpc>
                      </a:pPr>
                      <a:r>
                        <a:rPr lang="uk-UA" sz="1400" dirty="0">
                          <a:effectLst/>
                          <a:latin typeface="Times New Roman" pitchFamily="18" charset="0"/>
                          <a:cs typeface="Times New Roman" pitchFamily="18" charset="0"/>
                        </a:rPr>
                        <a:t>1.Відчуття оніміння та</a:t>
                      </a:r>
                    </a:p>
                    <a:p>
                      <a:pPr marL="68580" algn="just">
                        <a:lnSpc>
                          <a:spcPts val="1540"/>
                        </a:lnSpc>
                        <a:spcBef>
                          <a:spcPts val="10"/>
                        </a:spcBef>
                        <a:spcAft>
                          <a:spcPts val="0"/>
                        </a:spcAft>
                      </a:pPr>
                      <a:r>
                        <a:rPr lang="uk-UA" sz="1400" dirty="0">
                          <a:effectLst/>
                          <a:latin typeface="Times New Roman" pitchFamily="18" charset="0"/>
                          <a:cs typeface="Times New Roman" pitchFamily="18" charset="0"/>
                        </a:rPr>
                        <a:t>Поколювання в тілі</a:t>
                      </a:r>
                      <a:endParaRPr lang="uk-UA" sz="14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dirty="0">
                          <a:effectLst/>
                          <a:latin typeface="Times New Roman" pitchFamily="18" charset="0"/>
                          <a:cs typeface="Times New Roman" pitchFamily="18" charset="0"/>
                        </a:rPr>
                        <a:t> </a:t>
                      </a:r>
                      <a:endParaRPr lang="uk-UA" sz="16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extLst>
                  <a:ext uri="{0D108BD9-81ED-4DB2-BD59-A6C34878D82A}">
                    <a16:rowId xmlns="" xmlns:a16="http://schemas.microsoft.com/office/drawing/2014/main" val="2158398768"/>
                  </a:ext>
                </a:extLst>
              </a:tr>
              <a:tr h="226947">
                <a:tc>
                  <a:txBody>
                    <a:bodyPr/>
                    <a:lstStyle/>
                    <a:p>
                      <a:pPr marL="68580" algn="just">
                        <a:lnSpc>
                          <a:spcPts val="1505"/>
                        </a:lnSpc>
                      </a:pPr>
                      <a:r>
                        <a:rPr lang="uk-UA" sz="1400" dirty="0">
                          <a:effectLst/>
                          <a:latin typeface="Times New Roman" pitchFamily="18" charset="0"/>
                          <a:cs typeface="Times New Roman" pitchFamily="18" charset="0"/>
                        </a:rPr>
                        <a:t>2.Відчуття жару</a:t>
                      </a:r>
                      <a:endParaRPr lang="uk-UA" sz="14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dirty="0">
                          <a:effectLst/>
                          <a:latin typeface="Times New Roman" pitchFamily="18" charset="0"/>
                          <a:cs typeface="Times New Roman" pitchFamily="18" charset="0"/>
                        </a:rPr>
                        <a:t> </a:t>
                      </a:r>
                      <a:endParaRPr lang="uk-UA" sz="16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extLst>
                  <a:ext uri="{0D108BD9-81ED-4DB2-BD59-A6C34878D82A}">
                    <a16:rowId xmlns="" xmlns:a16="http://schemas.microsoft.com/office/drawing/2014/main" val="3450459172"/>
                  </a:ext>
                </a:extLst>
              </a:tr>
              <a:tr h="226947">
                <a:tc>
                  <a:txBody>
                    <a:bodyPr/>
                    <a:lstStyle/>
                    <a:p>
                      <a:pPr marL="68580" algn="just">
                        <a:lnSpc>
                          <a:spcPts val="1510"/>
                        </a:lnSpc>
                      </a:pPr>
                      <a:r>
                        <a:rPr lang="uk-UA" sz="1400" dirty="0">
                          <a:effectLst/>
                          <a:latin typeface="Times New Roman" pitchFamily="18" charset="0"/>
                          <a:cs typeface="Times New Roman" pitchFamily="18" charset="0"/>
                        </a:rPr>
                        <a:t>3.Тремтіння в ногах</a:t>
                      </a:r>
                      <a:endParaRPr lang="uk-UA" sz="14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dirty="0">
                          <a:effectLst/>
                          <a:latin typeface="Times New Roman" pitchFamily="18" charset="0"/>
                          <a:cs typeface="Times New Roman" pitchFamily="18" charset="0"/>
                        </a:rPr>
                        <a:t> </a:t>
                      </a:r>
                      <a:endParaRPr lang="uk-UA" sz="16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extLst>
                  <a:ext uri="{0D108BD9-81ED-4DB2-BD59-A6C34878D82A}">
                    <a16:rowId xmlns="" xmlns:a16="http://schemas.microsoft.com/office/drawing/2014/main" val="3089747536"/>
                  </a:ext>
                </a:extLst>
              </a:tr>
              <a:tr h="226947">
                <a:tc>
                  <a:txBody>
                    <a:bodyPr/>
                    <a:lstStyle/>
                    <a:p>
                      <a:pPr marL="68580" algn="just">
                        <a:lnSpc>
                          <a:spcPts val="1520"/>
                        </a:lnSpc>
                      </a:pPr>
                      <a:r>
                        <a:rPr lang="uk-UA" sz="1400" dirty="0">
                          <a:effectLst/>
                          <a:latin typeface="Times New Roman" pitchFamily="18" charset="0"/>
                          <a:cs typeface="Times New Roman" pitchFamily="18" charset="0"/>
                        </a:rPr>
                        <a:t>4.Неможливість розслабитись</a:t>
                      </a:r>
                      <a:endParaRPr lang="uk-UA" sz="14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dirty="0">
                          <a:effectLst/>
                          <a:latin typeface="Times New Roman" pitchFamily="18" charset="0"/>
                          <a:cs typeface="Times New Roman" pitchFamily="18" charset="0"/>
                        </a:rPr>
                        <a:t> </a:t>
                      </a:r>
                      <a:endParaRPr lang="uk-UA" sz="16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extLst>
                  <a:ext uri="{0D108BD9-81ED-4DB2-BD59-A6C34878D82A}">
                    <a16:rowId xmlns="" xmlns:a16="http://schemas.microsoft.com/office/drawing/2014/main" val="1068465961"/>
                  </a:ext>
                </a:extLst>
              </a:tr>
              <a:tr h="226947">
                <a:tc>
                  <a:txBody>
                    <a:bodyPr/>
                    <a:lstStyle/>
                    <a:p>
                      <a:pPr marL="68580" algn="just">
                        <a:lnSpc>
                          <a:spcPts val="1505"/>
                        </a:lnSpc>
                      </a:pPr>
                      <a:r>
                        <a:rPr lang="uk-UA" sz="1400" dirty="0">
                          <a:effectLst/>
                          <a:latin typeface="Times New Roman" pitchFamily="18" charset="0"/>
                          <a:cs typeface="Times New Roman" pitchFamily="18" charset="0"/>
                        </a:rPr>
                        <a:t>5.Страх, </a:t>
                      </a:r>
                      <a:r>
                        <a:rPr lang="uk-UA" sz="1400" dirty="0" err="1">
                          <a:effectLst/>
                          <a:latin typeface="Times New Roman" pitchFamily="18" charset="0"/>
                          <a:cs typeface="Times New Roman" pitchFamily="18" charset="0"/>
                        </a:rPr>
                        <a:t>щостанеться</a:t>
                      </a:r>
                      <a:r>
                        <a:rPr lang="uk-UA" sz="1400" dirty="0">
                          <a:effectLst/>
                          <a:latin typeface="Times New Roman" pitchFamily="18" charset="0"/>
                          <a:cs typeface="Times New Roman" pitchFamily="18" charset="0"/>
                        </a:rPr>
                        <a:t> найгірше</a:t>
                      </a:r>
                      <a:endParaRPr lang="uk-UA" sz="14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dirty="0">
                          <a:effectLst/>
                          <a:latin typeface="Times New Roman" pitchFamily="18" charset="0"/>
                          <a:cs typeface="Times New Roman" pitchFamily="18" charset="0"/>
                        </a:rPr>
                        <a:t> </a:t>
                      </a:r>
                      <a:endParaRPr lang="uk-UA" sz="16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dirty="0">
                          <a:effectLst/>
                          <a:latin typeface="Times New Roman" pitchFamily="18" charset="0"/>
                          <a:cs typeface="Times New Roman" pitchFamily="18" charset="0"/>
                        </a:rPr>
                        <a:t> </a:t>
                      </a:r>
                      <a:endParaRPr lang="uk-UA" sz="16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extLst>
                  <a:ext uri="{0D108BD9-81ED-4DB2-BD59-A6C34878D82A}">
                    <a16:rowId xmlns="" xmlns:a16="http://schemas.microsoft.com/office/drawing/2014/main" val="2263839239"/>
                  </a:ext>
                </a:extLst>
              </a:tr>
              <a:tr h="226947">
                <a:tc>
                  <a:txBody>
                    <a:bodyPr/>
                    <a:lstStyle/>
                    <a:p>
                      <a:pPr marL="68580" algn="just">
                        <a:lnSpc>
                          <a:spcPts val="1505"/>
                        </a:lnSpc>
                      </a:pPr>
                      <a:r>
                        <a:rPr lang="uk-UA" sz="1400" dirty="0">
                          <a:effectLst/>
                          <a:latin typeface="Times New Roman" pitchFamily="18" charset="0"/>
                          <a:cs typeface="Times New Roman" pitchFamily="18" charset="0"/>
                        </a:rPr>
                        <a:t>6.Головокружіння</a:t>
                      </a:r>
                      <a:endParaRPr lang="uk-UA" sz="14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dirty="0">
                          <a:effectLst/>
                          <a:latin typeface="Times New Roman" pitchFamily="18" charset="0"/>
                          <a:cs typeface="Times New Roman" pitchFamily="18" charset="0"/>
                        </a:rPr>
                        <a:t> </a:t>
                      </a:r>
                      <a:endParaRPr lang="uk-UA" sz="16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dirty="0">
                          <a:effectLst/>
                          <a:latin typeface="Times New Roman" pitchFamily="18" charset="0"/>
                          <a:cs typeface="Times New Roman" pitchFamily="18" charset="0"/>
                        </a:rPr>
                        <a:t> </a:t>
                      </a:r>
                      <a:endParaRPr lang="uk-UA" sz="16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extLst>
                  <a:ext uri="{0D108BD9-81ED-4DB2-BD59-A6C34878D82A}">
                    <a16:rowId xmlns="" xmlns:a16="http://schemas.microsoft.com/office/drawing/2014/main" val="907462807"/>
                  </a:ext>
                </a:extLst>
              </a:tr>
              <a:tr h="226947">
                <a:tc>
                  <a:txBody>
                    <a:bodyPr/>
                    <a:lstStyle/>
                    <a:p>
                      <a:pPr marL="68580" algn="just">
                        <a:lnSpc>
                          <a:spcPts val="1520"/>
                        </a:lnSpc>
                      </a:pPr>
                      <a:r>
                        <a:rPr lang="uk-UA" sz="1400" dirty="0">
                          <a:effectLst/>
                          <a:latin typeface="Times New Roman" pitchFamily="18" charset="0"/>
                          <a:cs typeface="Times New Roman" pitchFamily="18" charset="0"/>
                        </a:rPr>
                        <a:t>7.Прискорене серцебиття</a:t>
                      </a:r>
                      <a:endParaRPr lang="uk-UA" sz="14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dirty="0">
                          <a:effectLst/>
                          <a:latin typeface="Times New Roman" pitchFamily="18" charset="0"/>
                          <a:cs typeface="Times New Roman" pitchFamily="18" charset="0"/>
                        </a:rPr>
                        <a:t> </a:t>
                      </a:r>
                      <a:endParaRPr lang="uk-UA" sz="16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extLst>
                  <a:ext uri="{0D108BD9-81ED-4DB2-BD59-A6C34878D82A}">
                    <a16:rowId xmlns="" xmlns:a16="http://schemas.microsoft.com/office/drawing/2014/main" val="269190296"/>
                  </a:ext>
                </a:extLst>
              </a:tr>
              <a:tr h="226947">
                <a:tc>
                  <a:txBody>
                    <a:bodyPr/>
                    <a:lstStyle/>
                    <a:p>
                      <a:pPr marL="68580" algn="just">
                        <a:lnSpc>
                          <a:spcPts val="1505"/>
                        </a:lnSpc>
                      </a:pPr>
                      <a:r>
                        <a:rPr lang="uk-UA" sz="1400" dirty="0">
                          <a:effectLst/>
                          <a:latin typeface="Times New Roman" pitchFamily="18" charset="0"/>
                          <a:cs typeface="Times New Roman" pitchFamily="18" charset="0"/>
                        </a:rPr>
                        <a:t>8.Нестійкість, нестабільність</a:t>
                      </a:r>
                      <a:endParaRPr lang="uk-UA" sz="14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dirty="0">
                          <a:effectLst/>
                          <a:latin typeface="Times New Roman" pitchFamily="18" charset="0"/>
                          <a:cs typeface="Times New Roman" pitchFamily="18" charset="0"/>
                        </a:rPr>
                        <a:t> </a:t>
                      </a:r>
                      <a:endParaRPr lang="uk-UA" sz="16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extLst>
                  <a:ext uri="{0D108BD9-81ED-4DB2-BD59-A6C34878D82A}">
                    <a16:rowId xmlns="" xmlns:a16="http://schemas.microsoft.com/office/drawing/2014/main" val="2201964270"/>
                  </a:ext>
                </a:extLst>
              </a:tr>
              <a:tr h="226947">
                <a:tc>
                  <a:txBody>
                    <a:bodyPr/>
                    <a:lstStyle/>
                    <a:p>
                      <a:pPr marL="68580" algn="just">
                        <a:lnSpc>
                          <a:spcPts val="1505"/>
                        </a:lnSpc>
                      </a:pPr>
                      <a:r>
                        <a:rPr lang="uk-UA" sz="1400" dirty="0">
                          <a:effectLst/>
                          <a:latin typeface="Times New Roman" pitchFamily="18" charset="0"/>
                          <a:cs typeface="Times New Roman" pitchFamily="18" charset="0"/>
                        </a:rPr>
                        <a:t>9.Відчуттяжаху, </a:t>
                      </a:r>
                      <a:r>
                        <a:rPr lang="uk-UA" sz="1400" dirty="0" err="1">
                          <a:effectLst/>
                          <a:latin typeface="Times New Roman" pitchFamily="18" charset="0"/>
                          <a:cs typeface="Times New Roman" pitchFamily="18" charset="0"/>
                        </a:rPr>
                        <a:t>цекінець</a:t>
                      </a:r>
                      <a:endParaRPr lang="uk-UA" sz="14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dirty="0">
                          <a:effectLst/>
                          <a:latin typeface="Times New Roman" pitchFamily="18" charset="0"/>
                          <a:cs typeface="Times New Roman" pitchFamily="18" charset="0"/>
                        </a:rPr>
                        <a:t> </a:t>
                      </a:r>
                      <a:endParaRPr lang="uk-UA" sz="16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extLst>
                  <a:ext uri="{0D108BD9-81ED-4DB2-BD59-A6C34878D82A}">
                    <a16:rowId xmlns="" xmlns:a16="http://schemas.microsoft.com/office/drawing/2014/main" val="104873121"/>
                  </a:ext>
                </a:extLst>
              </a:tr>
              <a:tr h="226947">
                <a:tc>
                  <a:txBody>
                    <a:bodyPr/>
                    <a:lstStyle/>
                    <a:p>
                      <a:pPr marL="68580" algn="just">
                        <a:lnSpc>
                          <a:spcPts val="1520"/>
                        </a:lnSpc>
                      </a:pPr>
                      <a:r>
                        <a:rPr lang="uk-UA" sz="1400" dirty="0">
                          <a:effectLst/>
                          <a:latin typeface="Times New Roman" pitchFamily="18" charset="0"/>
                          <a:cs typeface="Times New Roman" pitchFamily="18" charset="0"/>
                        </a:rPr>
                        <a:t>10.Дратівливість</a:t>
                      </a:r>
                      <a:endParaRPr lang="uk-UA" sz="14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dirty="0">
                          <a:effectLst/>
                          <a:latin typeface="Times New Roman" pitchFamily="18" charset="0"/>
                          <a:cs typeface="Times New Roman" pitchFamily="18" charset="0"/>
                        </a:rPr>
                        <a:t> </a:t>
                      </a:r>
                      <a:endParaRPr lang="uk-UA" sz="16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extLst>
                  <a:ext uri="{0D108BD9-81ED-4DB2-BD59-A6C34878D82A}">
                    <a16:rowId xmlns="" xmlns:a16="http://schemas.microsoft.com/office/drawing/2014/main" val="2039793023"/>
                  </a:ext>
                </a:extLst>
              </a:tr>
              <a:tr h="226947">
                <a:tc>
                  <a:txBody>
                    <a:bodyPr/>
                    <a:lstStyle/>
                    <a:p>
                      <a:pPr marL="68580" algn="just">
                        <a:lnSpc>
                          <a:spcPts val="1505"/>
                        </a:lnSpc>
                      </a:pPr>
                      <a:r>
                        <a:rPr lang="uk-UA" sz="1400" dirty="0">
                          <a:effectLst/>
                          <a:latin typeface="Times New Roman" pitchFamily="18" charset="0"/>
                          <a:cs typeface="Times New Roman" pitchFamily="18" charset="0"/>
                        </a:rPr>
                        <a:t>11.Тремтіння в руках</a:t>
                      </a:r>
                      <a:endParaRPr lang="uk-UA" sz="14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dirty="0">
                          <a:effectLst/>
                          <a:latin typeface="Times New Roman" pitchFamily="18" charset="0"/>
                          <a:cs typeface="Times New Roman" pitchFamily="18" charset="0"/>
                        </a:rPr>
                        <a:t> </a:t>
                      </a:r>
                      <a:endParaRPr lang="uk-UA" sz="16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extLst>
                  <a:ext uri="{0D108BD9-81ED-4DB2-BD59-A6C34878D82A}">
                    <a16:rowId xmlns="" xmlns:a16="http://schemas.microsoft.com/office/drawing/2014/main" val="1527499283"/>
                  </a:ext>
                </a:extLst>
              </a:tr>
              <a:tr h="226947">
                <a:tc>
                  <a:txBody>
                    <a:bodyPr/>
                    <a:lstStyle/>
                    <a:p>
                      <a:pPr marL="68580" algn="just">
                        <a:lnSpc>
                          <a:spcPts val="1505"/>
                        </a:lnSpc>
                      </a:pPr>
                      <a:r>
                        <a:rPr lang="uk-UA" sz="1400" dirty="0">
                          <a:effectLst/>
                          <a:latin typeface="Times New Roman" pitchFamily="18" charset="0"/>
                          <a:cs typeface="Times New Roman" pitchFamily="18" charset="0"/>
                        </a:rPr>
                        <a:t>12.Відчуття задухи</a:t>
                      </a:r>
                      <a:endParaRPr lang="uk-UA" sz="14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dirty="0">
                          <a:effectLst/>
                          <a:latin typeface="Times New Roman" pitchFamily="18" charset="0"/>
                          <a:cs typeface="Times New Roman" pitchFamily="18" charset="0"/>
                        </a:rPr>
                        <a:t> </a:t>
                      </a:r>
                      <a:endParaRPr lang="uk-UA" sz="16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extLst>
                  <a:ext uri="{0D108BD9-81ED-4DB2-BD59-A6C34878D82A}">
                    <a16:rowId xmlns="" xmlns:a16="http://schemas.microsoft.com/office/drawing/2014/main" val="462583854"/>
                  </a:ext>
                </a:extLst>
              </a:tr>
              <a:tr h="219844">
                <a:tc>
                  <a:txBody>
                    <a:bodyPr/>
                    <a:lstStyle/>
                    <a:p>
                      <a:pPr marL="68580" algn="just">
                        <a:lnSpc>
                          <a:spcPts val="1520"/>
                        </a:lnSpc>
                      </a:pPr>
                      <a:r>
                        <a:rPr lang="uk-UA" sz="1400" dirty="0">
                          <a:effectLst/>
                          <a:latin typeface="Times New Roman" pitchFamily="18" charset="0"/>
                          <a:cs typeface="Times New Roman" pitchFamily="18" charset="0"/>
                        </a:rPr>
                        <a:t>13.Нерівна хода</a:t>
                      </a:r>
                      <a:endParaRPr lang="uk-UA" sz="14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dirty="0">
                          <a:effectLst/>
                          <a:latin typeface="Times New Roman" pitchFamily="18" charset="0"/>
                          <a:cs typeface="Times New Roman" pitchFamily="18" charset="0"/>
                        </a:rPr>
                        <a:t> </a:t>
                      </a:r>
                      <a:endParaRPr lang="uk-UA" sz="1600" dirty="0">
                        <a:effectLst/>
                        <a:latin typeface="Times New Roman" pitchFamily="18" charset="0"/>
                        <a:ea typeface="Times New Roman" panose="02020603050405020304" pitchFamily="18" charset="0"/>
                        <a:cs typeface="Times New Roman" pitchFamily="18" charset="0"/>
                      </a:endParaRPr>
                    </a:p>
                  </a:txBody>
                  <a:tcPr marL="0" marR="0" marT="0" marB="0"/>
                </a:tc>
                <a:extLst>
                  <a:ext uri="{0D108BD9-81ED-4DB2-BD59-A6C34878D82A}">
                    <a16:rowId xmlns="" xmlns:a16="http://schemas.microsoft.com/office/drawing/2014/main" val="1610856161"/>
                  </a:ext>
                </a:extLst>
              </a:tr>
              <a:tr h="226947">
                <a:tc>
                  <a:txBody>
                    <a:bodyPr/>
                    <a:lstStyle/>
                    <a:p>
                      <a:pPr marL="68580" algn="just">
                        <a:lnSpc>
                          <a:spcPts val="1505"/>
                        </a:lnSpc>
                      </a:pPr>
                      <a:r>
                        <a:rPr lang="uk-UA" sz="1400" dirty="0">
                          <a:effectLst/>
                          <a:latin typeface="Times New Roman" pitchFamily="18" charset="0"/>
                          <a:cs typeface="Times New Roman" pitchFamily="18" charset="0"/>
                        </a:rPr>
                        <a:t>14.Страх втрати контролю</a:t>
                      </a:r>
                      <a:endParaRPr lang="uk-UA" sz="14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dirty="0">
                          <a:effectLst/>
                          <a:latin typeface="Times New Roman" pitchFamily="18" charset="0"/>
                          <a:cs typeface="Times New Roman" pitchFamily="18" charset="0"/>
                        </a:rPr>
                        <a:t> </a:t>
                      </a:r>
                      <a:endParaRPr lang="uk-UA" sz="16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extLst>
                  <a:ext uri="{0D108BD9-81ED-4DB2-BD59-A6C34878D82A}">
                    <a16:rowId xmlns="" xmlns:a16="http://schemas.microsoft.com/office/drawing/2014/main" val="4054950164"/>
                  </a:ext>
                </a:extLst>
              </a:tr>
              <a:tr h="226947">
                <a:tc>
                  <a:txBody>
                    <a:bodyPr/>
                    <a:lstStyle/>
                    <a:p>
                      <a:pPr marL="68580" algn="just">
                        <a:lnSpc>
                          <a:spcPts val="1505"/>
                        </a:lnSpc>
                      </a:pPr>
                      <a:r>
                        <a:rPr lang="uk-UA" sz="1400" dirty="0">
                          <a:effectLst/>
                          <a:latin typeface="Times New Roman" pitchFamily="18" charset="0"/>
                          <a:cs typeface="Times New Roman" pitchFamily="18" charset="0"/>
                        </a:rPr>
                        <a:t>15.Труднощі з диханням</a:t>
                      </a:r>
                      <a:endParaRPr lang="uk-UA" sz="14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dirty="0">
                          <a:effectLst/>
                          <a:latin typeface="Times New Roman" pitchFamily="18" charset="0"/>
                          <a:cs typeface="Times New Roman" pitchFamily="18" charset="0"/>
                        </a:rPr>
                        <a:t> </a:t>
                      </a:r>
                      <a:endParaRPr lang="uk-UA" sz="16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extLst>
                  <a:ext uri="{0D108BD9-81ED-4DB2-BD59-A6C34878D82A}">
                    <a16:rowId xmlns="" xmlns:a16="http://schemas.microsoft.com/office/drawing/2014/main" val="3740464467"/>
                  </a:ext>
                </a:extLst>
              </a:tr>
              <a:tr h="226947">
                <a:tc>
                  <a:txBody>
                    <a:bodyPr/>
                    <a:lstStyle/>
                    <a:p>
                      <a:pPr marL="68580" algn="just">
                        <a:lnSpc>
                          <a:spcPts val="1505"/>
                        </a:lnSpc>
                      </a:pPr>
                      <a:r>
                        <a:rPr lang="uk-UA" sz="1400" dirty="0">
                          <a:effectLst/>
                          <a:latin typeface="Times New Roman" pitchFamily="18" charset="0"/>
                          <a:cs typeface="Times New Roman" pitchFamily="18" charset="0"/>
                        </a:rPr>
                        <a:t>16.Страх смерті</a:t>
                      </a:r>
                      <a:endParaRPr lang="uk-UA" sz="14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dirty="0">
                          <a:effectLst/>
                          <a:latin typeface="Times New Roman" pitchFamily="18" charset="0"/>
                          <a:cs typeface="Times New Roman" pitchFamily="18" charset="0"/>
                        </a:rPr>
                        <a:t> </a:t>
                      </a:r>
                      <a:endParaRPr lang="uk-UA" sz="16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dirty="0">
                          <a:effectLst/>
                          <a:latin typeface="Times New Roman" pitchFamily="18" charset="0"/>
                          <a:cs typeface="Times New Roman" pitchFamily="18" charset="0"/>
                        </a:rPr>
                        <a:t> </a:t>
                      </a:r>
                      <a:endParaRPr lang="uk-UA" sz="16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dirty="0">
                          <a:effectLst/>
                          <a:latin typeface="Times New Roman" pitchFamily="18" charset="0"/>
                          <a:cs typeface="Times New Roman" pitchFamily="18" charset="0"/>
                        </a:rPr>
                        <a:t> </a:t>
                      </a:r>
                      <a:endParaRPr lang="uk-UA" sz="16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extLst>
                  <a:ext uri="{0D108BD9-81ED-4DB2-BD59-A6C34878D82A}">
                    <a16:rowId xmlns="" xmlns:a16="http://schemas.microsoft.com/office/drawing/2014/main" val="3985787761"/>
                  </a:ext>
                </a:extLst>
              </a:tr>
              <a:tr h="226947">
                <a:tc>
                  <a:txBody>
                    <a:bodyPr/>
                    <a:lstStyle/>
                    <a:p>
                      <a:pPr marL="68580" algn="just">
                        <a:lnSpc>
                          <a:spcPts val="1520"/>
                        </a:lnSpc>
                      </a:pPr>
                      <a:r>
                        <a:rPr lang="uk-UA" sz="1400" dirty="0">
                          <a:effectLst/>
                          <a:latin typeface="Times New Roman" pitchFamily="18" charset="0"/>
                          <a:cs typeface="Times New Roman" pitchFamily="18" charset="0"/>
                        </a:rPr>
                        <a:t>17.Переляк</a:t>
                      </a:r>
                      <a:endParaRPr lang="uk-UA" sz="14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dirty="0">
                          <a:effectLst/>
                          <a:latin typeface="Times New Roman" pitchFamily="18" charset="0"/>
                          <a:cs typeface="Times New Roman" pitchFamily="18" charset="0"/>
                        </a:rPr>
                        <a:t> </a:t>
                      </a:r>
                      <a:endParaRPr lang="uk-UA" sz="16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extLst>
                  <a:ext uri="{0D108BD9-81ED-4DB2-BD59-A6C34878D82A}">
                    <a16:rowId xmlns="" xmlns:a16="http://schemas.microsoft.com/office/drawing/2014/main" val="3499492554"/>
                  </a:ext>
                </a:extLst>
              </a:tr>
              <a:tr h="226947">
                <a:tc>
                  <a:txBody>
                    <a:bodyPr/>
                    <a:lstStyle/>
                    <a:p>
                      <a:pPr marL="68580" algn="just">
                        <a:lnSpc>
                          <a:spcPts val="1505"/>
                        </a:lnSpc>
                      </a:pPr>
                      <a:r>
                        <a:rPr lang="uk-UA" sz="1400" dirty="0">
                          <a:effectLst/>
                          <a:latin typeface="Times New Roman" pitchFamily="18" charset="0"/>
                          <a:cs typeface="Times New Roman" pitchFamily="18" charset="0"/>
                        </a:rPr>
                        <a:t>18.Шлунково-кишкові розлади</a:t>
                      </a:r>
                      <a:endParaRPr lang="uk-UA" sz="14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dirty="0">
                          <a:effectLst/>
                          <a:latin typeface="Times New Roman" pitchFamily="18" charset="0"/>
                          <a:cs typeface="Times New Roman" pitchFamily="18" charset="0"/>
                        </a:rPr>
                        <a:t> </a:t>
                      </a:r>
                      <a:endParaRPr lang="uk-UA" sz="16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dirty="0">
                          <a:effectLst/>
                          <a:latin typeface="Times New Roman" pitchFamily="18" charset="0"/>
                          <a:cs typeface="Times New Roman" pitchFamily="18" charset="0"/>
                        </a:rPr>
                        <a:t> </a:t>
                      </a:r>
                      <a:endParaRPr lang="uk-UA" sz="16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extLst>
                  <a:ext uri="{0D108BD9-81ED-4DB2-BD59-A6C34878D82A}">
                    <a16:rowId xmlns="" xmlns:a16="http://schemas.microsoft.com/office/drawing/2014/main" val="246274362"/>
                  </a:ext>
                </a:extLst>
              </a:tr>
              <a:tr h="226947">
                <a:tc>
                  <a:txBody>
                    <a:bodyPr/>
                    <a:lstStyle/>
                    <a:p>
                      <a:pPr marL="68580" algn="just">
                        <a:lnSpc>
                          <a:spcPts val="1505"/>
                        </a:lnSpc>
                      </a:pPr>
                      <a:r>
                        <a:rPr lang="uk-UA" sz="1400">
                          <a:effectLst/>
                          <a:latin typeface="Times New Roman" pitchFamily="18" charset="0"/>
                          <a:cs typeface="Times New Roman" pitchFamily="18" charset="0"/>
                        </a:rPr>
                        <a:t>19.Непритомність</a:t>
                      </a:r>
                      <a:endParaRPr lang="uk-UA" sz="140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dirty="0">
                          <a:effectLst/>
                          <a:latin typeface="Times New Roman" pitchFamily="18" charset="0"/>
                          <a:cs typeface="Times New Roman" pitchFamily="18" charset="0"/>
                        </a:rPr>
                        <a:t> </a:t>
                      </a:r>
                      <a:endParaRPr lang="uk-UA" sz="16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dirty="0">
                          <a:effectLst/>
                          <a:latin typeface="Times New Roman" pitchFamily="18" charset="0"/>
                          <a:cs typeface="Times New Roman" pitchFamily="18" charset="0"/>
                        </a:rPr>
                        <a:t> </a:t>
                      </a:r>
                      <a:endParaRPr lang="uk-UA" sz="16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extLst>
                  <a:ext uri="{0D108BD9-81ED-4DB2-BD59-A6C34878D82A}">
                    <a16:rowId xmlns="" xmlns:a16="http://schemas.microsoft.com/office/drawing/2014/main" val="2619083823"/>
                  </a:ext>
                </a:extLst>
              </a:tr>
              <a:tr h="226947">
                <a:tc>
                  <a:txBody>
                    <a:bodyPr/>
                    <a:lstStyle/>
                    <a:p>
                      <a:pPr marL="68580" algn="just">
                        <a:lnSpc>
                          <a:spcPts val="1520"/>
                        </a:lnSpc>
                      </a:pPr>
                      <a:r>
                        <a:rPr lang="uk-UA" sz="1400">
                          <a:effectLst/>
                          <a:latin typeface="Times New Roman" pitchFamily="18" charset="0"/>
                          <a:cs typeface="Times New Roman" pitchFamily="18" charset="0"/>
                        </a:rPr>
                        <a:t>20.Прилив крові до обличчя</a:t>
                      </a:r>
                      <a:endParaRPr lang="uk-UA" sz="140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dirty="0">
                          <a:effectLst/>
                          <a:latin typeface="Times New Roman" pitchFamily="18" charset="0"/>
                          <a:cs typeface="Times New Roman" pitchFamily="18" charset="0"/>
                        </a:rPr>
                        <a:t> </a:t>
                      </a:r>
                      <a:endParaRPr lang="uk-UA" sz="16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dirty="0">
                          <a:effectLst/>
                          <a:latin typeface="Times New Roman" pitchFamily="18" charset="0"/>
                          <a:cs typeface="Times New Roman" pitchFamily="18" charset="0"/>
                        </a:rPr>
                        <a:t> </a:t>
                      </a:r>
                      <a:endParaRPr lang="uk-UA" sz="16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a:effectLst/>
                          <a:latin typeface="Times New Roman" pitchFamily="18" charset="0"/>
                          <a:cs typeface="Times New Roman" pitchFamily="18" charset="0"/>
                        </a:rPr>
                        <a:t> </a:t>
                      </a:r>
                      <a:endParaRPr lang="uk-UA" sz="1600">
                        <a:effectLst/>
                        <a:latin typeface="Times New Roman" pitchFamily="18" charset="0"/>
                        <a:ea typeface="Times New Roman" panose="02020603050405020304" pitchFamily="18" charset="0"/>
                        <a:cs typeface="Times New Roman" pitchFamily="18" charset="0"/>
                      </a:endParaRPr>
                    </a:p>
                  </a:txBody>
                  <a:tcPr marL="0" marR="0" marT="0" marB="0"/>
                </a:tc>
                <a:extLst>
                  <a:ext uri="{0D108BD9-81ED-4DB2-BD59-A6C34878D82A}">
                    <a16:rowId xmlns="" xmlns:a16="http://schemas.microsoft.com/office/drawing/2014/main" val="4159123994"/>
                  </a:ext>
                </a:extLst>
              </a:tr>
              <a:tr h="469023">
                <a:tc>
                  <a:txBody>
                    <a:bodyPr/>
                    <a:lstStyle/>
                    <a:p>
                      <a:pPr marL="68580" algn="just">
                        <a:lnSpc>
                          <a:spcPts val="1575"/>
                        </a:lnSpc>
                      </a:pPr>
                      <a:r>
                        <a:rPr lang="uk-UA" sz="1400" dirty="0">
                          <a:effectLst/>
                          <a:latin typeface="Times New Roman" pitchFamily="18" charset="0"/>
                          <a:cs typeface="Times New Roman" pitchFamily="18" charset="0"/>
                        </a:rPr>
                        <a:t>21.Посилене потовиділення (</a:t>
                      </a:r>
                      <a:r>
                        <a:rPr lang="uk-UA" sz="1400" dirty="0" smtClean="0">
                          <a:effectLst/>
                          <a:latin typeface="Times New Roman" pitchFamily="18" charset="0"/>
                          <a:cs typeface="Times New Roman" pitchFamily="18" charset="0"/>
                        </a:rPr>
                        <a:t>не</a:t>
                      </a:r>
                      <a:r>
                        <a:rPr lang="en-US" sz="1400" baseline="0" dirty="0" smtClean="0">
                          <a:effectLst/>
                          <a:latin typeface="Times New Roman" pitchFamily="18" charset="0"/>
                          <a:cs typeface="Times New Roman" pitchFamily="18" charset="0"/>
                        </a:rPr>
                        <a:t> </a:t>
                      </a:r>
                      <a:r>
                        <a:rPr lang="uk-UA" sz="1400" dirty="0" smtClean="0">
                          <a:effectLst/>
                          <a:latin typeface="Times New Roman" pitchFamily="18" charset="0"/>
                          <a:cs typeface="Times New Roman" pitchFamily="18" charset="0"/>
                        </a:rPr>
                        <a:t>пов’язане </a:t>
                      </a:r>
                      <a:r>
                        <a:rPr lang="uk-UA" sz="1400" dirty="0">
                          <a:effectLst/>
                          <a:latin typeface="Times New Roman" pitchFamily="18" charset="0"/>
                          <a:cs typeface="Times New Roman" pitchFamily="18" charset="0"/>
                        </a:rPr>
                        <a:t>зі спекою)</a:t>
                      </a:r>
                      <a:endParaRPr lang="uk-UA" sz="14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dirty="0">
                          <a:effectLst/>
                          <a:latin typeface="Times New Roman" pitchFamily="18" charset="0"/>
                          <a:cs typeface="Times New Roman" pitchFamily="18" charset="0"/>
                        </a:rPr>
                        <a:t> </a:t>
                      </a:r>
                      <a:endParaRPr lang="uk-UA" sz="16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dirty="0">
                          <a:effectLst/>
                          <a:latin typeface="Times New Roman" pitchFamily="18" charset="0"/>
                          <a:cs typeface="Times New Roman" pitchFamily="18" charset="0"/>
                        </a:rPr>
                        <a:t> </a:t>
                      </a:r>
                      <a:endParaRPr lang="uk-UA" sz="16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dirty="0">
                          <a:effectLst/>
                          <a:latin typeface="Times New Roman" pitchFamily="18" charset="0"/>
                          <a:cs typeface="Times New Roman" pitchFamily="18" charset="0"/>
                        </a:rPr>
                        <a:t> </a:t>
                      </a:r>
                      <a:endParaRPr lang="uk-UA" sz="1600" dirty="0">
                        <a:effectLst/>
                        <a:latin typeface="Times New Roman" pitchFamily="18" charset="0"/>
                        <a:ea typeface="Times New Roman" panose="02020603050405020304" pitchFamily="18" charset="0"/>
                        <a:cs typeface="Times New Roman" pitchFamily="18" charset="0"/>
                      </a:endParaRPr>
                    </a:p>
                  </a:txBody>
                  <a:tcPr marL="0" marR="0" marT="0" marB="0"/>
                </a:tc>
                <a:tc>
                  <a:txBody>
                    <a:bodyPr/>
                    <a:lstStyle/>
                    <a:p>
                      <a:pPr algn="just"/>
                      <a:r>
                        <a:rPr lang="uk-UA" sz="1600" dirty="0">
                          <a:effectLst/>
                          <a:latin typeface="Times New Roman" pitchFamily="18" charset="0"/>
                          <a:cs typeface="Times New Roman" pitchFamily="18" charset="0"/>
                        </a:rPr>
                        <a:t> </a:t>
                      </a:r>
                      <a:endParaRPr lang="uk-UA" sz="1600" dirty="0">
                        <a:effectLst/>
                        <a:latin typeface="Times New Roman" pitchFamily="18" charset="0"/>
                        <a:ea typeface="Times New Roman" panose="02020603050405020304" pitchFamily="18" charset="0"/>
                        <a:cs typeface="Times New Roman" pitchFamily="18" charset="0"/>
                      </a:endParaRPr>
                    </a:p>
                  </a:txBody>
                  <a:tcPr marL="0" marR="0" marT="0" marB="0"/>
                </a:tc>
                <a:extLst>
                  <a:ext uri="{0D108BD9-81ED-4DB2-BD59-A6C34878D82A}">
                    <a16:rowId xmlns="" xmlns:a16="http://schemas.microsoft.com/office/drawing/2014/main" val="4280776168"/>
                  </a:ext>
                </a:extLst>
              </a:tr>
            </a:tbl>
          </a:graphicData>
        </a:graphic>
      </p:graphicFrame>
    </p:spTree>
    <p:extLst>
      <p:ext uri="{BB962C8B-B14F-4D97-AF65-F5344CB8AC3E}">
        <p14:creationId xmlns="" xmlns:p14="http://schemas.microsoft.com/office/powerpoint/2010/main" val="2778699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34DBB1CC-5379-4A89-ACBC-59C18283ACCE}"/>
              </a:ext>
            </a:extLst>
          </p:cNvPr>
          <p:cNvSpPr>
            <a:spLocks noGrp="1"/>
          </p:cNvSpPr>
          <p:nvPr>
            <p:ph idx="1"/>
          </p:nvPr>
        </p:nvSpPr>
        <p:spPr>
          <a:xfrm>
            <a:off x="689548" y="329784"/>
            <a:ext cx="10664252" cy="5785915"/>
          </a:xfrm>
        </p:spPr>
        <p:txBody>
          <a:bodyPr/>
          <a:lstStyle/>
          <a:p>
            <a:pPr>
              <a:spcBef>
                <a:spcPts val="10"/>
              </a:spcBef>
              <a:buNone/>
            </a:pPr>
            <a:r>
              <a:rPr lang="uk-UA" sz="1800" dirty="0" smtClean="0">
                <a:latin typeface="Times New Roman" panose="02020603050405020304" pitchFamily="18" charset="0"/>
                <a:ea typeface="Times New Roman" panose="02020603050405020304" pitchFamily="18" charset="0"/>
              </a:rPr>
              <a:t>	Порахуй суму набраних балів. Відповіді у колонці «Зовсім не турбує» оцінюються в 0 балів, відповіді у колонці «Дуже турбує», відповідно оцінюються у 3 бали.</a:t>
            </a:r>
          </a:p>
          <a:p>
            <a:pPr algn="just">
              <a:spcBef>
                <a:spcPts val="10"/>
              </a:spcBef>
              <a:buNone/>
            </a:pPr>
            <a:r>
              <a:rPr lang="uk-UA" sz="1800" dirty="0" smtClean="0">
                <a:latin typeface="Times New Roman" panose="02020603050405020304" pitchFamily="18" charset="0"/>
                <a:ea typeface="Times New Roman" panose="02020603050405020304" pitchFamily="18" charset="0"/>
              </a:rPr>
              <a:t> </a:t>
            </a:r>
          </a:p>
          <a:p>
            <a:pPr marL="238760" algn="just">
              <a:lnSpc>
                <a:spcPct val="107000"/>
              </a:lnSpc>
              <a:spcAft>
                <a:spcPts val="800"/>
              </a:spcAft>
              <a:buNone/>
            </a:pPr>
            <a:r>
              <a:rPr lang="ru-RU" sz="1800" dirty="0" smtClean="0">
                <a:latin typeface="Times New Roman" panose="02020603050405020304" pitchFamily="18" charset="0"/>
                <a:ea typeface="Calibri" panose="020F0502020204030204" pitchFamily="34" charset="0"/>
                <a:cs typeface="Times New Roman" panose="02020603050405020304" pitchFamily="18" charset="0"/>
              </a:rPr>
              <a:t>	Запиши</a:t>
            </a:r>
            <a:r>
              <a:rPr lang="en-US" sz="1800" dirty="0" smtClean="0">
                <a:latin typeface="Times New Roman" panose="02020603050405020304" pitchFamily="18" charset="0"/>
                <a:ea typeface="Calibri" panose="020F0502020204030204" pitchFamily="34" charset="0"/>
                <a:cs typeface="Times New Roman" panose="02020603050405020304" pitchFamily="18" charset="0"/>
              </a:rPr>
              <a:t> </a:t>
            </a:r>
            <a:r>
              <a:rPr lang="uk-UA" sz="1800" dirty="0" smtClean="0">
                <a:latin typeface="Times New Roman" panose="02020603050405020304" pitchFamily="18" charset="0"/>
                <a:ea typeface="Calibri" panose="020F0502020204030204" pitchFamily="34" charset="0"/>
                <a:cs typeface="Times New Roman" panose="02020603050405020304" pitchFamily="18" charset="0"/>
              </a:rPr>
              <a:t>у робочий зошит</a:t>
            </a:r>
            <a:r>
              <a:rPr lang="ru-RU" sz="18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smtClean="0">
                <a:latin typeface="Times New Roman" panose="02020603050405020304" pitchFamily="18" charset="0"/>
                <a:ea typeface="Calibri" panose="020F0502020204030204" pitchFamily="34" charset="0"/>
                <a:cs typeface="Times New Roman" panose="02020603050405020304" pitchFamily="18" charset="0"/>
              </a:rPr>
              <a:t>скільки</a:t>
            </a:r>
            <a:r>
              <a:rPr lang="ru-RU" sz="18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smtClean="0">
                <a:latin typeface="Times New Roman" panose="02020603050405020304" pitchFamily="18" charset="0"/>
                <a:ea typeface="Calibri" panose="020F0502020204030204" pitchFamily="34" charset="0"/>
                <a:cs typeface="Times New Roman" panose="02020603050405020304" pitchFamily="18" charset="0"/>
              </a:rPr>
              <a:t>балів</a:t>
            </a:r>
            <a:r>
              <a:rPr lang="ru-RU" sz="18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smtClean="0">
                <a:latin typeface="Times New Roman" panose="02020603050405020304" pitchFamily="18" charset="0"/>
                <a:ea typeface="Calibri" panose="020F0502020204030204" pitchFamily="34" charset="0"/>
                <a:cs typeface="Times New Roman" panose="02020603050405020304" pitchFamily="18" charset="0"/>
              </a:rPr>
              <a:t>ти</a:t>
            </a:r>
            <a:r>
              <a:rPr lang="ru-RU" sz="18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smtClean="0">
                <a:latin typeface="Times New Roman" panose="02020603050405020304" pitchFamily="18" charset="0"/>
                <a:ea typeface="Calibri" panose="020F0502020204030204" pitchFamily="34" charset="0"/>
                <a:cs typeface="Times New Roman" panose="02020603050405020304" pitchFamily="18" charset="0"/>
              </a:rPr>
              <a:t>отримав</a:t>
            </a:r>
            <a:r>
              <a:rPr lang="ru-RU" sz="1800" dirty="0" smtClean="0">
                <a:latin typeface="Calibri" panose="020F0502020204030204" pitchFamily="34" charset="0"/>
                <a:ea typeface="Calibri" panose="020F0502020204030204" pitchFamily="34" charset="0"/>
                <a:cs typeface="Times New Roman" panose="02020603050405020304" pitchFamily="18" charset="0"/>
              </a:rPr>
              <a:t>  </a:t>
            </a:r>
            <a:r>
              <a:rPr lang="ru-RU" sz="1800" dirty="0" smtClean="0">
                <a:latin typeface="Times New Roman" panose="02020603050405020304" pitchFamily="18" charset="0"/>
                <a:ea typeface="Calibri" panose="020F0502020204030204" pitchFamily="34" charset="0"/>
                <a:cs typeface="Times New Roman" panose="02020603050405020304" pitchFamily="18" charset="0"/>
              </a:rPr>
              <a:t>∑ =</a:t>
            </a:r>
            <a:r>
              <a:rPr lang="uk-UA" sz="1800" dirty="0" smtClean="0">
                <a:latin typeface="Times New Roman" panose="02020603050405020304" pitchFamily="18" charset="0"/>
                <a:ea typeface="Calibri" panose="020F0502020204030204" pitchFamily="34" charset="0"/>
                <a:cs typeface="Times New Roman" panose="02020603050405020304" pitchFamily="18" charset="0"/>
              </a:rPr>
              <a:t>_______</a:t>
            </a:r>
            <a:endParaRPr lang="uk-UA" sz="1800" dirty="0" smtClean="0">
              <a:latin typeface="Calibri" panose="020F0502020204030204" pitchFamily="34" charset="0"/>
              <a:ea typeface="Calibri" panose="020F0502020204030204" pitchFamily="34" charset="0"/>
              <a:cs typeface="Times New Roman" panose="02020603050405020304" pitchFamily="18" charset="0"/>
            </a:endParaRPr>
          </a:p>
          <a:p>
            <a:pPr marL="238760" algn="just">
              <a:lnSpc>
                <a:spcPct val="107000"/>
              </a:lnSpc>
              <a:spcAft>
                <a:spcPts val="800"/>
              </a:spcAft>
              <a:buNone/>
            </a:pPr>
            <a:endParaRPr lang="ru-RU" sz="1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238760" algn="just">
              <a:lnSpc>
                <a:spcPct val="107000"/>
              </a:lnSpc>
              <a:spcAft>
                <a:spcPts val="800"/>
              </a:spcAft>
              <a:buNone/>
            </a:pPr>
            <a:endParaRPr lang="ru-RU" sz="1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238760" algn="just">
              <a:lnSpc>
                <a:spcPct val="107000"/>
              </a:lnSpc>
              <a:spcAft>
                <a:spcPts val="800"/>
              </a:spcAft>
            </a:pPr>
            <a:r>
              <a:rPr lang="ru-RU" sz="1800" dirty="0" smtClean="0">
                <a:effectLst/>
                <a:latin typeface="Times New Roman" panose="02020603050405020304" pitchFamily="18" charset="0"/>
                <a:ea typeface="Calibri" panose="020F0502020204030204" pitchFamily="34" charset="0"/>
                <a:cs typeface="Times New Roman" panose="02020603050405020304" pitchFamily="18" charset="0"/>
              </a:rPr>
              <a:t>0–5 </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норма</a:t>
            </a:r>
            <a:endParaRPr lang="uk-UA" sz="1800" dirty="0">
              <a:effectLst/>
              <a:latin typeface="Calibri" panose="020F0502020204030204" pitchFamily="34" charset="0"/>
              <a:ea typeface="Calibri" panose="020F0502020204030204" pitchFamily="34" charset="0"/>
              <a:cs typeface="Times New Roman" panose="02020603050405020304" pitchFamily="18" charset="0"/>
            </a:endParaRPr>
          </a:p>
          <a:p>
            <a:pPr marL="238760" algn="just">
              <a:lnSpc>
                <a:spcPct val="107000"/>
              </a:lnSpc>
              <a:spcAft>
                <a:spcPts val="80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6-8 легкий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рівень</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тривог</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и</a:t>
            </a:r>
            <a:endParaRPr lang="uk-UA" sz="1800" dirty="0">
              <a:effectLst/>
              <a:latin typeface="Calibri" panose="020F0502020204030204" pitchFamily="34" charset="0"/>
              <a:ea typeface="Calibri" panose="020F0502020204030204" pitchFamily="34" charset="0"/>
              <a:cs typeface="Times New Roman" panose="02020603050405020304" pitchFamily="18" charset="0"/>
            </a:endParaRPr>
          </a:p>
          <a:p>
            <a:pPr marL="238760" algn="just">
              <a:lnSpc>
                <a:spcPct val="107000"/>
              </a:lnSpc>
              <a:spcAft>
                <a:spcPts val="80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9-18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середній</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рівень</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тривоги</a:t>
            </a:r>
            <a:endParaRPr lang="uk-UA" sz="1800" dirty="0">
              <a:effectLst/>
              <a:latin typeface="Calibri" panose="020F0502020204030204" pitchFamily="34" charset="0"/>
              <a:ea typeface="Calibri" panose="020F0502020204030204" pitchFamily="34" charset="0"/>
              <a:cs typeface="Times New Roman" panose="02020603050405020304" pitchFamily="18" charset="0"/>
            </a:endParaRPr>
          </a:p>
          <a:p>
            <a:pPr marL="238760" algn="just">
              <a:lnSpc>
                <a:spcPct val="107000"/>
              </a:lnSpc>
              <a:spcAft>
                <a:spcPts val="800"/>
              </a:spcAft>
            </a:pP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Більше</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19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балів</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високий</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рівень</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тривоги</a:t>
            </a:r>
            <a:endParaRPr lang="uk-UA" sz="1800" dirty="0">
              <a:effectLst/>
              <a:latin typeface="Calibri" panose="020F0502020204030204" pitchFamily="34" charset="0"/>
              <a:ea typeface="Calibri" panose="020F0502020204030204" pitchFamily="34" charset="0"/>
              <a:cs typeface="Times New Roman" panose="02020603050405020304" pitchFamily="18" charset="0"/>
            </a:endParaRPr>
          </a:p>
          <a:p>
            <a:pPr marL="238760" algn="just">
              <a:lnSpc>
                <a:spcPct val="107000"/>
              </a:lnSpc>
              <a:spcAft>
                <a:spcPts val="800"/>
              </a:spcAft>
              <a:buNone/>
            </a:pPr>
            <a:r>
              <a:rPr lang="uk-UA" sz="1800" dirty="0" smtClean="0">
                <a:effectLst/>
                <a:latin typeface="Times New Roman" panose="02020603050405020304" pitchFamily="18" charset="0"/>
                <a:ea typeface="Calibri" panose="020F0502020204030204" pitchFamily="34" charset="0"/>
                <a:cs typeface="Times New Roman" panose="02020603050405020304" pitchFamily="18" charset="0"/>
              </a:rPr>
              <a:t>	Якщо </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твій рівень тривоги вище норми, пропонуємо тобі пройти восьмитижневу програму, спрямовану на зниження рівня стресу. Якщо ти згоден – тисни на стрілку.</a:t>
            </a:r>
            <a:endParaRPr lang="uk-UA" sz="1800" dirty="0"/>
          </a:p>
        </p:txBody>
      </p:sp>
      <p:sp>
        <p:nvSpPr>
          <p:cNvPr id="4" name="Стрелка: вправо с вырезом 3">
            <a:hlinkClick r:id="rId2" action="ppaction://hlinksldjump"/>
            <a:extLst>
              <a:ext uri="{FF2B5EF4-FFF2-40B4-BE49-F238E27FC236}">
                <a16:creationId xmlns="" xmlns:a16="http://schemas.microsoft.com/office/drawing/2014/main" id="{95AC5405-376B-4A30-8C11-4F9C7D48D08E}"/>
              </a:ext>
            </a:extLst>
          </p:cNvPr>
          <p:cNvSpPr/>
          <p:nvPr/>
        </p:nvSpPr>
        <p:spPr>
          <a:xfrm>
            <a:off x="10658764" y="5727771"/>
            <a:ext cx="1043709" cy="775855"/>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a:p>
        </p:txBody>
      </p:sp>
    </p:spTree>
    <p:extLst>
      <p:ext uri="{BB962C8B-B14F-4D97-AF65-F5344CB8AC3E}">
        <p14:creationId xmlns="" xmlns:p14="http://schemas.microsoft.com/office/powerpoint/2010/main" val="4207041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59F9A15-F076-4D1D-9716-071B01D39C81}"/>
              </a:ext>
            </a:extLst>
          </p:cNvPr>
          <p:cNvSpPr>
            <a:spLocks noGrp="1"/>
          </p:cNvSpPr>
          <p:nvPr>
            <p:ph type="title"/>
          </p:nvPr>
        </p:nvSpPr>
        <p:spPr/>
        <p:txBody>
          <a:bodyPr>
            <a:normAutofit fontScale="90000"/>
          </a:bodyPr>
          <a:lstStyle/>
          <a:p>
            <a:pPr indent="228600" algn="ctr">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r>
            <a:br>
              <a:rPr lang="uk-UA" sz="1800" dirty="0">
                <a:effectLst/>
                <a:latin typeface="Times New Roman" panose="02020603050405020304" pitchFamily="18" charset="0"/>
                <a:ea typeface="Calibri" panose="020F0502020204030204" pitchFamily="34" charset="0"/>
                <a:cs typeface="Times New Roman" panose="02020603050405020304" pitchFamily="18" charset="0"/>
              </a:rPr>
            </a:b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r>
            <a:br>
              <a:rPr lang="uk-UA" sz="1800" dirty="0">
                <a:effectLst/>
                <a:latin typeface="Times New Roman" panose="02020603050405020304" pitchFamily="18" charset="0"/>
                <a:ea typeface="Calibri" panose="020F0502020204030204" pitchFamily="34" charset="0"/>
                <a:cs typeface="Times New Roman" panose="02020603050405020304" pitchFamily="18" charset="0"/>
              </a:rPr>
            </a:br>
            <a:r>
              <a:rPr lang="uk-UA" sz="2200" dirty="0">
                <a:effectLst/>
                <a:latin typeface="Times New Roman" panose="02020603050405020304" pitchFamily="18" charset="0"/>
                <a:ea typeface="Calibri" panose="020F0502020204030204" pitchFamily="34" charset="0"/>
                <a:cs typeface="Times New Roman" panose="02020603050405020304" pitchFamily="18" charset="0"/>
              </a:rPr>
              <a:t>Зрозумій  свої емоції та переживання.</a:t>
            </a:r>
            <a:r>
              <a:rPr lang="uk-UA" sz="2200" dirty="0">
                <a:effectLst/>
                <a:latin typeface="Calibri" panose="020F0502020204030204" pitchFamily="34" charset="0"/>
                <a:ea typeface="Calibri" panose="020F0502020204030204" pitchFamily="34" charset="0"/>
                <a:cs typeface="Times New Roman" panose="02020603050405020304" pitchFamily="18" charset="0"/>
              </a:rPr>
              <a:t/>
            </a:r>
            <a:br>
              <a:rPr lang="uk-UA" sz="2200" dirty="0">
                <a:effectLst/>
                <a:latin typeface="Calibri" panose="020F0502020204030204" pitchFamily="34" charset="0"/>
                <a:ea typeface="Calibri" panose="020F0502020204030204" pitchFamily="34" charset="0"/>
                <a:cs typeface="Times New Roman" panose="02020603050405020304" pitchFamily="18" charset="0"/>
              </a:rPr>
            </a:br>
            <a:r>
              <a:rPr lang="uk-UA" sz="2200" dirty="0">
                <a:effectLst/>
                <a:latin typeface="Times New Roman" panose="02020603050405020304" pitchFamily="18" charset="0"/>
                <a:ea typeface="Calibri" panose="020F0502020204030204" pitchFamily="34" charset="0"/>
                <a:cs typeface="Times New Roman" panose="02020603050405020304" pitchFamily="18" charset="0"/>
              </a:rPr>
              <a:t>Ознайомся з переліком емоцій. Пам’ятай для емоцій існує правило одного слова, ти завжди можеш їх назвати одним словом.  </a:t>
            </a:r>
            <a:r>
              <a:rPr lang="uk-UA" sz="2200" dirty="0">
                <a:effectLst/>
                <a:latin typeface="Calibri" panose="020F0502020204030204" pitchFamily="34" charset="0"/>
                <a:ea typeface="Calibri" panose="020F0502020204030204" pitchFamily="34" charset="0"/>
                <a:cs typeface="Times New Roman" panose="02020603050405020304" pitchFamily="18" charset="0"/>
              </a:rPr>
              <a:t/>
            </a:r>
            <a:br>
              <a:rPr lang="uk-UA" sz="2200" dirty="0">
                <a:effectLst/>
                <a:latin typeface="Calibri" panose="020F0502020204030204" pitchFamily="34" charset="0"/>
                <a:ea typeface="Calibri" panose="020F0502020204030204" pitchFamily="34" charset="0"/>
                <a:cs typeface="Times New Roman" panose="02020603050405020304" pitchFamily="18" charset="0"/>
              </a:rPr>
            </a:br>
            <a:endParaRPr lang="uk-UA" sz="2200" dirty="0"/>
          </a:p>
        </p:txBody>
      </p:sp>
      <p:pic>
        <p:nvPicPr>
          <p:cNvPr id="4" name="Объект 3">
            <a:extLst>
              <a:ext uri="{FF2B5EF4-FFF2-40B4-BE49-F238E27FC236}">
                <a16:creationId xmlns="" xmlns:a16="http://schemas.microsoft.com/office/drawing/2014/main" id="{88EDE191-C217-4AA5-BB57-ECF72537C955}"/>
              </a:ext>
            </a:extLst>
          </p:cNvPr>
          <p:cNvPicPr>
            <a:picLocks noGrp="1"/>
          </p:cNvPicPr>
          <p:nvPr>
            <p:ph idx="1"/>
          </p:nvPr>
        </p:nvPicPr>
        <p:blipFill>
          <a:blip r:embed="rId2" cstate="print"/>
          <a:srcRect/>
          <a:stretch>
            <a:fillRect/>
          </a:stretch>
        </p:blipFill>
        <p:spPr bwMode="auto">
          <a:xfrm>
            <a:off x="2566280" y="1765663"/>
            <a:ext cx="7282258" cy="5092337"/>
          </a:xfrm>
          <a:prstGeom prst="rect">
            <a:avLst/>
          </a:prstGeom>
          <a:noFill/>
          <a:ln w="9525">
            <a:noFill/>
            <a:miter lim="800000"/>
            <a:headEnd/>
            <a:tailEnd/>
          </a:ln>
        </p:spPr>
      </p:pic>
    </p:spTree>
    <p:extLst>
      <p:ext uri="{BB962C8B-B14F-4D97-AF65-F5344CB8AC3E}">
        <p14:creationId xmlns="" xmlns:p14="http://schemas.microsoft.com/office/powerpoint/2010/main" val="2927319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29DD80F-49A4-47F8-966E-3D9D6F51FAE1}"/>
              </a:ext>
            </a:extLst>
          </p:cNvPr>
          <p:cNvSpPr>
            <a:spLocks noGrp="1"/>
          </p:cNvSpPr>
          <p:nvPr>
            <p:ph type="title"/>
          </p:nvPr>
        </p:nvSpPr>
        <p:spPr/>
        <p:txBody>
          <a:bodyPr>
            <a:noAutofit/>
          </a:bodyPr>
          <a:lstStyle/>
          <a:p>
            <a:pPr marL="228600" algn="ctr">
              <a:lnSpc>
                <a:spcPct val="107000"/>
              </a:lnSpc>
              <a:spcAft>
                <a:spcPts val="800"/>
              </a:spcAft>
            </a:pP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Знайди себе серед цих </a:t>
            </a:r>
            <a:r>
              <a:rPr lang="uk-UA"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облич, </a:t>
            </a: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яким твоє обличчя було найчастіше упродовж останнього тижня?</a:t>
            </a:r>
            <a:r>
              <a:rPr lang="uk-UA" sz="2000" dirty="0">
                <a:effectLst/>
                <a:latin typeface="Calibri" panose="020F0502020204030204" pitchFamily="34" charset="0"/>
                <a:ea typeface="Calibri" panose="020F0502020204030204" pitchFamily="34" charset="0"/>
                <a:cs typeface="Times New Roman" panose="02020603050405020304" pitchFamily="18" charset="0"/>
              </a:rPr>
              <a:t/>
            </a:r>
            <a:br>
              <a:rPr lang="uk-UA" sz="2000" dirty="0">
                <a:effectLst/>
                <a:latin typeface="Calibri" panose="020F0502020204030204" pitchFamily="34" charset="0"/>
                <a:ea typeface="Calibri" panose="020F0502020204030204" pitchFamily="34" charset="0"/>
                <a:cs typeface="Times New Roman" panose="02020603050405020304" pitchFamily="18" charset="0"/>
              </a:rPr>
            </a:b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Запиши </a:t>
            </a:r>
            <a:r>
              <a:rPr lang="uk-UA"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відповідь у зошит.</a:t>
            </a:r>
            <a:r>
              <a:rPr lang="uk-UA" sz="2000" dirty="0">
                <a:effectLst/>
                <a:latin typeface="Calibri" panose="020F0502020204030204" pitchFamily="34" charset="0"/>
                <a:ea typeface="Calibri" panose="020F0502020204030204" pitchFamily="34" charset="0"/>
                <a:cs typeface="Times New Roman" panose="02020603050405020304" pitchFamily="18" charset="0"/>
              </a:rPr>
              <a:t/>
            </a:r>
            <a:br>
              <a:rPr lang="uk-UA" sz="2000" dirty="0">
                <a:effectLst/>
                <a:latin typeface="Calibri" panose="020F0502020204030204" pitchFamily="34" charset="0"/>
                <a:ea typeface="Calibri" panose="020F0502020204030204" pitchFamily="34" charset="0"/>
                <a:cs typeface="Times New Roman" panose="02020603050405020304" pitchFamily="18" charset="0"/>
              </a:rPr>
            </a:br>
            <a:endParaRPr lang="uk-UA" sz="2000" dirty="0"/>
          </a:p>
        </p:txBody>
      </p:sp>
      <p:pic>
        <p:nvPicPr>
          <p:cNvPr id="4" name="Объект 3">
            <a:extLst>
              <a:ext uri="{FF2B5EF4-FFF2-40B4-BE49-F238E27FC236}">
                <a16:creationId xmlns="" xmlns:a16="http://schemas.microsoft.com/office/drawing/2014/main" id="{029B4F2B-537D-4D11-8730-C6CEB61BD545}"/>
              </a:ext>
            </a:extLst>
          </p:cNvPr>
          <p:cNvPicPr>
            <a:picLocks noGrp="1"/>
          </p:cNvPicPr>
          <p:nvPr>
            <p:ph idx="1"/>
          </p:nvPr>
        </p:nvPicPr>
        <p:blipFill>
          <a:blip r:embed="rId2" cstate="print"/>
          <a:srcRect/>
          <a:stretch>
            <a:fillRect/>
          </a:stretch>
        </p:blipFill>
        <p:spPr bwMode="auto">
          <a:xfrm>
            <a:off x="3702572" y="1783828"/>
            <a:ext cx="5351142" cy="4826833"/>
          </a:xfrm>
          <a:prstGeom prst="rect">
            <a:avLst/>
          </a:prstGeom>
          <a:noFill/>
          <a:ln w="9525">
            <a:noFill/>
            <a:miter lim="800000"/>
            <a:headEnd/>
            <a:tailEnd/>
          </a:ln>
        </p:spPr>
      </p:pic>
    </p:spTree>
    <p:extLst>
      <p:ext uri="{BB962C8B-B14F-4D97-AF65-F5344CB8AC3E}">
        <p14:creationId xmlns="" xmlns:p14="http://schemas.microsoft.com/office/powerpoint/2010/main" val="4067326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04BFBF13-48B9-43F9-AE8F-DEFDF8165415}"/>
              </a:ext>
            </a:extLst>
          </p:cNvPr>
          <p:cNvSpPr>
            <a:spLocks noGrp="1"/>
          </p:cNvSpPr>
          <p:nvPr>
            <p:ph type="title"/>
          </p:nvPr>
        </p:nvSpPr>
        <p:spPr/>
        <p:txBody>
          <a:bodyPr>
            <a:normAutofit fontScale="90000"/>
          </a:bodyPr>
          <a:lstStyle/>
          <a:p>
            <a:pPr algn="ctr"/>
            <a:r>
              <a:rPr lang="uk-UA" sz="2200" dirty="0">
                <a:effectLst/>
                <a:latin typeface="Times New Roman" panose="02020603050405020304" pitchFamily="18" charset="0"/>
                <a:ea typeface="Calibri" panose="020F0502020204030204" pitchFamily="34" charset="0"/>
                <a:cs typeface="Times New Roman" panose="02020603050405020304" pitchFamily="18" charset="0"/>
              </a:rPr>
              <a:t>Зафіксуй ситуації, що траплялися упродовж останнього тижня, які викликали у тебе переживання. Заповни таблицю із ситуаціями. Ти можеш збільшити або зменшити кількість стовпчиків відповідно до своїх емоцій та переживань.</a:t>
            </a:r>
            <a:r>
              <a:rPr lang="uk-UA" sz="1800" dirty="0">
                <a:effectLst/>
                <a:latin typeface="Calibri" panose="020F0502020204030204" pitchFamily="34" charset="0"/>
                <a:ea typeface="Calibri" panose="020F0502020204030204" pitchFamily="34" charset="0"/>
                <a:cs typeface="Times New Roman" panose="02020603050405020304" pitchFamily="18" charset="0"/>
              </a:rPr>
              <a:t/>
            </a:r>
            <a:br>
              <a:rPr lang="uk-UA" sz="1800" dirty="0">
                <a:effectLst/>
                <a:latin typeface="Calibri" panose="020F0502020204030204" pitchFamily="34" charset="0"/>
                <a:ea typeface="Calibri" panose="020F0502020204030204" pitchFamily="34" charset="0"/>
                <a:cs typeface="Times New Roman" panose="02020603050405020304" pitchFamily="18" charset="0"/>
              </a:rPr>
            </a:br>
            <a:endParaRPr lang="uk-UA" dirty="0"/>
          </a:p>
        </p:txBody>
      </p:sp>
      <p:graphicFrame>
        <p:nvGraphicFramePr>
          <p:cNvPr id="6" name="Содержимое 5"/>
          <p:cNvGraphicFramePr>
            <a:graphicFrameLocks noGrp="1"/>
          </p:cNvGraphicFramePr>
          <p:nvPr>
            <p:ph idx="1"/>
          </p:nvPr>
        </p:nvGraphicFramePr>
        <p:xfrm>
          <a:off x="2308487" y="1618938"/>
          <a:ext cx="7989755" cy="4676931"/>
        </p:xfrm>
        <a:graphic>
          <a:graphicData uri="http://schemas.openxmlformats.org/drawingml/2006/table">
            <a:tbl>
              <a:tblPr/>
              <a:tblGrid>
                <a:gridCol w="1597951"/>
                <a:gridCol w="1597951"/>
                <a:gridCol w="1597951"/>
                <a:gridCol w="1597951"/>
                <a:gridCol w="1597951"/>
              </a:tblGrid>
              <a:tr h="370344">
                <a:tc>
                  <a:txBody>
                    <a:bodyPr/>
                    <a:lstStyle/>
                    <a:p>
                      <a:pPr algn="ctr">
                        <a:lnSpc>
                          <a:spcPct val="107000"/>
                        </a:lnSpc>
                        <a:spcAft>
                          <a:spcPts val="0"/>
                        </a:spcAft>
                      </a:pPr>
                      <a:r>
                        <a:rPr lang="uk-UA" sz="2000" b="1" dirty="0">
                          <a:latin typeface="Times New Roman"/>
                          <a:ea typeface="Calibri"/>
                          <a:cs typeface="Times New Roman"/>
                        </a:rPr>
                        <a:t>Злість</a:t>
                      </a:r>
                      <a:endParaRPr lang="uk-UA" sz="20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2000" b="1" dirty="0">
                          <a:latin typeface="Times New Roman"/>
                          <a:ea typeface="Calibri"/>
                          <a:cs typeface="Times New Roman"/>
                        </a:rPr>
                        <a:t>Образа</a:t>
                      </a:r>
                      <a:endParaRPr lang="uk-UA" sz="20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2000" b="1" dirty="0">
                          <a:latin typeface="Times New Roman"/>
                          <a:ea typeface="Calibri"/>
                          <a:cs typeface="Times New Roman"/>
                        </a:rPr>
                        <a:t>Страх</a:t>
                      </a:r>
                      <a:endParaRPr lang="uk-UA" sz="20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2000" b="1" dirty="0">
                          <a:latin typeface="Times New Roman"/>
                          <a:ea typeface="Calibri"/>
                          <a:cs typeface="Times New Roman"/>
                        </a:rPr>
                        <a:t>Тривога</a:t>
                      </a:r>
                      <a:endParaRPr lang="uk-UA" sz="20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2000" b="1" dirty="0">
                          <a:latin typeface="Times New Roman"/>
                          <a:ea typeface="Calibri"/>
                          <a:cs typeface="Times New Roman"/>
                        </a:rPr>
                        <a:t>Жах</a:t>
                      </a:r>
                      <a:endParaRPr lang="uk-UA" sz="20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1714">
                <a:tc>
                  <a:txBody>
                    <a:bodyPr/>
                    <a:lstStyle/>
                    <a:p>
                      <a:pPr algn="ctr">
                        <a:lnSpc>
                          <a:spcPct val="107000"/>
                        </a:lnSpc>
                        <a:spcAft>
                          <a:spcPts val="0"/>
                        </a:spcAft>
                      </a:pPr>
                      <a:r>
                        <a:rPr lang="uk-UA" sz="2000">
                          <a:latin typeface="Times New Roman"/>
                          <a:ea typeface="Calibri"/>
                          <a:cs typeface="Times New Roman"/>
                        </a:rPr>
                        <a:t>Коли мені викладач поставив задовільно</a:t>
                      </a:r>
                      <a:endParaRPr lang="uk-UA"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2000">
                          <a:latin typeface="Times New Roman"/>
                          <a:ea typeface="Calibri"/>
                          <a:cs typeface="Times New Roman"/>
                        </a:rPr>
                        <a:t>Коли мій друг відмовився зі мною зустрітися</a:t>
                      </a:r>
                      <a:endParaRPr lang="uk-UA"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uk-UA" sz="20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2000" dirty="0">
                          <a:latin typeface="Times New Roman"/>
                          <a:ea typeface="Calibri"/>
                          <a:cs typeface="Times New Roman"/>
                        </a:rPr>
                        <a:t>Коли у вівторок піднялася температура тіла до +37,5</a:t>
                      </a:r>
                      <a:endParaRPr lang="uk-UA"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uk-UA" sz="20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4810">
                <a:tc>
                  <a:txBody>
                    <a:bodyPr/>
                    <a:lstStyle/>
                    <a:p>
                      <a:pPr>
                        <a:lnSpc>
                          <a:spcPct val="107000"/>
                        </a:lnSpc>
                        <a:spcAft>
                          <a:spcPts val="0"/>
                        </a:spcAft>
                      </a:pPr>
                      <a:endParaRPr lang="uk-UA"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uk-UA"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endParaRPr lang="uk-UA"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uk-UA"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endParaRPr lang="uk-UA"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0063">
                <a:tc>
                  <a:txBody>
                    <a:bodyPr/>
                    <a:lstStyle/>
                    <a:p>
                      <a:pPr>
                        <a:lnSpc>
                          <a:spcPct val="107000"/>
                        </a:lnSpc>
                        <a:spcAft>
                          <a:spcPts val="0"/>
                        </a:spcAft>
                      </a:pPr>
                      <a:endParaRPr lang="uk-UA"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uk-UA"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endParaRPr lang="uk-UA"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uk-UA"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endParaRPr lang="uk-UA"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2193743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9FCD089-D76A-4B47-856B-028023E4C4DE}"/>
              </a:ext>
            </a:extLst>
          </p:cNvPr>
          <p:cNvSpPr>
            <a:spLocks noGrp="1"/>
          </p:cNvSpPr>
          <p:nvPr>
            <p:ph type="title"/>
          </p:nvPr>
        </p:nvSpPr>
        <p:spPr>
          <a:xfrm>
            <a:off x="838200" y="365125"/>
            <a:ext cx="10515600" cy="2647898"/>
          </a:xfrm>
        </p:spPr>
        <p:txBody>
          <a:bodyPr>
            <a:noAutofit/>
          </a:bodyPr>
          <a:lstStyle/>
          <a:p>
            <a:pPr>
              <a:lnSpc>
                <a:spcPct val="107000"/>
              </a:lnSpc>
              <a:spcAft>
                <a:spcPts val="800"/>
              </a:spcAft>
            </a:pPr>
            <a:r>
              <a:rPr lang="uk-UA" sz="2000" dirty="0" smtClean="0">
                <a:effectLst/>
                <a:latin typeface="Times New Roman" panose="02020603050405020304" pitchFamily="18" charset="0"/>
                <a:ea typeface="Calibri" panose="020F0502020204030204" pitchFamily="34" charset="0"/>
                <a:cs typeface="Times New Roman" panose="02020603050405020304" pitchFamily="18" charset="0"/>
              </a:rPr>
              <a:t>				Чи </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знаєш ти природу своїх емоцій</a:t>
            </a:r>
            <a:r>
              <a:rPr lang="uk-UA" sz="2000" dirty="0" smtClean="0">
                <a:effectLst/>
                <a:latin typeface="Times New Roman" panose="02020603050405020304" pitchFamily="18" charset="0"/>
                <a:ea typeface="Calibri" panose="020F0502020204030204" pitchFamily="34" charset="0"/>
                <a:cs typeface="Times New Roman" panose="02020603050405020304" pitchFamily="18" charset="0"/>
              </a:rPr>
              <a:t>?</a:t>
            </a:r>
            <a:br>
              <a:rPr lang="uk-UA" sz="2000" dirty="0" smtClean="0">
                <a:effectLst/>
                <a:latin typeface="Times New Roman" panose="02020603050405020304" pitchFamily="18" charset="0"/>
                <a:ea typeface="Calibri" panose="020F0502020204030204" pitchFamily="34" charset="0"/>
                <a:cs typeface="Times New Roman" panose="02020603050405020304" pitchFamily="18" charset="0"/>
              </a:rPr>
            </a:br>
            <a:r>
              <a:rPr lang="uk-UA" sz="2000" dirty="0">
                <a:effectLst/>
                <a:latin typeface="Calibri" panose="020F0502020204030204" pitchFamily="34" charset="0"/>
                <a:ea typeface="Calibri" panose="020F0502020204030204" pitchFamily="34" charset="0"/>
                <a:cs typeface="Times New Roman" panose="02020603050405020304" pitchFamily="18" charset="0"/>
              </a:rPr>
              <a:t/>
            </a:r>
            <a:br>
              <a:rPr lang="uk-UA" sz="2000" dirty="0">
                <a:effectLst/>
                <a:latin typeface="Calibri" panose="020F0502020204030204" pitchFamily="34" charset="0"/>
                <a:ea typeface="Calibri" panose="020F0502020204030204" pitchFamily="34" charset="0"/>
                <a:cs typeface="Times New Roman" panose="02020603050405020304" pitchFamily="18" charset="0"/>
              </a:rPr>
            </a:b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Злість – це незадоволення твоїх потреб.</a:t>
            </a:r>
            <a:r>
              <a:rPr lang="uk-UA" sz="2000" dirty="0">
                <a:effectLst/>
                <a:latin typeface="Calibri" panose="020F0502020204030204" pitchFamily="34" charset="0"/>
                <a:ea typeface="Calibri" panose="020F0502020204030204" pitchFamily="34" charset="0"/>
                <a:cs typeface="Times New Roman" panose="02020603050405020304" pitchFamily="18" charset="0"/>
              </a:rPr>
              <a:t/>
            </a:r>
            <a:br>
              <a:rPr lang="uk-UA" sz="2000" dirty="0">
                <a:effectLst/>
                <a:latin typeface="Calibri" panose="020F0502020204030204" pitchFamily="34" charset="0"/>
                <a:ea typeface="Calibri" panose="020F0502020204030204" pitchFamily="34" charset="0"/>
                <a:cs typeface="Times New Roman" panose="02020603050405020304" pitchFamily="18" charset="0"/>
              </a:rPr>
            </a:b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Розчарування – це </a:t>
            </a:r>
            <a:r>
              <a:rPr lang="uk-UA" sz="2000" dirty="0" err="1">
                <a:effectLst/>
                <a:latin typeface="Times New Roman" panose="02020603050405020304" pitchFamily="18" charset="0"/>
                <a:ea typeface="Calibri" panose="020F0502020204030204" pitchFamily="34" charset="0"/>
                <a:cs typeface="Times New Roman" panose="02020603050405020304" pitchFamily="18" charset="0"/>
              </a:rPr>
              <a:t>невиправдання</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 твоїх очікувань.</a:t>
            </a:r>
            <a:r>
              <a:rPr lang="uk-UA" sz="2000" dirty="0">
                <a:effectLst/>
                <a:latin typeface="Calibri" panose="020F0502020204030204" pitchFamily="34" charset="0"/>
                <a:ea typeface="Calibri" panose="020F0502020204030204" pitchFamily="34" charset="0"/>
                <a:cs typeface="Times New Roman" panose="02020603050405020304" pitchFamily="18" charset="0"/>
              </a:rPr>
              <a:t/>
            </a:r>
            <a:br>
              <a:rPr lang="uk-UA" sz="2000" dirty="0">
                <a:effectLst/>
                <a:latin typeface="Calibri" panose="020F0502020204030204" pitchFamily="34" charset="0"/>
                <a:ea typeface="Calibri" panose="020F0502020204030204" pitchFamily="34" charset="0"/>
                <a:cs typeface="Times New Roman" panose="02020603050405020304" pitchFamily="18" charset="0"/>
              </a:rPr>
            </a:b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Тривога, страх – це усвідомлення, що ти не контролюєш ситуацію, ситуація невизначена, і будь-якої миті може стати щось катастрофічне і непоправне. Найбільше у тебе саме таких емоцій, чи не так?</a:t>
            </a:r>
            <a:r>
              <a:rPr lang="uk-UA" sz="2000" dirty="0">
                <a:effectLst/>
                <a:latin typeface="Calibri" panose="020F0502020204030204" pitchFamily="34" charset="0"/>
                <a:ea typeface="Calibri" panose="020F0502020204030204" pitchFamily="34" charset="0"/>
                <a:cs typeface="Times New Roman" panose="02020603050405020304" pitchFamily="18" charset="0"/>
              </a:rPr>
              <a:t/>
            </a:r>
            <a:br>
              <a:rPr lang="uk-UA" sz="2000" dirty="0">
                <a:effectLst/>
                <a:latin typeface="Calibri" panose="020F0502020204030204" pitchFamily="34" charset="0"/>
                <a:ea typeface="Calibri" panose="020F0502020204030204" pitchFamily="34" charset="0"/>
                <a:cs typeface="Times New Roman" panose="02020603050405020304" pitchFamily="18" charset="0"/>
              </a:rPr>
            </a:br>
            <a:endParaRPr lang="uk-UA" sz="2000" dirty="0"/>
          </a:p>
        </p:txBody>
      </p:sp>
      <p:pic>
        <p:nvPicPr>
          <p:cNvPr id="13" name="Объект 12">
            <a:extLst>
              <a:ext uri="{FF2B5EF4-FFF2-40B4-BE49-F238E27FC236}">
                <a16:creationId xmlns="" xmlns:a16="http://schemas.microsoft.com/office/drawing/2014/main" id="{25BD1BB2-DAAC-44BD-91F5-B18AF8C04A70}"/>
              </a:ext>
            </a:extLst>
          </p:cNvPr>
          <p:cNvPicPr>
            <a:picLocks noGrp="1"/>
          </p:cNvPicPr>
          <p:nvPr>
            <p:ph idx="1"/>
          </p:nvPr>
        </p:nvPicPr>
        <p:blipFill>
          <a:blip r:embed="rId2" cstate="print"/>
          <a:srcRect/>
          <a:stretch>
            <a:fillRect/>
          </a:stretch>
        </p:blipFill>
        <p:spPr bwMode="auto">
          <a:xfrm>
            <a:off x="2743199" y="3357797"/>
            <a:ext cx="6730584" cy="3290341"/>
          </a:xfrm>
          <a:prstGeom prst="rect">
            <a:avLst/>
          </a:prstGeom>
          <a:noFill/>
          <a:ln w="9525">
            <a:noFill/>
            <a:miter lim="800000"/>
            <a:headEnd/>
            <a:tailEnd/>
          </a:ln>
        </p:spPr>
      </p:pic>
      <p:sp>
        <p:nvSpPr>
          <p:cNvPr id="16" name="TextBox 15">
            <a:extLst>
              <a:ext uri="{FF2B5EF4-FFF2-40B4-BE49-F238E27FC236}">
                <a16:creationId xmlns="" xmlns:a16="http://schemas.microsoft.com/office/drawing/2014/main" id="{62E8CCDD-5206-49D1-BB00-7B7368CD0D14}"/>
              </a:ext>
            </a:extLst>
          </p:cNvPr>
          <p:cNvSpPr txBox="1"/>
          <p:nvPr/>
        </p:nvSpPr>
        <p:spPr>
          <a:xfrm>
            <a:off x="869430" y="2593299"/>
            <a:ext cx="10807908" cy="750975"/>
          </a:xfrm>
          <a:prstGeom prst="rect">
            <a:avLst/>
          </a:prstGeom>
          <a:noFill/>
        </p:spPr>
        <p:txBody>
          <a:bodyPr wrap="square">
            <a:spAutoFit/>
          </a:bodyPr>
          <a:lstStyle/>
          <a:p>
            <a:pPr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Обирай ситуації, які були пов’язані з тривогою чи страхом упродовж тижня, та спробуймо з ними попрацювати глибше. Доповни таблицю </a:t>
            </a:r>
            <a:r>
              <a:rPr lang="uk-UA" sz="2000" dirty="0" smtClean="0">
                <a:effectLst/>
                <a:latin typeface="Times New Roman" panose="02020603050405020304" pitchFamily="18" charset="0"/>
                <a:ea typeface="Calibri" panose="020F0502020204030204" pitchFamily="34" charset="0"/>
                <a:cs typeface="Times New Roman" panose="02020603050405020304" pitchFamily="18" charset="0"/>
              </a:rPr>
              <a:t>нижче прикладами </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ситуацій.</a:t>
            </a:r>
            <a:endParaRPr lang="uk-UA"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1545645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599607" y="584616"/>
          <a:ext cx="10972801" cy="5748538"/>
        </p:xfrm>
        <a:graphic>
          <a:graphicData uri="http://schemas.openxmlformats.org/drawingml/2006/table">
            <a:tbl>
              <a:tblPr/>
              <a:tblGrid>
                <a:gridCol w="2252097"/>
                <a:gridCol w="2897899"/>
                <a:gridCol w="3441549"/>
                <a:gridCol w="2381256"/>
              </a:tblGrid>
              <a:tr h="1021391">
                <a:tc>
                  <a:txBody>
                    <a:bodyPr/>
                    <a:lstStyle/>
                    <a:p>
                      <a:pPr algn="ctr">
                        <a:lnSpc>
                          <a:spcPct val="107000"/>
                        </a:lnSpc>
                        <a:spcAft>
                          <a:spcPts val="0"/>
                        </a:spcAft>
                      </a:pPr>
                      <a:endParaRPr lang="uk-UA" sz="1600" b="1" dirty="0">
                        <a:latin typeface="Times New Roman"/>
                        <a:ea typeface="Calibri"/>
                        <a:cs typeface="Times New Roman"/>
                      </a:endParaRPr>
                    </a:p>
                    <a:p>
                      <a:pPr algn="ctr">
                        <a:lnSpc>
                          <a:spcPct val="107000"/>
                        </a:lnSpc>
                        <a:spcAft>
                          <a:spcPts val="0"/>
                        </a:spcAft>
                      </a:pPr>
                      <a:r>
                        <a:rPr lang="uk-UA" sz="1600" b="1" dirty="0">
                          <a:latin typeface="Times New Roman"/>
                          <a:ea typeface="Calibri"/>
                          <a:cs typeface="Times New Roman"/>
                        </a:rPr>
                        <a:t>Ситуація</a:t>
                      </a:r>
                      <a:endParaRPr lang="uk-UA" sz="1600" b="1" dirty="0">
                        <a:latin typeface="Calibri"/>
                        <a:ea typeface="Calibri"/>
                        <a:cs typeface="Times New Roman"/>
                      </a:endParaRPr>
                    </a:p>
                  </a:txBody>
                  <a:tcPr marL="38750" marR="38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600" b="1" dirty="0">
                          <a:latin typeface="Times New Roman"/>
                          <a:ea typeface="Calibri"/>
                          <a:cs typeface="Times New Roman"/>
                        </a:rPr>
                        <a:t>Очікування від ситуації (наскільки виражені від 0-100%)</a:t>
                      </a:r>
                      <a:endParaRPr lang="uk-UA" sz="1600" b="1" dirty="0">
                        <a:latin typeface="Calibri"/>
                        <a:ea typeface="Calibri"/>
                        <a:cs typeface="Times New Roman"/>
                      </a:endParaRPr>
                    </a:p>
                  </a:txBody>
                  <a:tcPr marL="38750" marR="38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600" b="1" dirty="0">
                          <a:latin typeface="Times New Roman"/>
                          <a:ea typeface="Calibri"/>
                          <a:cs typeface="Times New Roman"/>
                        </a:rPr>
                        <a:t>Реальні наслідки ситуації</a:t>
                      </a:r>
                      <a:endParaRPr lang="uk-UA" sz="1600" b="1" dirty="0">
                        <a:latin typeface="Calibri"/>
                        <a:ea typeface="Calibri"/>
                        <a:cs typeface="Times New Roman"/>
                      </a:endParaRPr>
                    </a:p>
                  </a:txBody>
                  <a:tcPr marL="38750" marR="38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600" b="1" dirty="0">
                          <a:latin typeface="Times New Roman"/>
                          <a:ea typeface="Calibri"/>
                          <a:cs typeface="Times New Roman"/>
                        </a:rPr>
                        <a:t>Порівняння катастрофічних прогнозів й очікувань з реальними наслідками</a:t>
                      </a:r>
                      <a:endParaRPr lang="uk-UA" sz="1600" b="1" dirty="0">
                        <a:latin typeface="Calibri"/>
                        <a:ea typeface="Calibri"/>
                        <a:cs typeface="Times New Roman"/>
                      </a:endParaRPr>
                    </a:p>
                  </a:txBody>
                  <a:tcPr marL="38750" marR="38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1856">
                <a:tc>
                  <a:txBody>
                    <a:bodyPr/>
                    <a:lstStyle/>
                    <a:p>
                      <a:pPr algn="ctr">
                        <a:lnSpc>
                          <a:spcPct val="107000"/>
                        </a:lnSpc>
                        <a:spcAft>
                          <a:spcPts val="0"/>
                        </a:spcAft>
                      </a:pPr>
                      <a:r>
                        <a:rPr lang="uk-UA" sz="1600">
                          <a:latin typeface="Times New Roman"/>
                          <a:ea typeface="Calibri"/>
                          <a:cs typeface="Times New Roman"/>
                        </a:rPr>
                        <a:t>Коли у вівторок піднялася температура тіла до +37,5</a:t>
                      </a:r>
                      <a:endParaRPr lang="uk-UA" sz="1600">
                        <a:latin typeface="Calibri"/>
                        <a:ea typeface="Calibri"/>
                        <a:cs typeface="Times New Roman"/>
                      </a:endParaRPr>
                    </a:p>
                  </a:txBody>
                  <a:tcPr marL="38750" marR="38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600" dirty="0">
                          <a:latin typeface="Times New Roman"/>
                          <a:ea typeface="Calibri"/>
                          <a:cs typeface="Times New Roman"/>
                        </a:rPr>
                        <a:t>Мабуть, у мене </a:t>
                      </a:r>
                      <a:r>
                        <a:rPr lang="en-US" sz="1600" dirty="0">
                          <a:latin typeface="Times New Roman"/>
                          <a:ea typeface="Calibri"/>
                          <a:cs typeface="Times New Roman"/>
                        </a:rPr>
                        <a:t>COVID</a:t>
                      </a:r>
                      <a:r>
                        <a:rPr lang="ru-RU" sz="1600" dirty="0">
                          <a:latin typeface="Times New Roman"/>
                          <a:ea typeface="Calibri"/>
                          <a:cs typeface="Times New Roman"/>
                        </a:rPr>
                        <a:t>-19</a:t>
                      </a:r>
                      <a:r>
                        <a:rPr lang="uk-UA" sz="1600" dirty="0">
                          <a:latin typeface="Times New Roman"/>
                          <a:ea typeface="Calibri"/>
                          <a:cs typeface="Times New Roman"/>
                        </a:rPr>
                        <a:t>, я потраплю в лікарню під ШВЛ, можу померти 50%</a:t>
                      </a:r>
                      <a:endParaRPr lang="uk-UA" sz="1600" dirty="0">
                        <a:latin typeface="Calibri"/>
                        <a:ea typeface="Calibri"/>
                        <a:cs typeface="Times New Roman"/>
                      </a:endParaRPr>
                    </a:p>
                  </a:txBody>
                  <a:tcPr marL="38750" marR="38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600">
                          <a:latin typeface="Times New Roman"/>
                          <a:ea typeface="Calibri"/>
                          <a:cs typeface="Times New Roman"/>
                        </a:rPr>
                        <a:t>Температура тіла нормалізувалася через 2 дні, я почуваюся з тих пір добре</a:t>
                      </a:r>
                      <a:endParaRPr lang="uk-UA" sz="1600">
                        <a:latin typeface="Calibri"/>
                        <a:ea typeface="Calibri"/>
                        <a:cs typeface="Times New Roman"/>
                      </a:endParaRPr>
                    </a:p>
                  </a:txBody>
                  <a:tcPr marL="38750" marR="38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600">
                          <a:latin typeface="Times New Roman"/>
                          <a:ea typeface="Calibri"/>
                          <a:cs typeface="Times New Roman"/>
                        </a:rPr>
                        <a:t>Жоден з катастрофічних прогнозів не справдився.</a:t>
                      </a:r>
                      <a:endParaRPr lang="uk-UA" sz="1600">
                        <a:latin typeface="Calibri"/>
                        <a:ea typeface="Calibri"/>
                        <a:cs typeface="Times New Roman"/>
                      </a:endParaRPr>
                    </a:p>
                    <a:p>
                      <a:pPr algn="ctr">
                        <a:lnSpc>
                          <a:spcPct val="107000"/>
                        </a:lnSpc>
                        <a:spcAft>
                          <a:spcPts val="0"/>
                        </a:spcAft>
                      </a:pPr>
                      <a:r>
                        <a:rPr lang="uk-UA" sz="1600">
                          <a:latin typeface="Times New Roman"/>
                          <a:ea typeface="Calibri"/>
                          <a:cs typeface="Times New Roman"/>
                        </a:rPr>
                        <a:t>Мій страх був значно перебільшений</a:t>
                      </a:r>
                      <a:endParaRPr lang="uk-UA" sz="1600">
                        <a:latin typeface="Calibri"/>
                        <a:ea typeface="Calibri"/>
                        <a:cs typeface="Times New Roman"/>
                      </a:endParaRPr>
                    </a:p>
                  </a:txBody>
                  <a:tcPr marL="38750" marR="38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2552">
                <a:tc>
                  <a:txBody>
                    <a:bodyPr/>
                    <a:lstStyle/>
                    <a:p>
                      <a:pPr algn="ctr">
                        <a:lnSpc>
                          <a:spcPct val="107000"/>
                        </a:lnSpc>
                        <a:spcAft>
                          <a:spcPts val="0"/>
                        </a:spcAft>
                      </a:pPr>
                      <a:r>
                        <a:rPr lang="uk-UA" sz="1600">
                          <a:latin typeface="Times New Roman"/>
                          <a:ea typeface="Calibri"/>
                          <a:cs typeface="Times New Roman"/>
                        </a:rPr>
                        <a:t>Пошук партнерів для спільного проєкту</a:t>
                      </a:r>
                      <a:endParaRPr lang="uk-UA" sz="1600">
                        <a:latin typeface="Calibri"/>
                        <a:ea typeface="Calibri"/>
                        <a:cs typeface="Times New Roman"/>
                      </a:endParaRPr>
                    </a:p>
                  </a:txBody>
                  <a:tcPr marL="38750" marR="38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600" dirty="0">
                          <a:latin typeface="Times New Roman"/>
                          <a:ea typeface="Calibri"/>
                          <a:cs typeface="Times New Roman"/>
                        </a:rPr>
                        <a:t>Мабуть, не варто нікого шукати, бо ніхто не погодиться 60%</a:t>
                      </a:r>
                      <a:endParaRPr lang="uk-UA" sz="1600" dirty="0">
                        <a:latin typeface="Calibri"/>
                        <a:ea typeface="Calibri"/>
                        <a:cs typeface="Times New Roman"/>
                      </a:endParaRPr>
                    </a:p>
                  </a:txBody>
                  <a:tcPr marL="38750" marR="38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600">
                          <a:latin typeface="Times New Roman"/>
                          <a:ea typeface="Calibri"/>
                          <a:cs typeface="Times New Roman"/>
                        </a:rPr>
                        <a:t>Із 7 осіб, до кого я звернулася, 2 людини погодилися </a:t>
                      </a:r>
                      <a:endParaRPr lang="uk-UA" sz="1600">
                        <a:latin typeface="Calibri"/>
                        <a:ea typeface="Calibri"/>
                        <a:cs typeface="Times New Roman"/>
                      </a:endParaRPr>
                    </a:p>
                  </a:txBody>
                  <a:tcPr marL="38750" marR="38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600" dirty="0">
                          <a:latin typeface="Times New Roman"/>
                          <a:ea typeface="Calibri"/>
                          <a:cs typeface="Times New Roman"/>
                        </a:rPr>
                        <a:t>Мої прогнози справдилися лише частково, однак я знайшла 2-х партерів. Якби я не спробувала, в мене б нічого не вийшло</a:t>
                      </a:r>
                      <a:endParaRPr lang="uk-UA" sz="1600" dirty="0">
                        <a:latin typeface="Calibri"/>
                        <a:ea typeface="Calibri"/>
                        <a:cs typeface="Times New Roman"/>
                      </a:endParaRPr>
                    </a:p>
                  </a:txBody>
                  <a:tcPr marL="38750" marR="38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9905">
                <a:tc>
                  <a:txBody>
                    <a:bodyPr/>
                    <a:lstStyle/>
                    <a:p>
                      <a:pPr algn="just">
                        <a:lnSpc>
                          <a:spcPct val="107000"/>
                        </a:lnSpc>
                        <a:spcAft>
                          <a:spcPts val="0"/>
                        </a:spcAft>
                      </a:pPr>
                      <a:endParaRPr lang="uk-UA" sz="800">
                        <a:latin typeface="Times New Roman"/>
                        <a:ea typeface="Calibri"/>
                        <a:cs typeface="Times New Roman"/>
                      </a:endParaRPr>
                    </a:p>
                  </a:txBody>
                  <a:tcPr marL="38750" marR="38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endParaRPr lang="uk-UA" sz="800">
                        <a:latin typeface="Times New Roman"/>
                        <a:ea typeface="Calibri"/>
                        <a:cs typeface="Times New Roman"/>
                      </a:endParaRPr>
                    </a:p>
                  </a:txBody>
                  <a:tcPr marL="38750" marR="38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endParaRPr lang="uk-UA" sz="800">
                        <a:latin typeface="Times New Roman"/>
                        <a:ea typeface="Calibri"/>
                        <a:cs typeface="Times New Roman"/>
                      </a:endParaRPr>
                    </a:p>
                  </a:txBody>
                  <a:tcPr marL="38750" marR="38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endParaRPr lang="uk-UA" sz="800">
                        <a:latin typeface="Times New Roman"/>
                        <a:ea typeface="Calibri"/>
                        <a:cs typeface="Times New Roman"/>
                      </a:endParaRPr>
                    </a:p>
                  </a:txBody>
                  <a:tcPr marL="38750" marR="38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0539">
                <a:tc>
                  <a:txBody>
                    <a:bodyPr/>
                    <a:lstStyle/>
                    <a:p>
                      <a:pPr algn="just">
                        <a:lnSpc>
                          <a:spcPct val="107000"/>
                        </a:lnSpc>
                        <a:spcAft>
                          <a:spcPts val="0"/>
                        </a:spcAft>
                      </a:pPr>
                      <a:endParaRPr lang="uk-UA" sz="800">
                        <a:latin typeface="Times New Roman"/>
                        <a:ea typeface="Calibri"/>
                        <a:cs typeface="Times New Roman"/>
                      </a:endParaRPr>
                    </a:p>
                  </a:txBody>
                  <a:tcPr marL="38750" marR="38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endParaRPr lang="uk-UA" sz="800">
                        <a:latin typeface="Times New Roman"/>
                        <a:ea typeface="Calibri"/>
                        <a:cs typeface="Times New Roman"/>
                      </a:endParaRPr>
                    </a:p>
                  </a:txBody>
                  <a:tcPr marL="38750" marR="38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endParaRPr lang="uk-UA" sz="800">
                        <a:latin typeface="Times New Roman"/>
                        <a:ea typeface="Calibri"/>
                        <a:cs typeface="Times New Roman"/>
                      </a:endParaRPr>
                    </a:p>
                  </a:txBody>
                  <a:tcPr marL="38750" marR="38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endParaRPr lang="uk-UA" sz="800" dirty="0">
                        <a:latin typeface="Times New Roman"/>
                        <a:ea typeface="Calibri"/>
                        <a:cs typeface="Times New Roman"/>
                      </a:endParaRPr>
                    </a:p>
                  </a:txBody>
                  <a:tcPr marL="38750" marR="38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AAFE4015-7D6E-44F0-BB78-030687C41BBE}"/>
              </a:ext>
            </a:extLst>
          </p:cNvPr>
          <p:cNvSpPr>
            <a:spLocks noGrp="1"/>
          </p:cNvSpPr>
          <p:nvPr>
            <p:ph type="title"/>
          </p:nvPr>
        </p:nvSpPr>
        <p:spPr>
          <a:xfrm>
            <a:off x="464695" y="1648917"/>
            <a:ext cx="11302583" cy="1948357"/>
          </a:xfrm>
        </p:spPr>
        <p:txBody>
          <a:bodyPr>
            <a:normAutofit fontScale="90000"/>
          </a:bodyPr>
          <a:lstStyle/>
          <a:p>
            <a:pPr marL="228600">
              <a:lnSpc>
                <a:spcPct val="100000"/>
              </a:lnSpc>
              <a:spcAft>
                <a:spcPts val="800"/>
              </a:spcAft>
            </a:pPr>
            <a:r>
              <a:rPr lang="uk-UA" sz="2200" dirty="0">
                <a:effectLst/>
                <a:latin typeface="Times New Roman" panose="02020603050405020304" pitchFamily="18" charset="0"/>
                <a:ea typeface="Calibri" panose="020F0502020204030204" pitchFamily="34" charset="0"/>
                <a:cs typeface="Times New Roman" panose="02020603050405020304" pitchFamily="18" charset="0"/>
              </a:rPr>
              <a:t>Зосередься на порівнянні очікувань від ситуацій, які ти зафіксував та їх наслідків, спробуй помислити над такими запитаннями:</a:t>
            </a:r>
            <a:r>
              <a:rPr lang="uk-UA" sz="2200" dirty="0">
                <a:effectLst/>
                <a:latin typeface="Calibri" panose="020F0502020204030204" pitchFamily="34" charset="0"/>
                <a:ea typeface="Calibri" panose="020F0502020204030204" pitchFamily="34" charset="0"/>
                <a:cs typeface="Times New Roman" panose="02020603050405020304" pitchFamily="18" charset="0"/>
              </a:rPr>
              <a:t/>
            </a:r>
            <a:br>
              <a:rPr lang="uk-UA" sz="2200" dirty="0">
                <a:effectLst/>
                <a:latin typeface="Calibri" panose="020F0502020204030204" pitchFamily="34" charset="0"/>
                <a:ea typeface="Calibri" panose="020F0502020204030204" pitchFamily="34" charset="0"/>
                <a:cs typeface="Times New Roman" panose="02020603050405020304" pitchFamily="18" charset="0"/>
              </a:rPr>
            </a:br>
            <a:r>
              <a:rPr lang="uk-UA" sz="2200" dirty="0" smtClean="0">
                <a:effectLst/>
                <a:latin typeface="Calibri" panose="020F0502020204030204" pitchFamily="34" charset="0"/>
                <a:ea typeface="Calibri" panose="020F0502020204030204" pitchFamily="34" charset="0"/>
                <a:cs typeface="Times New Roman" panose="02020603050405020304" pitchFamily="18" charset="0"/>
              </a:rPr>
              <a:t/>
            </a:r>
            <a:br>
              <a:rPr lang="uk-UA" sz="2200" dirty="0" smtClean="0">
                <a:effectLst/>
                <a:latin typeface="Calibri" panose="020F0502020204030204" pitchFamily="34" charset="0"/>
                <a:ea typeface="Calibri" panose="020F0502020204030204" pitchFamily="34" charset="0"/>
                <a:cs typeface="Times New Roman" panose="02020603050405020304" pitchFamily="18" charset="0"/>
              </a:rPr>
            </a:br>
            <a:r>
              <a:rPr lang="uk-UA" sz="2200" dirty="0" smtClean="0">
                <a:effectLst/>
                <a:latin typeface="Times New Roman" panose="02020603050405020304" pitchFamily="18" charset="0"/>
                <a:ea typeface="Calibri" panose="020F0502020204030204" pitchFamily="34" charset="0"/>
                <a:cs typeface="Times New Roman" panose="02020603050405020304" pitchFamily="18" charset="0"/>
              </a:rPr>
              <a:t>Чи </a:t>
            </a:r>
            <a:r>
              <a:rPr lang="uk-UA" sz="2200" dirty="0">
                <a:effectLst/>
                <a:latin typeface="Times New Roman" panose="02020603050405020304" pitchFamily="18" charset="0"/>
                <a:ea typeface="Calibri" panose="020F0502020204030204" pitchFamily="34" charset="0"/>
                <a:cs typeface="Times New Roman" panose="02020603050405020304" pitchFamily="18" charset="0"/>
              </a:rPr>
              <a:t>вони відрізняються?</a:t>
            </a:r>
            <a:r>
              <a:rPr lang="uk-UA" sz="2200" dirty="0">
                <a:effectLst/>
                <a:latin typeface="Calibri" panose="020F0502020204030204" pitchFamily="34" charset="0"/>
                <a:ea typeface="Calibri" panose="020F0502020204030204" pitchFamily="34" charset="0"/>
                <a:cs typeface="Times New Roman" panose="02020603050405020304" pitchFamily="18" charset="0"/>
              </a:rPr>
              <a:t/>
            </a:r>
            <a:br>
              <a:rPr lang="uk-UA" sz="2200" dirty="0">
                <a:effectLst/>
                <a:latin typeface="Calibri" panose="020F0502020204030204" pitchFamily="34" charset="0"/>
                <a:ea typeface="Calibri" panose="020F0502020204030204" pitchFamily="34" charset="0"/>
                <a:cs typeface="Times New Roman" panose="02020603050405020304" pitchFamily="18" charset="0"/>
              </a:rPr>
            </a:br>
            <a:r>
              <a:rPr lang="uk-UA" sz="2200" dirty="0" smtClean="0">
                <a:effectLst/>
                <a:latin typeface="Times New Roman" panose="02020603050405020304" pitchFamily="18" charset="0"/>
                <a:ea typeface="Calibri" panose="020F0502020204030204" pitchFamily="34" charset="0"/>
                <a:cs typeface="Times New Roman" panose="02020603050405020304" pitchFamily="18" charset="0"/>
              </a:rPr>
              <a:t>____________________________________________</a:t>
            </a:r>
            <a:r>
              <a:rPr lang="uk-UA" sz="2200" dirty="0">
                <a:effectLst/>
                <a:latin typeface="Calibri" panose="020F0502020204030204" pitchFamily="34" charset="0"/>
                <a:ea typeface="Calibri" panose="020F0502020204030204" pitchFamily="34" charset="0"/>
                <a:cs typeface="Times New Roman" panose="02020603050405020304" pitchFamily="18" charset="0"/>
              </a:rPr>
              <a:t/>
            </a:r>
            <a:br>
              <a:rPr lang="uk-UA" sz="2200" dirty="0">
                <a:effectLst/>
                <a:latin typeface="Calibri" panose="020F0502020204030204" pitchFamily="34" charset="0"/>
                <a:ea typeface="Calibri" panose="020F0502020204030204" pitchFamily="34" charset="0"/>
                <a:cs typeface="Times New Roman" panose="02020603050405020304" pitchFamily="18" charset="0"/>
              </a:rPr>
            </a:br>
            <a:r>
              <a:rPr lang="uk-UA" sz="2200" dirty="0">
                <a:effectLst/>
                <a:latin typeface="Times New Roman" panose="02020603050405020304" pitchFamily="18" charset="0"/>
                <a:ea typeface="Calibri" panose="020F0502020204030204" pitchFamily="34" charset="0"/>
                <a:cs typeface="Times New Roman" panose="02020603050405020304" pitchFamily="18" charset="0"/>
              </a:rPr>
              <a:t>Чи характерна для твого мислення </a:t>
            </a:r>
            <a:r>
              <a:rPr lang="uk-UA" sz="2200" dirty="0" err="1">
                <a:effectLst/>
                <a:latin typeface="Times New Roman" panose="02020603050405020304" pitchFamily="18" charset="0"/>
                <a:ea typeface="Calibri" panose="020F0502020204030204" pitchFamily="34" charset="0"/>
                <a:cs typeface="Times New Roman" panose="02020603050405020304" pitchFamily="18" charset="0"/>
              </a:rPr>
              <a:t>катастрофізація</a:t>
            </a:r>
            <a:r>
              <a:rPr lang="uk-UA"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2200" dirty="0">
                <a:effectLst/>
                <a:latin typeface="Calibri" panose="020F0502020204030204" pitchFamily="34" charset="0"/>
                <a:ea typeface="Calibri" panose="020F0502020204030204" pitchFamily="34" charset="0"/>
                <a:cs typeface="Times New Roman" panose="02020603050405020304" pitchFamily="18" charset="0"/>
              </a:rPr>
              <a:t/>
            </a:r>
            <a:br>
              <a:rPr lang="uk-UA" sz="2200" dirty="0">
                <a:effectLst/>
                <a:latin typeface="Calibri" panose="020F0502020204030204" pitchFamily="34" charset="0"/>
                <a:ea typeface="Calibri" panose="020F0502020204030204" pitchFamily="34" charset="0"/>
                <a:cs typeface="Times New Roman" panose="02020603050405020304" pitchFamily="18" charset="0"/>
              </a:rPr>
            </a:br>
            <a:r>
              <a:rPr lang="uk-UA" sz="2200" dirty="0" smtClean="0">
                <a:effectLst/>
                <a:latin typeface="Times New Roman" panose="02020603050405020304" pitchFamily="18" charset="0"/>
                <a:ea typeface="Calibri" panose="020F0502020204030204" pitchFamily="34" charset="0"/>
                <a:cs typeface="Times New Roman" panose="02020603050405020304" pitchFamily="18" charset="0"/>
              </a:rPr>
              <a:t>____________________________________________</a:t>
            </a:r>
            <a:r>
              <a:rPr lang="uk-UA" sz="2200" dirty="0">
                <a:effectLst/>
                <a:latin typeface="Calibri" panose="020F0502020204030204" pitchFamily="34" charset="0"/>
                <a:ea typeface="Calibri" panose="020F0502020204030204" pitchFamily="34" charset="0"/>
                <a:cs typeface="Times New Roman" panose="02020603050405020304" pitchFamily="18" charset="0"/>
              </a:rPr>
              <a:t/>
            </a:r>
            <a:br>
              <a:rPr lang="uk-UA" sz="2200" dirty="0">
                <a:effectLst/>
                <a:latin typeface="Calibri" panose="020F0502020204030204" pitchFamily="34" charset="0"/>
                <a:ea typeface="Calibri" panose="020F0502020204030204" pitchFamily="34" charset="0"/>
                <a:cs typeface="Times New Roman" panose="02020603050405020304" pitchFamily="18" charset="0"/>
              </a:rPr>
            </a:br>
            <a:r>
              <a:rPr lang="uk-UA" sz="2200" dirty="0">
                <a:effectLst/>
                <a:latin typeface="Times New Roman" panose="02020603050405020304" pitchFamily="18" charset="0"/>
                <a:ea typeface="Calibri" panose="020F0502020204030204" pitchFamily="34" charset="0"/>
                <a:cs typeface="Times New Roman" panose="02020603050405020304" pitchFamily="18" charset="0"/>
              </a:rPr>
              <a:t>Чи допомагають тобі твої думки</a:t>
            </a:r>
            <a:r>
              <a:rPr lang="uk-UA" sz="2200"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uk-UA" sz="2200" dirty="0">
                <a:effectLst/>
                <a:latin typeface="Calibri" panose="020F0502020204030204" pitchFamily="34" charset="0"/>
                <a:ea typeface="Calibri" panose="020F0502020204030204" pitchFamily="34" charset="0"/>
                <a:cs typeface="Times New Roman" panose="02020603050405020304" pitchFamily="18" charset="0"/>
              </a:rPr>
              <a:t/>
            </a:r>
            <a:br>
              <a:rPr lang="uk-UA" sz="2200" dirty="0">
                <a:effectLst/>
                <a:latin typeface="Calibri" panose="020F0502020204030204" pitchFamily="34" charset="0"/>
                <a:ea typeface="Calibri" panose="020F0502020204030204" pitchFamily="34" charset="0"/>
                <a:cs typeface="Times New Roman" panose="02020603050405020304" pitchFamily="18" charset="0"/>
              </a:rPr>
            </a:br>
            <a:r>
              <a:rPr lang="uk-UA" sz="2200" dirty="0" smtClean="0">
                <a:effectLst/>
                <a:latin typeface="Times New Roman" panose="02020603050405020304" pitchFamily="18" charset="0"/>
                <a:ea typeface="Calibri" panose="020F0502020204030204" pitchFamily="34" charset="0"/>
                <a:cs typeface="Times New Roman" panose="02020603050405020304" pitchFamily="18" charset="0"/>
              </a:rPr>
              <a:t>____________________________________________</a:t>
            </a:r>
            <a:r>
              <a:rPr lang="uk-UA" sz="2200" dirty="0">
                <a:effectLst/>
                <a:latin typeface="Calibri" panose="020F0502020204030204" pitchFamily="34" charset="0"/>
                <a:ea typeface="Calibri" panose="020F0502020204030204" pitchFamily="34" charset="0"/>
                <a:cs typeface="Times New Roman" panose="02020603050405020304" pitchFamily="18" charset="0"/>
              </a:rPr>
              <a:t/>
            </a:r>
            <a:br>
              <a:rPr lang="uk-UA" sz="2200" dirty="0">
                <a:effectLst/>
                <a:latin typeface="Calibri" panose="020F0502020204030204" pitchFamily="34" charset="0"/>
                <a:ea typeface="Calibri" panose="020F0502020204030204" pitchFamily="34" charset="0"/>
                <a:cs typeface="Times New Roman" panose="02020603050405020304" pitchFamily="18" charset="0"/>
              </a:rPr>
            </a:br>
            <a:r>
              <a:rPr lang="uk-UA" sz="2200" dirty="0">
                <a:effectLst/>
                <a:latin typeface="Times New Roman" panose="02020603050405020304" pitchFamily="18" charset="0"/>
                <a:ea typeface="Calibri" panose="020F0502020204030204" pitchFamily="34" charset="0"/>
                <a:cs typeface="Times New Roman" panose="02020603050405020304" pitchFamily="18" charset="0"/>
              </a:rPr>
              <a:t>Чи твій розум завжди є твоїм другом? </a:t>
            </a:r>
            <a:r>
              <a:rPr lang="uk-UA" sz="2200" dirty="0">
                <a:effectLst/>
                <a:latin typeface="Calibri" panose="020F0502020204030204" pitchFamily="34" charset="0"/>
                <a:ea typeface="Calibri" panose="020F0502020204030204" pitchFamily="34" charset="0"/>
                <a:cs typeface="Times New Roman" panose="02020603050405020304" pitchFamily="18" charset="0"/>
              </a:rPr>
              <a:t/>
            </a:r>
            <a:br>
              <a:rPr lang="uk-UA" sz="2200" dirty="0">
                <a:effectLst/>
                <a:latin typeface="Calibri" panose="020F0502020204030204" pitchFamily="34" charset="0"/>
                <a:ea typeface="Calibri" panose="020F0502020204030204" pitchFamily="34" charset="0"/>
                <a:cs typeface="Times New Roman" panose="02020603050405020304" pitchFamily="18" charset="0"/>
              </a:rPr>
            </a:br>
            <a:r>
              <a:rPr lang="uk-UA" sz="2200" dirty="0" smtClean="0">
                <a:effectLst/>
                <a:latin typeface="Times New Roman" panose="02020603050405020304" pitchFamily="18" charset="0"/>
                <a:ea typeface="Calibri" panose="020F0502020204030204" pitchFamily="34" charset="0"/>
                <a:cs typeface="Times New Roman" panose="02020603050405020304" pitchFamily="18" charset="0"/>
              </a:rPr>
              <a:t>____________________________________________</a:t>
            </a:r>
            <a:r>
              <a:rPr lang="uk-UA" sz="2200" dirty="0">
                <a:effectLst/>
                <a:latin typeface="Calibri" panose="020F0502020204030204" pitchFamily="34" charset="0"/>
                <a:ea typeface="Calibri" panose="020F0502020204030204" pitchFamily="34" charset="0"/>
                <a:cs typeface="Times New Roman" panose="02020603050405020304" pitchFamily="18" charset="0"/>
              </a:rPr>
              <a:t/>
            </a:r>
            <a:br>
              <a:rPr lang="uk-UA" sz="2200" dirty="0">
                <a:effectLst/>
                <a:latin typeface="Calibri" panose="020F0502020204030204" pitchFamily="34" charset="0"/>
                <a:ea typeface="Calibri" panose="020F0502020204030204" pitchFamily="34" charset="0"/>
                <a:cs typeface="Times New Roman" panose="02020603050405020304" pitchFamily="18" charset="0"/>
              </a:rPr>
            </a:br>
            <a:r>
              <a:rPr lang="uk-UA" sz="2200" dirty="0">
                <a:effectLst/>
                <a:latin typeface="Times New Roman" panose="02020603050405020304" pitchFamily="18" charset="0"/>
                <a:ea typeface="Calibri" panose="020F0502020204030204" pitchFamily="34" charset="0"/>
                <a:cs typeface="Times New Roman" panose="02020603050405020304" pitchFamily="18" charset="0"/>
              </a:rPr>
              <a:t>Чи завжди тобі потрібно дослухатися до того, що у </a:t>
            </a:r>
            <a:r>
              <a:rPr lang="uk-UA" sz="2200" dirty="0" smtClean="0">
                <a:effectLst/>
                <a:latin typeface="Times New Roman" panose="02020603050405020304" pitchFamily="18" charset="0"/>
                <a:ea typeface="Calibri" panose="020F0502020204030204" pitchFamily="34" charset="0"/>
                <a:cs typeface="Times New Roman" panose="02020603050405020304" pitchFamily="18" charset="0"/>
              </a:rPr>
              <a:t/>
            </a:r>
            <a:br>
              <a:rPr lang="uk-UA" sz="2200" dirty="0" smtClean="0">
                <a:effectLst/>
                <a:latin typeface="Times New Roman" panose="02020603050405020304" pitchFamily="18" charset="0"/>
                <a:ea typeface="Calibri" panose="020F0502020204030204" pitchFamily="34" charset="0"/>
                <a:cs typeface="Times New Roman" panose="02020603050405020304" pitchFamily="18" charset="0"/>
              </a:rPr>
            </a:br>
            <a:r>
              <a:rPr lang="uk-UA" sz="2200" dirty="0" smtClean="0">
                <a:effectLst/>
                <a:latin typeface="Times New Roman" panose="02020603050405020304" pitchFamily="18" charset="0"/>
                <a:ea typeface="Calibri" panose="020F0502020204030204" pitchFamily="34" charset="0"/>
                <a:cs typeface="Times New Roman" panose="02020603050405020304" pitchFamily="18" charset="0"/>
              </a:rPr>
              <a:t>тебе </a:t>
            </a:r>
            <a:r>
              <a:rPr lang="uk-UA" sz="2200" dirty="0">
                <a:effectLst/>
                <a:latin typeface="Times New Roman" panose="02020603050405020304" pitchFamily="18" charset="0"/>
                <a:ea typeface="Calibri" panose="020F0502020204030204" pitchFamily="34" charset="0"/>
                <a:cs typeface="Times New Roman" panose="02020603050405020304" pitchFamily="18" charset="0"/>
              </a:rPr>
              <a:t>в голові?</a:t>
            </a:r>
            <a:r>
              <a:rPr lang="uk-UA" sz="2200" dirty="0">
                <a:effectLst/>
                <a:latin typeface="Calibri" panose="020F0502020204030204" pitchFamily="34" charset="0"/>
                <a:ea typeface="Calibri" panose="020F0502020204030204" pitchFamily="34" charset="0"/>
                <a:cs typeface="Times New Roman" panose="02020603050405020304" pitchFamily="18" charset="0"/>
              </a:rPr>
              <a:t/>
            </a:r>
            <a:br>
              <a:rPr lang="uk-UA" sz="2200" dirty="0">
                <a:effectLst/>
                <a:latin typeface="Calibri" panose="020F0502020204030204" pitchFamily="34" charset="0"/>
                <a:ea typeface="Calibri" panose="020F0502020204030204" pitchFamily="34" charset="0"/>
                <a:cs typeface="Times New Roman" panose="02020603050405020304" pitchFamily="18" charset="0"/>
              </a:rPr>
            </a:br>
            <a:r>
              <a:rPr lang="uk-UA" sz="2200" dirty="0" smtClean="0">
                <a:effectLst/>
                <a:latin typeface="Times New Roman" panose="02020603050405020304" pitchFamily="18" charset="0"/>
                <a:ea typeface="Calibri" panose="020F0502020204030204" pitchFamily="34" charset="0"/>
                <a:cs typeface="Times New Roman" panose="02020603050405020304" pitchFamily="18" charset="0"/>
              </a:rPr>
              <a:t>____________________________________________</a:t>
            </a:r>
            <a:r>
              <a:rPr lang="uk-UA" sz="1600" dirty="0">
                <a:effectLst/>
                <a:latin typeface="Calibri" panose="020F0502020204030204" pitchFamily="34" charset="0"/>
                <a:ea typeface="Calibri" panose="020F0502020204030204" pitchFamily="34" charset="0"/>
                <a:cs typeface="Times New Roman" panose="02020603050405020304" pitchFamily="18" charset="0"/>
              </a:rPr>
              <a:t/>
            </a:r>
            <a:br>
              <a:rPr lang="uk-UA" sz="1600" dirty="0">
                <a:effectLst/>
                <a:latin typeface="Calibri" panose="020F0502020204030204" pitchFamily="34" charset="0"/>
                <a:ea typeface="Calibri" panose="020F0502020204030204" pitchFamily="34" charset="0"/>
                <a:cs typeface="Times New Roman" panose="02020603050405020304" pitchFamily="18" charset="0"/>
              </a:rPr>
            </a:br>
            <a:endParaRPr lang="uk-UA" sz="1600" dirty="0"/>
          </a:p>
        </p:txBody>
      </p:sp>
      <p:pic>
        <p:nvPicPr>
          <p:cNvPr id="13" name="Рисунок 12">
            <a:extLst>
              <a:ext uri="{FF2B5EF4-FFF2-40B4-BE49-F238E27FC236}">
                <a16:creationId xmlns="" xmlns:a16="http://schemas.microsoft.com/office/drawing/2014/main" id="{9EFC1FFD-C36D-4ED6-B822-F2B92B1255C6}"/>
              </a:ext>
            </a:extLst>
          </p:cNvPr>
          <p:cNvPicPr/>
          <p:nvPr/>
        </p:nvPicPr>
        <p:blipFill>
          <a:blip r:embed="rId3" cstate="print"/>
          <a:srcRect/>
          <a:stretch>
            <a:fillRect/>
          </a:stretch>
        </p:blipFill>
        <p:spPr bwMode="auto">
          <a:xfrm>
            <a:off x="6640643" y="2292448"/>
            <a:ext cx="5261547" cy="3958449"/>
          </a:xfrm>
          <a:prstGeom prst="rect">
            <a:avLst/>
          </a:prstGeom>
          <a:noFill/>
          <a:ln w="9525">
            <a:noFill/>
            <a:miter lim="800000"/>
            <a:headEnd/>
            <a:tailEnd/>
          </a:ln>
        </p:spPr>
      </p:pic>
    </p:spTree>
    <p:extLst>
      <p:ext uri="{BB962C8B-B14F-4D97-AF65-F5344CB8AC3E}">
        <p14:creationId xmlns="" xmlns:p14="http://schemas.microsoft.com/office/powerpoint/2010/main" val="385687084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493</Words>
  <Application>Microsoft Office PowerPoint</Application>
  <PresentationFormat>Произвольный</PresentationFormat>
  <Paragraphs>163</Paragraphs>
  <Slides>13</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Заняття 1</vt:lpstr>
      <vt:lpstr>Пропонуємо тобі пройти тест на визначення рівня тривоги. Вибери одну з можливостей відповіді на кожне запитання. Старайся відповідати швидко. </vt:lpstr>
      <vt:lpstr>Слайд 3</vt:lpstr>
      <vt:lpstr>  Зрозумій  свої емоції та переживання. Ознайомся з переліком емоцій. Пам’ятай для емоцій існує правило одного слова, ти завжди можеш їх назвати одним словом.   </vt:lpstr>
      <vt:lpstr>Знайди себе серед цих облич, яким твоє обличчя було найчастіше упродовж останнього тижня? Запиши відповідь у зошит. </vt:lpstr>
      <vt:lpstr>Зафіксуй ситуації, що траплялися упродовж останнього тижня, які викликали у тебе переживання. Заповни таблицю із ситуаціями. Ти можеш збільшити або зменшити кількість стовпчиків відповідно до своїх емоцій та переживань. </vt:lpstr>
      <vt:lpstr>    Чи знаєш ти природу своїх емоцій?  Злість – це незадоволення твоїх потреб. Розчарування – це невиправдання твоїх очікувань. Тривога, страх – це усвідомлення, що ти не контролюєш ситуацію, ситуація невизначена, і будь-якої миті може стати щось катастрофічне і непоправне. Найбільше у тебе саме таких емоцій, чи не так? </vt:lpstr>
      <vt:lpstr>Слайд 8</vt:lpstr>
      <vt:lpstr>Зосередься на порівнянні очікувань від ситуацій, які ти зафіксував та їх наслідків, спробуй помислити над такими запитаннями:  Чи вони відрізняються? ____________________________________________ Чи характерна для твого мислення катастрофізація?  ____________________________________________ Чи допомагають тобі твої думки? ____________________________________________ Чи твій розум завжди є твоїм другом?  ____________________________________________ Чи завжди тобі потрібно дослухатися до того, що у  тебе в голові? ____________________________________________ </vt:lpstr>
      <vt:lpstr>Слайд 10</vt:lpstr>
      <vt:lpstr>Наступним нашим кроком буде вивільнитися від твоїх думок, а це можливо, лише одним способом – спробувати зануритися у цю мить, у теперішній момент. Для цього тобі допоможуть вправи, які ми просимо тебе виконувати упродовж тижня до наступної нашої зустрічі.  Вправа 1. Спробуй виконувати деякі побутові справи усвідомлено. Наприклад, коли чистиш зуби, подумай, чим наповнена твоя голова. Здається ми знаємо, думками про майбутнє. Спробуйте перенести свою увагу на те, що ти робиш, без оцінок і суджень, просто відчуваючи запах пасти, слухаючи звук води, зосереджуючись на відчуттях ясен чи зубів. Впевнені, тебе вистачить лише на кілька секунд. Так трапляється з усіма, хто починає практикувати. Але ти просто помічай, що ти відволіклися і далі продовжуй робити цю справу усвідомлено. Ти  можеш змінювати ці справи, наприклад, коли робиш каву чи п’єш чай, приймаєш душ тощо. Пам’ятай, що кожен день, ти повинен зробити таку одну вправу упродовж цілого тижня.  </vt:lpstr>
      <vt:lpstr>Вправа 2. Ми подаємо тобі аудіо-файл із інструкцією для дихальної вправи. Спробуй, зараз виконати її. Ти можеш закрити очі, це допоможе тобі розслабитися, або можеш тримати очі відкритими, якщо тобі так зручніше. Роби цю вправу двічі на день упродовж тижня. Досвід показує, що найзручніше робити вправу зразку і ввечері. Ти можеш пропустити ці вправи лише один день на тиждень, а шість днів тижня мають бути наповнені цими вправами.</vt:lpstr>
      <vt:lpstr>Бажаємо тобі успіхів! І впевнені, що ти із великою цікавістю пройдеш з нами цю 8-тижневу подорож, після якої ти відчуєш у собі значні зміни.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Заняття 1</dc:title>
  <dc:creator>vlad232362@gmail.com</dc:creator>
  <cp:lastModifiedBy>Home_PC</cp:lastModifiedBy>
  <cp:revision>8</cp:revision>
  <dcterms:created xsi:type="dcterms:W3CDTF">2021-04-05T11:38:10Z</dcterms:created>
  <dcterms:modified xsi:type="dcterms:W3CDTF">2021-05-12T13:05:03Z</dcterms:modified>
</cp:coreProperties>
</file>