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Layouts/slideLayout13.xml" ContentType="application/vnd.openxmlformats-officedocument.presentationml.slideLayout+xml"/>
  <Override PartName="/ppt/diagrams/layout7.xml" ContentType="application/vnd.openxmlformats-officedocument.drawingml.diagramLayout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data5.xml" ContentType="application/vnd.openxmlformats-officedocument.drawingml.diagramData+xml"/>
  <Override PartName="/ppt/diagrams/colors7.xml" ContentType="application/vnd.openxmlformats-officedocument.drawingml.diagramColors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rawing7.xml" ContentType="application/vnd.ms-office.drawingml.diagramDrawing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rawing5.xml" ContentType="application/vnd.ms-office.drawingml.diagramDrawing+xml"/>
  <Override PartName="/ppt/diagrams/quickStyle6.xml" ContentType="application/vnd.openxmlformats-officedocument.drawingml.diagramStyle+xml"/>
  <Override PartName="/ppt/diagrams/quickStyle7.xml" ContentType="application/vnd.openxmlformats-officedocument.drawingml.diagramStyl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diagrams/quickStyle5.xml" ContentType="application/vnd.openxmlformats-officedocument.drawingml.diagramStyl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diagrams/layout6.xml" ContentType="application/vnd.openxmlformats-officedocument.drawingml.diagramLayout+xml"/>
  <Override PartName="/docProps/app.xml" ContentType="application/vnd.openxmlformats-officedocument.extended-properties+xml"/>
  <Override PartName="/ppt/slideLayouts/slideLayout12.xml" ContentType="application/vnd.openxmlformats-officedocument.presentationml.slideLayout+xml"/>
  <Override PartName="/ppt/diagrams/layout4.xml" ContentType="application/vnd.openxmlformats-officedocument.drawingml.diagramLayout+xml"/>
  <Override PartName="/ppt/diagrams/data7.xml" ContentType="application/vnd.openxmlformats-officedocument.drawingml.diagramData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805" r:id="rId1"/>
  </p:sldMasterIdLst>
  <p:sldIdLst>
    <p:sldId id="256" r:id="rId2"/>
    <p:sldId id="257" r:id="rId3"/>
    <p:sldId id="260" r:id="rId4"/>
    <p:sldId id="261" r:id="rId5"/>
    <p:sldId id="262" r:id="rId6"/>
    <p:sldId id="269" r:id="rId7"/>
    <p:sldId id="273" r:id="rId8"/>
    <p:sldId id="275" r:id="rId9"/>
    <p:sldId id="274" r:id="rId10"/>
    <p:sldId id="267" r:id="rId11"/>
  </p:sldIdLst>
  <p:sldSz cx="12192000" cy="6858000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Помірний стиль 2 –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Помірний стиль 2 –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>
        <p:scale>
          <a:sx n="50" d="100"/>
          <a:sy n="50" d="100"/>
        </p:scale>
        <p:origin x="-1398" y="-61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#1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#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#3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#4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#5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#6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#7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1C0786E-F926-4BEA-A7E8-7CE573CFDD39}" type="doc">
      <dgm:prSet loTypeId="urn:microsoft.com/office/officeart/2005/8/layout/orgChart1" loCatId="hierarchy" qsTypeId="urn:microsoft.com/office/officeart/2005/8/quickstyle/simple1#1" qsCatId="simple" csTypeId="urn:microsoft.com/office/officeart/2005/8/colors/accent1_2#1" csCatId="accent1" phldr="1"/>
      <dgm:spPr/>
      <dgm:t>
        <a:bodyPr/>
        <a:lstStyle/>
        <a:p>
          <a:endParaRPr lang="uk-UA"/>
        </a:p>
      </dgm:t>
    </dgm:pt>
    <dgm:pt modelId="{9469FBDE-5C89-4376-A15C-539BAA2BF9B4}">
      <dgm:prSet phldrT="[Текст]"/>
      <dgm:spPr/>
      <dgm:t>
        <a:bodyPr/>
        <a:lstStyle/>
        <a:p>
          <a:r>
            <a:rPr lang="uk-UA" dirty="0" smtClean="0"/>
            <a:t>Методологія оперує:</a:t>
          </a:r>
          <a:endParaRPr lang="uk-UA" dirty="0"/>
        </a:p>
      </dgm:t>
    </dgm:pt>
    <dgm:pt modelId="{DB235BCD-2FDC-459E-8FF7-15B2D4A88EB9}" type="parTrans" cxnId="{4F02FE05-38BE-4E82-ADA4-DDAFC04149E2}">
      <dgm:prSet/>
      <dgm:spPr/>
      <dgm:t>
        <a:bodyPr/>
        <a:lstStyle/>
        <a:p>
          <a:endParaRPr lang="uk-UA"/>
        </a:p>
      </dgm:t>
    </dgm:pt>
    <dgm:pt modelId="{8CB8C746-F65A-432F-8349-DE421A4573B5}" type="sibTrans" cxnId="{4F02FE05-38BE-4E82-ADA4-DDAFC04149E2}">
      <dgm:prSet/>
      <dgm:spPr/>
      <dgm:t>
        <a:bodyPr/>
        <a:lstStyle/>
        <a:p>
          <a:endParaRPr lang="uk-UA"/>
        </a:p>
      </dgm:t>
    </dgm:pt>
    <dgm:pt modelId="{B722DABA-3616-46CB-9A5E-5E3CE8B967C8}">
      <dgm:prSet phldrT="[Текст]"/>
      <dgm:spPr/>
      <dgm:t>
        <a:bodyPr/>
        <a:lstStyle/>
        <a:p>
          <a:r>
            <a:rPr lang="uk-UA" dirty="0" smtClean="0"/>
            <a:t>Методами духовної (у тому числі наукової) діяльності</a:t>
          </a:r>
          <a:endParaRPr lang="uk-UA" dirty="0"/>
        </a:p>
      </dgm:t>
    </dgm:pt>
    <dgm:pt modelId="{F7A387E4-7B4A-41C8-B64E-D2A6D40C62BB}" type="parTrans" cxnId="{AF129C41-012C-4B38-AAF8-F4A890407128}">
      <dgm:prSet/>
      <dgm:spPr/>
      <dgm:t>
        <a:bodyPr/>
        <a:lstStyle/>
        <a:p>
          <a:endParaRPr lang="uk-UA"/>
        </a:p>
      </dgm:t>
    </dgm:pt>
    <dgm:pt modelId="{B4C02D1D-76BF-417B-B171-1FBAAB5DBC01}" type="sibTrans" cxnId="{AF129C41-012C-4B38-AAF8-F4A890407128}">
      <dgm:prSet/>
      <dgm:spPr/>
      <dgm:t>
        <a:bodyPr/>
        <a:lstStyle/>
        <a:p>
          <a:endParaRPr lang="uk-UA"/>
        </a:p>
      </dgm:t>
    </dgm:pt>
    <dgm:pt modelId="{5550846B-7047-4B2A-92BE-30DB30999C4E}">
      <dgm:prSet phldrT="[Текст]"/>
      <dgm:spPr/>
      <dgm:t>
        <a:bodyPr/>
        <a:lstStyle/>
        <a:p>
          <a:r>
            <a:rPr lang="uk-UA" dirty="0" smtClean="0"/>
            <a:t>Методами практичної діяльності</a:t>
          </a:r>
          <a:endParaRPr lang="uk-UA" dirty="0"/>
        </a:p>
      </dgm:t>
    </dgm:pt>
    <dgm:pt modelId="{205A9397-D4C6-4ADE-A698-7FCC95C82129}" type="parTrans" cxnId="{1240E6A5-D91B-491E-B608-6B7F6C760AF7}">
      <dgm:prSet/>
      <dgm:spPr/>
      <dgm:t>
        <a:bodyPr/>
        <a:lstStyle/>
        <a:p>
          <a:endParaRPr lang="uk-UA"/>
        </a:p>
      </dgm:t>
    </dgm:pt>
    <dgm:pt modelId="{DDC97D03-C2C4-41C5-B70E-2F172935B2B3}" type="sibTrans" cxnId="{1240E6A5-D91B-491E-B608-6B7F6C760AF7}">
      <dgm:prSet/>
      <dgm:spPr/>
      <dgm:t>
        <a:bodyPr/>
        <a:lstStyle/>
        <a:p>
          <a:endParaRPr lang="uk-UA"/>
        </a:p>
      </dgm:t>
    </dgm:pt>
    <dgm:pt modelId="{7A38CF7F-0ECE-4E5F-B543-7161EBEB0292}" type="pres">
      <dgm:prSet presAssocID="{31C0786E-F926-4BEA-A7E8-7CE573CFDD39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uk-UA"/>
        </a:p>
      </dgm:t>
    </dgm:pt>
    <dgm:pt modelId="{A569B4C0-BD0B-44FC-915A-B1CB0DA0FF06}" type="pres">
      <dgm:prSet presAssocID="{9469FBDE-5C89-4376-A15C-539BAA2BF9B4}" presName="hierRoot1" presStyleCnt="0">
        <dgm:presLayoutVars>
          <dgm:hierBranch val="init"/>
        </dgm:presLayoutVars>
      </dgm:prSet>
      <dgm:spPr/>
    </dgm:pt>
    <dgm:pt modelId="{5A06E9D2-E332-43A9-8D46-E19C2C69D50B}" type="pres">
      <dgm:prSet presAssocID="{9469FBDE-5C89-4376-A15C-539BAA2BF9B4}" presName="rootComposite1" presStyleCnt="0"/>
      <dgm:spPr/>
    </dgm:pt>
    <dgm:pt modelId="{95006442-30E4-4861-8791-2962754E8F49}" type="pres">
      <dgm:prSet presAssocID="{9469FBDE-5C89-4376-A15C-539BAA2BF9B4}" presName="rootText1" presStyleLbl="node0" presStyleIdx="0" presStyleCnt="1" custScaleX="159834">
        <dgm:presLayoutVars>
          <dgm:chPref val="3"/>
        </dgm:presLayoutVars>
      </dgm:prSet>
      <dgm:spPr/>
      <dgm:t>
        <a:bodyPr/>
        <a:lstStyle/>
        <a:p>
          <a:endParaRPr lang="uk-UA"/>
        </a:p>
      </dgm:t>
    </dgm:pt>
    <dgm:pt modelId="{F7DA09DC-9AF8-44AE-B4E8-65C41A4FF756}" type="pres">
      <dgm:prSet presAssocID="{9469FBDE-5C89-4376-A15C-539BAA2BF9B4}" presName="rootConnector1" presStyleLbl="node1" presStyleIdx="0" presStyleCnt="0"/>
      <dgm:spPr/>
      <dgm:t>
        <a:bodyPr/>
        <a:lstStyle/>
        <a:p>
          <a:endParaRPr lang="uk-UA"/>
        </a:p>
      </dgm:t>
    </dgm:pt>
    <dgm:pt modelId="{BA0CCD54-313E-492A-8E9B-5FC40C135297}" type="pres">
      <dgm:prSet presAssocID="{9469FBDE-5C89-4376-A15C-539BAA2BF9B4}" presName="hierChild2" presStyleCnt="0"/>
      <dgm:spPr/>
    </dgm:pt>
    <dgm:pt modelId="{6C9E3695-C87C-4088-A5DB-4190F873ACF1}" type="pres">
      <dgm:prSet presAssocID="{F7A387E4-7B4A-41C8-B64E-D2A6D40C62BB}" presName="Name37" presStyleLbl="parChTrans1D2" presStyleIdx="0" presStyleCnt="2"/>
      <dgm:spPr/>
      <dgm:t>
        <a:bodyPr/>
        <a:lstStyle/>
        <a:p>
          <a:endParaRPr lang="uk-UA"/>
        </a:p>
      </dgm:t>
    </dgm:pt>
    <dgm:pt modelId="{63ADE925-58B3-4098-8432-E9350BE466A3}" type="pres">
      <dgm:prSet presAssocID="{B722DABA-3616-46CB-9A5E-5E3CE8B967C8}" presName="hierRoot2" presStyleCnt="0">
        <dgm:presLayoutVars>
          <dgm:hierBranch val="init"/>
        </dgm:presLayoutVars>
      </dgm:prSet>
      <dgm:spPr/>
    </dgm:pt>
    <dgm:pt modelId="{3312001D-3901-4419-A32D-652E61FEBD6B}" type="pres">
      <dgm:prSet presAssocID="{B722DABA-3616-46CB-9A5E-5E3CE8B967C8}" presName="rootComposite" presStyleCnt="0"/>
      <dgm:spPr/>
    </dgm:pt>
    <dgm:pt modelId="{23047873-211C-4BC2-BAFF-80F7A278AA47}" type="pres">
      <dgm:prSet presAssocID="{B722DABA-3616-46CB-9A5E-5E3CE8B967C8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uk-UA"/>
        </a:p>
      </dgm:t>
    </dgm:pt>
    <dgm:pt modelId="{99E3D0F5-4ED0-4CB8-B767-387259B6ADD1}" type="pres">
      <dgm:prSet presAssocID="{B722DABA-3616-46CB-9A5E-5E3CE8B967C8}" presName="rootConnector" presStyleLbl="node2" presStyleIdx="0" presStyleCnt="2"/>
      <dgm:spPr/>
      <dgm:t>
        <a:bodyPr/>
        <a:lstStyle/>
        <a:p>
          <a:endParaRPr lang="uk-UA"/>
        </a:p>
      </dgm:t>
    </dgm:pt>
    <dgm:pt modelId="{1824F87E-0A24-4830-BCF7-5EB216A8682C}" type="pres">
      <dgm:prSet presAssocID="{B722DABA-3616-46CB-9A5E-5E3CE8B967C8}" presName="hierChild4" presStyleCnt="0"/>
      <dgm:spPr/>
    </dgm:pt>
    <dgm:pt modelId="{D161BEA0-3D33-4EC5-A5C6-98E151232F77}" type="pres">
      <dgm:prSet presAssocID="{B722DABA-3616-46CB-9A5E-5E3CE8B967C8}" presName="hierChild5" presStyleCnt="0"/>
      <dgm:spPr/>
    </dgm:pt>
    <dgm:pt modelId="{A4F982BD-680D-477E-81B5-52CF26574F5F}" type="pres">
      <dgm:prSet presAssocID="{205A9397-D4C6-4ADE-A698-7FCC95C82129}" presName="Name37" presStyleLbl="parChTrans1D2" presStyleIdx="1" presStyleCnt="2"/>
      <dgm:spPr/>
      <dgm:t>
        <a:bodyPr/>
        <a:lstStyle/>
        <a:p>
          <a:endParaRPr lang="uk-UA"/>
        </a:p>
      </dgm:t>
    </dgm:pt>
    <dgm:pt modelId="{2A25BB9B-0F02-46A3-9979-DE43FF0DE676}" type="pres">
      <dgm:prSet presAssocID="{5550846B-7047-4B2A-92BE-30DB30999C4E}" presName="hierRoot2" presStyleCnt="0">
        <dgm:presLayoutVars>
          <dgm:hierBranch val="init"/>
        </dgm:presLayoutVars>
      </dgm:prSet>
      <dgm:spPr/>
    </dgm:pt>
    <dgm:pt modelId="{BCE616F2-339E-4BD3-83F9-03D9910FE3B1}" type="pres">
      <dgm:prSet presAssocID="{5550846B-7047-4B2A-92BE-30DB30999C4E}" presName="rootComposite" presStyleCnt="0"/>
      <dgm:spPr/>
    </dgm:pt>
    <dgm:pt modelId="{D2730D49-34BA-4B7C-9B8B-EE2A29500419}" type="pres">
      <dgm:prSet presAssocID="{5550846B-7047-4B2A-92BE-30DB30999C4E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uk-UA"/>
        </a:p>
      </dgm:t>
    </dgm:pt>
    <dgm:pt modelId="{0E0821A7-7386-4458-91F0-B86532AFC860}" type="pres">
      <dgm:prSet presAssocID="{5550846B-7047-4B2A-92BE-30DB30999C4E}" presName="rootConnector" presStyleLbl="node2" presStyleIdx="1" presStyleCnt="2"/>
      <dgm:spPr/>
      <dgm:t>
        <a:bodyPr/>
        <a:lstStyle/>
        <a:p>
          <a:endParaRPr lang="uk-UA"/>
        </a:p>
      </dgm:t>
    </dgm:pt>
    <dgm:pt modelId="{0DF48A21-BCD4-4ADF-A0FB-8B3A1882890D}" type="pres">
      <dgm:prSet presAssocID="{5550846B-7047-4B2A-92BE-30DB30999C4E}" presName="hierChild4" presStyleCnt="0"/>
      <dgm:spPr/>
    </dgm:pt>
    <dgm:pt modelId="{341A55F2-8066-4435-A141-155C8D95C8B9}" type="pres">
      <dgm:prSet presAssocID="{5550846B-7047-4B2A-92BE-30DB30999C4E}" presName="hierChild5" presStyleCnt="0"/>
      <dgm:spPr/>
    </dgm:pt>
    <dgm:pt modelId="{58686D7C-B194-4546-B248-E5173DDBE4D9}" type="pres">
      <dgm:prSet presAssocID="{9469FBDE-5C89-4376-A15C-539BAA2BF9B4}" presName="hierChild3" presStyleCnt="0"/>
      <dgm:spPr/>
    </dgm:pt>
  </dgm:ptLst>
  <dgm:cxnLst>
    <dgm:cxn modelId="{CD40B42C-9087-4D5E-9B54-8C2CC54D452D}" type="presOf" srcId="{205A9397-D4C6-4ADE-A698-7FCC95C82129}" destId="{A4F982BD-680D-477E-81B5-52CF26574F5F}" srcOrd="0" destOrd="0" presId="urn:microsoft.com/office/officeart/2005/8/layout/orgChart1"/>
    <dgm:cxn modelId="{1240E6A5-D91B-491E-B608-6B7F6C760AF7}" srcId="{9469FBDE-5C89-4376-A15C-539BAA2BF9B4}" destId="{5550846B-7047-4B2A-92BE-30DB30999C4E}" srcOrd="1" destOrd="0" parTransId="{205A9397-D4C6-4ADE-A698-7FCC95C82129}" sibTransId="{DDC97D03-C2C4-41C5-B70E-2F172935B2B3}"/>
    <dgm:cxn modelId="{A9A13E1B-FE7A-48DB-A1C5-7792CCC54393}" type="presOf" srcId="{5550846B-7047-4B2A-92BE-30DB30999C4E}" destId="{D2730D49-34BA-4B7C-9B8B-EE2A29500419}" srcOrd="0" destOrd="0" presId="urn:microsoft.com/office/officeart/2005/8/layout/orgChart1"/>
    <dgm:cxn modelId="{D9FB6297-EAE8-4081-8F9D-1EF5B27BE6AA}" type="presOf" srcId="{B722DABA-3616-46CB-9A5E-5E3CE8B967C8}" destId="{23047873-211C-4BC2-BAFF-80F7A278AA47}" srcOrd="0" destOrd="0" presId="urn:microsoft.com/office/officeart/2005/8/layout/orgChart1"/>
    <dgm:cxn modelId="{665C4DBB-BAE0-4E61-8EC9-1C84340A2AC8}" type="presOf" srcId="{F7A387E4-7B4A-41C8-B64E-D2A6D40C62BB}" destId="{6C9E3695-C87C-4088-A5DB-4190F873ACF1}" srcOrd="0" destOrd="0" presId="urn:microsoft.com/office/officeart/2005/8/layout/orgChart1"/>
    <dgm:cxn modelId="{7AD473CD-73A8-4871-93B8-113BD0E77BA3}" type="presOf" srcId="{B722DABA-3616-46CB-9A5E-5E3CE8B967C8}" destId="{99E3D0F5-4ED0-4CB8-B767-387259B6ADD1}" srcOrd="1" destOrd="0" presId="urn:microsoft.com/office/officeart/2005/8/layout/orgChart1"/>
    <dgm:cxn modelId="{F42C2E7C-AEA2-4491-A8E3-B740DB4FD239}" type="presOf" srcId="{5550846B-7047-4B2A-92BE-30DB30999C4E}" destId="{0E0821A7-7386-4458-91F0-B86532AFC860}" srcOrd="1" destOrd="0" presId="urn:microsoft.com/office/officeart/2005/8/layout/orgChart1"/>
    <dgm:cxn modelId="{4F02FE05-38BE-4E82-ADA4-DDAFC04149E2}" srcId="{31C0786E-F926-4BEA-A7E8-7CE573CFDD39}" destId="{9469FBDE-5C89-4376-A15C-539BAA2BF9B4}" srcOrd="0" destOrd="0" parTransId="{DB235BCD-2FDC-459E-8FF7-15B2D4A88EB9}" sibTransId="{8CB8C746-F65A-432F-8349-DE421A4573B5}"/>
    <dgm:cxn modelId="{AF129C41-012C-4B38-AAF8-F4A890407128}" srcId="{9469FBDE-5C89-4376-A15C-539BAA2BF9B4}" destId="{B722DABA-3616-46CB-9A5E-5E3CE8B967C8}" srcOrd="0" destOrd="0" parTransId="{F7A387E4-7B4A-41C8-B64E-D2A6D40C62BB}" sibTransId="{B4C02D1D-76BF-417B-B171-1FBAAB5DBC01}"/>
    <dgm:cxn modelId="{011E1BC0-676A-464E-A5C1-62E5C2462F38}" type="presOf" srcId="{9469FBDE-5C89-4376-A15C-539BAA2BF9B4}" destId="{F7DA09DC-9AF8-44AE-B4E8-65C41A4FF756}" srcOrd="1" destOrd="0" presId="urn:microsoft.com/office/officeart/2005/8/layout/orgChart1"/>
    <dgm:cxn modelId="{4CC7671C-AE90-46F9-8682-016E9F6F9FC1}" type="presOf" srcId="{9469FBDE-5C89-4376-A15C-539BAA2BF9B4}" destId="{95006442-30E4-4861-8791-2962754E8F49}" srcOrd="0" destOrd="0" presId="urn:microsoft.com/office/officeart/2005/8/layout/orgChart1"/>
    <dgm:cxn modelId="{64F495B5-F9C9-4BF1-BC8C-5C4606B90CA5}" type="presOf" srcId="{31C0786E-F926-4BEA-A7E8-7CE573CFDD39}" destId="{7A38CF7F-0ECE-4E5F-B543-7161EBEB0292}" srcOrd="0" destOrd="0" presId="urn:microsoft.com/office/officeart/2005/8/layout/orgChart1"/>
    <dgm:cxn modelId="{5A1155CB-94FE-4ACD-B6A3-309688BF082F}" type="presParOf" srcId="{7A38CF7F-0ECE-4E5F-B543-7161EBEB0292}" destId="{A569B4C0-BD0B-44FC-915A-B1CB0DA0FF06}" srcOrd="0" destOrd="0" presId="urn:microsoft.com/office/officeart/2005/8/layout/orgChart1"/>
    <dgm:cxn modelId="{9878BB91-A849-4091-918C-29FD3A63D6FF}" type="presParOf" srcId="{A569B4C0-BD0B-44FC-915A-B1CB0DA0FF06}" destId="{5A06E9D2-E332-43A9-8D46-E19C2C69D50B}" srcOrd="0" destOrd="0" presId="urn:microsoft.com/office/officeart/2005/8/layout/orgChart1"/>
    <dgm:cxn modelId="{69916E6C-CD83-4AF0-B948-83BA9A6B84E5}" type="presParOf" srcId="{5A06E9D2-E332-43A9-8D46-E19C2C69D50B}" destId="{95006442-30E4-4861-8791-2962754E8F49}" srcOrd="0" destOrd="0" presId="urn:microsoft.com/office/officeart/2005/8/layout/orgChart1"/>
    <dgm:cxn modelId="{C40FC657-7F1B-42CC-80EB-D8F5B7D429C5}" type="presParOf" srcId="{5A06E9D2-E332-43A9-8D46-E19C2C69D50B}" destId="{F7DA09DC-9AF8-44AE-B4E8-65C41A4FF756}" srcOrd="1" destOrd="0" presId="urn:microsoft.com/office/officeart/2005/8/layout/orgChart1"/>
    <dgm:cxn modelId="{C8EE023A-CBC0-4C59-8E86-0B28FD309C0F}" type="presParOf" srcId="{A569B4C0-BD0B-44FC-915A-B1CB0DA0FF06}" destId="{BA0CCD54-313E-492A-8E9B-5FC40C135297}" srcOrd="1" destOrd="0" presId="urn:microsoft.com/office/officeart/2005/8/layout/orgChart1"/>
    <dgm:cxn modelId="{FF185985-463B-4115-8C82-5559EC94FE29}" type="presParOf" srcId="{BA0CCD54-313E-492A-8E9B-5FC40C135297}" destId="{6C9E3695-C87C-4088-A5DB-4190F873ACF1}" srcOrd="0" destOrd="0" presId="urn:microsoft.com/office/officeart/2005/8/layout/orgChart1"/>
    <dgm:cxn modelId="{256C319E-2131-4104-9FB6-772E0B03197C}" type="presParOf" srcId="{BA0CCD54-313E-492A-8E9B-5FC40C135297}" destId="{63ADE925-58B3-4098-8432-E9350BE466A3}" srcOrd="1" destOrd="0" presId="urn:microsoft.com/office/officeart/2005/8/layout/orgChart1"/>
    <dgm:cxn modelId="{DDAE9947-4B08-47C6-9C16-36E7CF565410}" type="presParOf" srcId="{63ADE925-58B3-4098-8432-E9350BE466A3}" destId="{3312001D-3901-4419-A32D-652E61FEBD6B}" srcOrd="0" destOrd="0" presId="urn:microsoft.com/office/officeart/2005/8/layout/orgChart1"/>
    <dgm:cxn modelId="{40C6A536-8191-41BA-8ED2-8DE4BE79E229}" type="presParOf" srcId="{3312001D-3901-4419-A32D-652E61FEBD6B}" destId="{23047873-211C-4BC2-BAFF-80F7A278AA47}" srcOrd="0" destOrd="0" presId="urn:microsoft.com/office/officeart/2005/8/layout/orgChart1"/>
    <dgm:cxn modelId="{0FDE8809-748D-4C94-8FB8-4E145F8FE29E}" type="presParOf" srcId="{3312001D-3901-4419-A32D-652E61FEBD6B}" destId="{99E3D0F5-4ED0-4CB8-B767-387259B6ADD1}" srcOrd="1" destOrd="0" presId="urn:microsoft.com/office/officeart/2005/8/layout/orgChart1"/>
    <dgm:cxn modelId="{E41CA0C2-E61A-4174-8DEF-C51CF6963F0F}" type="presParOf" srcId="{63ADE925-58B3-4098-8432-E9350BE466A3}" destId="{1824F87E-0A24-4830-BCF7-5EB216A8682C}" srcOrd="1" destOrd="0" presId="urn:microsoft.com/office/officeart/2005/8/layout/orgChart1"/>
    <dgm:cxn modelId="{2DDD0EB6-86A7-49B1-9B66-7CF3A801DEFB}" type="presParOf" srcId="{63ADE925-58B3-4098-8432-E9350BE466A3}" destId="{D161BEA0-3D33-4EC5-A5C6-98E151232F77}" srcOrd="2" destOrd="0" presId="urn:microsoft.com/office/officeart/2005/8/layout/orgChart1"/>
    <dgm:cxn modelId="{3EF5B2F0-9D7A-4642-BECD-9795ECBAD1C6}" type="presParOf" srcId="{BA0CCD54-313E-492A-8E9B-5FC40C135297}" destId="{A4F982BD-680D-477E-81B5-52CF26574F5F}" srcOrd="2" destOrd="0" presId="urn:microsoft.com/office/officeart/2005/8/layout/orgChart1"/>
    <dgm:cxn modelId="{BEB256ED-2CAC-4798-B845-7C555D0F8969}" type="presParOf" srcId="{BA0CCD54-313E-492A-8E9B-5FC40C135297}" destId="{2A25BB9B-0F02-46A3-9979-DE43FF0DE676}" srcOrd="3" destOrd="0" presId="urn:microsoft.com/office/officeart/2005/8/layout/orgChart1"/>
    <dgm:cxn modelId="{EAF67D31-F4B8-441D-9F45-85A4A3691286}" type="presParOf" srcId="{2A25BB9B-0F02-46A3-9979-DE43FF0DE676}" destId="{BCE616F2-339E-4BD3-83F9-03D9910FE3B1}" srcOrd="0" destOrd="0" presId="urn:microsoft.com/office/officeart/2005/8/layout/orgChart1"/>
    <dgm:cxn modelId="{F94ED72E-19A8-4B8A-9326-11C16C62B6C3}" type="presParOf" srcId="{BCE616F2-339E-4BD3-83F9-03D9910FE3B1}" destId="{D2730D49-34BA-4B7C-9B8B-EE2A29500419}" srcOrd="0" destOrd="0" presId="urn:microsoft.com/office/officeart/2005/8/layout/orgChart1"/>
    <dgm:cxn modelId="{57C90C71-D196-4F21-A6FA-8DDA8DAF9CA6}" type="presParOf" srcId="{BCE616F2-339E-4BD3-83F9-03D9910FE3B1}" destId="{0E0821A7-7386-4458-91F0-B86532AFC860}" srcOrd="1" destOrd="0" presId="urn:microsoft.com/office/officeart/2005/8/layout/orgChart1"/>
    <dgm:cxn modelId="{8166C23B-66F7-48D9-8904-4B0A0CCC57BD}" type="presParOf" srcId="{2A25BB9B-0F02-46A3-9979-DE43FF0DE676}" destId="{0DF48A21-BCD4-4ADF-A0FB-8B3A1882890D}" srcOrd="1" destOrd="0" presId="urn:microsoft.com/office/officeart/2005/8/layout/orgChart1"/>
    <dgm:cxn modelId="{7D897BBA-50D8-41D4-A021-7F1ED815D647}" type="presParOf" srcId="{2A25BB9B-0F02-46A3-9979-DE43FF0DE676}" destId="{341A55F2-8066-4435-A141-155C8D95C8B9}" srcOrd="2" destOrd="0" presId="urn:microsoft.com/office/officeart/2005/8/layout/orgChart1"/>
    <dgm:cxn modelId="{0EF44F90-537B-49EB-B20D-DE1DC24390D6}" type="presParOf" srcId="{A569B4C0-BD0B-44FC-915A-B1CB0DA0FF06}" destId="{58686D7C-B194-4546-B248-E5173DDBE4D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6F8A169-AE02-4A47-BA53-953A45EA4E83}" type="doc">
      <dgm:prSet loTypeId="urn:microsoft.com/office/officeart/2005/8/layout/default#7" loCatId="list" qsTypeId="urn:microsoft.com/office/officeart/2005/8/quickstyle/simple1#2" qsCatId="simple" csTypeId="urn:microsoft.com/office/officeart/2005/8/colors/accent1_2#2" csCatId="accent1" phldr="1"/>
      <dgm:spPr/>
      <dgm:t>
        <a:bodyPr/>
        <a:lstStyle/>
        <a:p>
          <a:endParaRPr lang="uk-UA"/>
        </a:p>
      </dgm:t>
    </dgm:pt>
    <dgm:pt modelId="{29A5B1B3-13EB-4F27-8EE7-6560446962E2}">
      <dgm:prSet phldrT="[Текст]" custT="1"/>
      <dgm:spPr/>
      <dgm:t>
        <a:bodyPr/>
        <a:lstStyle/>
        <a:p>
          <a:r>
            <a:rPr lang="uk-UA" sz="2400" dirty="0" smtClean="0"/>
            <a:t>Аналіз</a:t>
          </a:r>
          <a:endParaRPr lang="uk-UA" sz="2400" dirty="0"/>
        </a:p>
      </dgm:t>
    </dgm:pt>
    <dgm:pt modelId="{2F4A4EC5-844D-43A9-B444-647716C4EFF3}" type="parTrans" cxnId="{CCE234A0-A44E-4F2A-B6A7-F31BF71B407B}">
      <dgm:prSet/>
      <dgm:spPr/>
      <dgm:t>
        <a:bodyPr/>
        <a:lstStyle/>
        <a:p>
          <a:endParaRPr lang="uk-UA" sz="2000"/>
        </a:p>
      </dgm:t>
    </dgm:pt>
    <dgm:pt modelId="{4B3CCD41-569E-401A-9604-E39CF57B38FB}" type="sibTrans" cxnId="{CCE234A0-A44E-4F2A-B6A7-F31BF71B407B}">
      <dgm:prSet/>
      <dgm:spPr/>
      <dgm:t>
        <a:bodyPr/>
        <a:lstStyle/>
        <a:p>
          <a:endParaRPr lang="uk-UA" sz="2000"/>
        </a:p>
      </dgm:t>
    </dgm:pt>
    <dgm:pt modelId="{301B5D45-CF48-444D-9E9A-D79EBADE1D66}">
      <dgm:prSet phldrT="[Текст]" custT="1"/>
      <dgm:spPr/>
      <dgm:t>
        <a:bodyPr/>
        <a:lstStyle/>
        <a:p>
          <a:r>
            <a:rPr lang="uk-UA" sz="2400" dirty="0" smtClean="0"/>
            <a:t>Синтез</a:t>
          </a:r>
          <a:endParaRPr lang="uk-UA" sz="2400" dirty="0"/>
        </a:p>
      </dgm:t>
    </dgm:pt>
    <dgm:pt modelId="{851A35D6-A160-4C30-8794-5A5597892E37}" type="parTrans" cxnId="{48863492-57CF-422C-9495-AAC0AFC07258}">
      <dgm:prSet/>
      <dgm:spPr/>
      <dgm:t>
        <a:bodyPr/>
        <a:lstStyle/>
        <a:p>
          <a:endParaRPr lang="uk-UA" sz="2000"/>
        </a:p>
      </dgm:t>
    </dgm:pt>
    <dgm:pt modelId="{4044AC12-9180-42C4-A7B2-CB37BFD7A3CB}" type="sibTrans" cxnId="{48863492-57CF-422C-9495-AAC0AFC07258}">
      <dgm:prSet/>
      <dgm:spPr/>
      <dgm:t>
        <a:bodyPr/>
        <a:lstStyle/>
        <a:p>
          <a:endParaRPr lang="uk-UA" sz="2000"/>
        </a:p>
      </dgm:t>
    </dgm:pt>
    <dgm:pt modelId="{01E437D2-2EE0-4623-9DE7-AAA243173352}">
      <dgm:prSet phldrT="[Текст]" custT="1"/>
      <dgm:spPr/>
      <dgm:t>
        <a:bodyPr/>
        <a:lstStyle/>
        <a:p>
          <a:r>
            <a:rPr lang="uk-UA" sz="2400" dirty="0" smtClean="0"/>
            <a:t>Індукція</a:t>
          </a:r>
          <a:endParaRPr lang="uk-UA" sz="2400" dirty="0"/>
        </a:p>
      </dgm:t>
    </dgm:pt>
    <dgm:pt modelId="{6B98FBA5-4B31-4549-AA94-A9C21CC62F0D}" type="parTrans" cxnId="{BF3C3260-E1AB-42E3-921A-3C5F313C62FC}">
      <dgm:prSet/>
      <dgm:spPr/>
      <dgm:t>
        <a:bodyPr/>
        <a:lstStyle/>
        <a:p>
          <a:endParaRPr lang="uk-UA" sz="2000"/>
        </a:p>
      </dgm:t>
    </dgm:pt>
    <dgm:pt modelId="{43130A24-B4A6-47E7-A1C0-90B23E6BB379}" type="sibTrans" cxnId="{BF3C3260-E1AB-42E3-921A-3C5F313C62FC}">
      <dgm:prSet/>
      <dgm:spPr/>
      <dgm:t>
        <a:bodyPr/>
        <a:lstStyle/>
        <a:p>
          <a:endParaRPr lang="uk-UA" sz="2000"/>
        </a:p>
      </dgm:t>
    </dgm:pt>
    <dgm:pt modelId="{D0CEC52B-BF33-4ADA-8E4E-CCCCAE4F8901}">
      <dgm:prSet custT="1"/>
      <dgm:spPr/>
      <dgm:t>
        <a:bodyPr/>
        <a:lstStyle/>
        <a:p>
          <a:r>
            <a:rPr lang="uk-UA" sz="2400" dirty="0" smtClean="0"/>
            <a:t>Аналогія</a:t>
          </a:r>
          <a:endParaRPr lang="uk-UA" sz="2400" dirty="0"/>
        </a:p>
      </dgm:t>
    </dgm:pt>
    <dgm:pt modelId="{15D223FA-8F57-4872-B941-CBCDF0BBC4FC}" type="parTrans" cxnId="{B7FF2F34-35CA-4F1A-81E2-65C3E705C55F}">
      <dgm:prSet/>
      <dgm:spPr/>
      <dgm:t>
        <a:bodyPr/>
        <a:lstStyle/>
        <a:p>
          <a:endParaRPr lang="uk-UA" sz="2000"/>
        </a:p>
      </dgm:t>
    </dgm:pt>
    <dgm:pt modelId="{3DCE8EDD-1325-4DC2-9FB3-BFBBF2AF3D7D}" type="sibTrans" cxnId="{B7FF2F34-35CA-4F1A-81E2-65C3E705C55F}">
      <dgm:prSet/>
      <dgm:spPr/>
      <dgm:t>
        <a:bodyPr/>
        <a:lstStyle/>
        <a:p>
          <a:endParaRPr lang="uk-UA" sz="2000"/>
        </a:p>
      </dgm:t>
    </dgm:pt>
    <dgm:pt modelId="{AF012AFC-38BE-4CE0-A4BB-93C40ECBC7FB}">
      <dgm:prSet custT="1"/>
      <dgm:spPr/>
      <dgm:t>
        <a:bodyPr/>
        <a:lstStyle/>
        <a:p>
          <a:r>
            <a:rPr lang="uk-UA" sz="2200" dirty="0" smtClean="0"/>
            <a:t>Моделювання</a:t>
          </a:r>
          <a:endParaRPr lang="uk-UA" sz="2200" dirty="0"/>
        </a:p>
      </dgm:t>
    </dgm:pt>
    <dgm:pt modelId="{57161E60-40CE-46DD-83D3-0901E0712EB7}" type="parTrans" cxnId="{21E5F25C-C3A2-48AF-81D4-9A68D666416B}">
      <dgm:prSet/>
      <dgm:spPr/>
      <dgm:t>
        <a:bodyPr/>
        <a:lstStyle/>
        <a:p>
          <a:endParaRPr lang="uk-UA" sz="2000"/>
        </a:p>
      </dgm:t>
    </dgm:pt>
    <dgm:pt modelId="{E1739C9F-8527-4053-8372-9FCCECA50F6B}" type="sibTrans" cxnId="{21E5F25C-C3A2-48AF-81D4-9A68D666416B}">
      <dgm:prSet/>
      <dgm:spPr/>
      <dgm:t>
        <a:bodyPr/>
        <a:lstStyle/>
        <a:p>
          <a:endParaRPr lang="uk-UA" sz="2000"/>
        </a:p>
      </dgm:t>
    </dgm:pt>
    <dgm:pt modelId="{FAAA0103-87FB-4D89-B99F-12B7CD307A5B}">
      <dgm:prSet custT="1"/>
      <dgm:spPr/>
      <dgm:t>
        <a:bodyPr/>
        <a:lstStyle/>
        <a:p>
          <a:r>
            <a:rPr lang="uk-UA" sz="2400" dirty="0" smtClean="0"/>
            <a:t>Імовірнісні (статистичні) методи</a:t>
          </a:r>
          <a:endParaRPr lang="uk-UA" sz="2400" dirty="0"/>
        </a:p>
      </dgm:t>
    </dgm:pt>
    <dgm:pt modelId="{CC65AE97-ED0F-4545-9C52-1D945F1F6483}" type="parTrans" cxnId="{785FC263-470B-4120-9E93-E3DD87C81E39}">
      <dgm:prSet/>
      <dgm:spPr/>
      <dgm:t>
        <a:bodyPr/>
        <a:lstStyle/>
        <a:p>
          <a:endParaRPr lang="uk-UA" sz="2000"/>
        </a:p>
      </dgm:t>
    </dgm:pt>
    <dgm:pt modelId="{34B478AD-E689-4981-A59A-8FC42B06AF1B}" type="sibTrans" cxnId="{785FC263-470B-4120-9E93-E3DD87C81E39}">
      <dgm:prSet/>
      <dgm:spPr/>
      <dgm:t>
        <a:bodyPr/>
        <a:lstStyle/>
        <a:p>
          <a:endParaRPr lang="uk-UA" sz="2000"/>
        </a:p>
      </dgm:t>
    </dgm:pt>
    <dgm:pt modelId="{88E40849-6501-47E1-99A0-8F6CCA47DE62}">
      <dgm:prSet custT="1"/>
      <dgm:spPr/>
      <dgm:t>
        <a:bodyPr/>
        <a:lstStyle/>
        <a:p>
          <a:r>
            <a:rPr lang="uk-UA" sz="2400" dirty="0" smtClean="0"/>
            <a:t>Кореляційний аналіз</a:t>
          </a:r>
          <a:endParaRPr lang="uk-UA" sz="2400" dirty="0"/>
        </a:p>
      </dgm:t>
    </dgm:pt>
    <dgm:pt modelId="{C21A96C3-B81A-4990-A8E9-3EE726D4DEBB}" type="parTrans" cxnId="{16D3CD64-11F3-40C7-8081-B72C4C1F74F4}">
      <dgm:prSet/>
      <dgm:spPr/>
      <dgm:t>
        <a:bodyPr/>
        <a:lstStyle/>
        <a:p>
          <a:endParaRPr lang="uk-UA" sz="2000"/>
        </a:p>
      </dgm:t>
    </dgm:pt>
    <dgm:pt modelId="{452B9A3E-8426-4765-90AB-05EA8D31B965}" type="sibTrans" cxnId="{16D3CD64-11F3-40C7-8081-B72C4C1F74F4}">
      <dgm:prSet/>
      <dgm:spPr/>
      <dgm:t>
        <a:bodyPr/>
        <a:lstStyle/>
        <a:p>
          <a:endParaRPr lang="uk-UA" sz="2000"/>
        </a:p>
      </dgm:t>
    </dgm:pt>
    <dgm:pt modelId="{990D7378-6C6C-4EF2-B481-580553174169}">
      <dgm:prSet custT="1"/>
      <dgm:spPr/>
      <dgm:t>
        <a:bodyPr/>
        <a:lstStyle/>
        <a:p>
          <a:r>
            <a:rPr lang="uk-UA" sz="2400" dirty="0" smtClean="0"/>
            <a:t>Регресійний аналіз</a:t>
          </a:r>
          <a:endParaRPr lang="uk-UA" sz="2400" dirty="0"/>
        </a:p>
      </dgm:t>
    </dgm:pt>
    <dgm:pt modelId="{262FB19E-305F-4195-83F4-E54FAA4F04B4}" type="parTrans" cxnId="{40BEA3B0-25C2-4CE7-A437-03DD014AF58F}">
      <dgm:prSet/>
      <dgm:spPr/>
      <dgm:t>
        <a:bodyPr/>
        <a:lstStyle/>
        <a:p>
          <a:endParaRPr lang="uk-UA" sz="2000"/>
        </a:p>
      </dgm:t>
    </dgm:pt>
    <dgm:pt modelId="{F36C4451-4B48-41D7-AB51-8BEE6212FF0C}" type="sibTrans" cxnId="{40BEA3B0-25C2-4CE7-A437-03DD014AF58F}">
      <dgm:prSet/>
      <dgm:spPr/>
      <dgm:t>
        <a:bodyPr/>
        <a:lstStyle/>
        <a:p>
          <a:endParaRPr lang="uk-UA" sz="2000"/>
        </a:p>
      </dgm:t>
    </dgm:pt>
    <dgm:pt modelId="{55FE986E-AA30-4A1E-AB24-89A0D01E4EC4}">
      <dgm:prSet custT="1"/>
      <dgm:spPr/>
      <dgm:t>
        <a:bodyPr/>
        <a:lstStyle/>
        <a:p>
          <a:r>
            <a:rPr lang="uk-UA" sz="2400" dirty="0" err="1" smtClean="0"/>
            <a:t>Імовірнісно</a:t>
          </a:r>
          <a:r>
            <a:rPr lang="uk-UA" sz="2400" dirty="0" smtClean="0"/>
            <a:t>-статистичні методи</a:t>
          </a:r>
          <a:endParaRPr lang="uk-UA" sz="2400" dirty="0"/>
        </a:p>
      </dgm:t>
    </dgm:pt>
    <dgm:pt modelId="{8B338034-0B15-47B7-8CEF-A55EC2FAF1C4}" type="parTrans" cxnId="{96CFD9AA-409D-4648-8B81-3A6389098F0B}">
      <dgm:prSet/>
      <dgm:spPr/>
      <dgm:t>
        <a:bodyPr/>
        <a:lstStyle/>
        <a:p>
          <a:endParaRPr lang="uk-UA" sz="2000"/>
        </a:p>
      </dgm:t>
    </dgm:pt>
    <dgm:pt modelId="{844A3F22-5136-4C4A-9AEA-A861FB9D9F2F}" type="sibTrans" cxnId="{96CFD9AA-409D-4648-8B81-3A6389098F0B}">
      <dgm:prSet/>
      <dgm:spPr/>
      <dgm:t>
        <a:bodyPr/>
        <a:lstStyle/>
        <a:p>
          <a:endParaRPr lang="uk-UA" sz="2000"/>
        </a:p>
      </dgm:t>
    </dgm:pt>
    <dgm:pt modelId="{4FB16E80-60CD-4EE4-8CD9-6EEBF6406721}">
      <dgm:prSet custT="1"/>
      <dgm:spPr/>
      <dgm:t>
        <a:bodyPr/>
        <a:lstStyle/>
        <a:p>
          <a:r>
            <a:rPr lang="uk-UA" sz="2400" dirty="0" smtClean="0"/>
            <a:t>Факторний аналіз</a:t>
          </a:r>
          <a:endParaRPr lang="uk-UA" sz="2400" dirty="0"/>
        </a:p>
      </dgm:t>
    </dgm:pt>
    <dgm:pt modelId="{01DCBF07-07DE-44E3-AD82-68A4E332EC05}" type="parTrans" cxnId="{452E3A9C-CD43-4D2A-9196-E0B632E33CAF}">
      <dgm:prSet/>
      <dgm:spPr/>
      <dgm:t>
        <a:bodyPr/>
        <a:lstStyle/>
        <a:p>
          <a:endParaRPr lang="uk-UA" sz="2000"/>
        </a:p>
      </dgm:t>
    </dgm:pt>
    <dgm:pt modelId="{0C497418-04FB-489F-A915-1D4E9842541D}" type="sibTrans" cxnId="{452E3A9C-CD43-4D2A-9196-E0B632E33CAF}">
      <dgm:prSet/>
      <dgm:spPr/>
      <dgm:t>
        <a:bodyPr/>
        <a:lstStyle/>
        <a:p>
          <a:endParaRPr lang="uk-UA" sz="2000"/>
        </a:p>
      </dgm:t>
    </dgm:pt>
    <dgm:pt modelId="{BB445250-59AE-46AC-B5E2-B743191DABF9}">
      <dgm:prSet custT="1"/>
      <dgm:spPr/>
      <dgm:t>
        <a:bodyPr/>
        <a:lstStyle/>
        <a:p>
          <a:r>
            <a:rPr lang="uk-UA" sz="2400" dirty="0" smtClean="0"/>
            <a:t>Кластерний аналіз</a:t>
          </a:r>
          <a:endParaRPr lang="uk-UA" sz="2400" dirty="0"/>
        </a:p>
      </dgm:t>
    </dgm:pt>
    <dgm:pt modelId="{F0DE96B0-3AB8-4E7C-BB51-D58D30405570}" type="parTrans" cxnId="{644937A4-1404-4D38-9853-3826A52756A8}">
      <dgm:prSet/>
      <dgm:spPr/>
      <dgm:t>
        <a:bodyPr/>
        <a:lstStyle/>
        <a:p>
          <a:endParaRPr lang="uk-UA" sz="2000"/>
        </a:p>
      </dgm:t>
    </dgm:pt>
    <dgm:pt modelId="{D528D0AC-F35A-4089-B8CB-2B881C3107FF}" type="sibTrans" cxnId="{644937A4-1404-4D38-9853-3826A52756A8}">
      <dgm:prSet/>
      <dgm:spPr/>
      <dgm:t>
        <a:bodyPr/>
        <a:lstStyle/>
        <a:p>
          <a:endParaRPr lang="uk-UA" sz="2000"/>
        </a:p>
      </dgm:t>
    </dgm:pt>
    <dgm:pt modelId="{B09C0221-D3DF-4E47-A60D-931C152EF88E}">
      <dgm:prSet custT="1"/>
      <dgm:spPr/>
      <dgm:t>
        <a:bodyPr/>
        <a:lstStyle/>
        <a:p>
          <a:r>
            <a:rPr lang="uk-UA" sz="2400" dirty="0" smtClean="0"/>
            <a:t>Контент-аналіз</a:t>
          </a:r>
          <a:endParaRPr lang="uk-UA" sz="2400" dirty="0"/>
        </a:p>
      </dgm:t>
    </dgm:pt>
    <dgm:pt modelId="{35D09606-624D-41AE-890A-8056500242A6}" type="parTrans" cxnId="{C276F01F-7714-4772-A315-051DB4E0D18A}">
      <dgm:prSet/>
      <dgm:spPr/>
      <dgm:t>
        <a:bodyPr/>
        <a:lstStyle/>
        <a:p>
          <a:endParaRPr lang="uk-UA" sz="2000"/>
        </a:p>
      </dgm:t>
    </dgm:pt>
    <dgm:pt modelId="{FADCB460-3D71-4D70-A978-012F560DD1C4}" type="sibTrans" cxnId="{C276F01F-7714-4772-A315-051DB4E0D18A}">
      <dgm:prSet/>
      <dgm:spPr/>
      <dgm:t>
        <a:bodyPr/>
        <a:lstStyle/>
        <a:p>
          <a:endParaRPr lang="uk-UA" sz="2000"/>
        </a:p>
      </dgm:t>
    </dgm:pt>
    <dgm:pt modelId="{D5295F61-8BF0-431E-8959-3D670A368478}">
      <dgm:prSet custT="1"/>
      <dgm:spPr/>
      <dgm:t>
        <a:bodyPr/>
        <a:lstStyle/>
        <a:p>
          <a:r>
            <a:rPr lang="uk-UA" sz="2400" dirty="0" smtClean="0"/>
            <a:t>Метод класифікації і типології</a:t>
          </a:r>
          <a:endParaRPr lang="uk-UA" sz="2400" dirty="0"/>
        </a:p>
      </dgm:t>
    </dgm:pt>
    <dgm:pt modelId="{09407A26-9F18-4961-9584-5842CE13E453}" type="parTrans" cxnId="{2A500813-3A82-4A13-92AA-6B4E0FD1F262}">
      <dgm:prSet/>
      <dgm:spPr/>
      <dgm:t>
        <a:bodyPr/>
        <a:lstStyle/>
        <a:p>
          <a:endParaRPr lang="uk-UA" sz="2000"/>
        </a:p>
      </dgm:t>
    </dgm:pt>
    <dgm:pt modelId="{9562AAB6-AF2C-4078-84C8-74B67248FE6D}" type="sibTrans" cxnId="{2A500813-3A82-4A13-92AA-6B4E0FD1F262}">
      <dgm:prSet/>
      <dgm:spPr/>
      <dgm:t>
        <a:bodyPr/>
        <a:lstStyle/>
        <a:p>
          <a:endParaRPr lang="uk-UA" sz="2000"/>
        </a:p>
      </dgm:t>
    </dgm:pt>
    <dgm:pt modelId="{2F464BA6-0C7A-422B-887D-38CD06F53358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uk-UA" sz="2300" b="0" i="0" dirty="0" smtClean="0"/>
            <a:t>Метод </a:t>
          </a:r>
          <a:r>
            <a:rPr lang="uk-UA" sz="2300" b="0" i="0" dirty="0" err="1" smtClean="0"/>
            <a:t>імплікаційних</a:t>
          </a:r>
          <a:r>
            <a:rPr lang="uk-UA" sz="2300" b="0" i="0" dirty="0" smtClean="0"/>
            <a:t> шкал</a:t>
          </a:r>
          <a:br>
            <a:rPr lang="uk-UA" sz="2300" b="0" i="0" dirty="0" smtClean="0"/>
          </a:br>
          <a:endParaRPr lang="uk-UA" sz="2300" b="0" dirty="0"/>
        </a:p>
      </dgm:t>
    </dgm:pt>
    <dgm:pt modelId="{EE53F2B1-A869-4776-A3C6-72C2E885403F}" type="parTrans" cxnId="{B90709F0-42D4-4F73-8F41-C08D5610218C}">
      <dgm:prSet/>
      <dgm:spPr/>
      <dgm:t>
        <a:bodyPr/>
        <a:lstStyle/>
        <a:p>
          <a:endParaRPr lang="uk-UA" sz="2000"/>
        </a:p>
      </dgm:t>
    </dgm:pt>
    <dgm:pt modelId="{5D362498-B5F2-4C84-9B77-1669341742BC}" type="sibTrans" cxnId="{B90709F0-42D4-4F73-8F41-C08D5610218C}">
      <dgm:prSet/>
      <dgm:spPr/>
      <dgm:t>
        <a:bodyPr/>
        <a:lstStyle/>
        <a:p>
          <a:endParaRPr lang="uk-UA" sz="2000"/>
        </a:p>
      </dgm:t>
    </dgm:pt>
    <dgm:pt modelId="{5E1A690E-5631-4EE2-ACE9-A7C1D10AE208}" type="pres">
      <dgm:prSet presAssocID="{66F8A169-AE02-4A47-BA53-953A45EA4E83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uk-UA"/>
        </a:p>
      </dgm:t>
    </dgm:pt>
    <dgm:pt modelId="{C68633AD-A5F9-4346-B4A8-3623889A937E}" type="pres">
      <dgm:prSet presAssocID="{29A5B1B3-13EB-4F27-8EE7-6560446962E2}" presName="node" presStyleLbl="node1" presStyleIdx="0" presStyleCnt="14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38FEF4D2-093B-4AFE-9DBC-A9B82859E0B5}" type="pres">
      <dgm:prSet presAssocID="{4B3CCD41-569E-401A-9604-E39CF57B38FB}" presName="sibTrans" presStyleCnt="0"/>
      <dgm:spPr/>
    </dgm:pt>
    <dgm:pt modelId="{27601925-024F-4DEB-8DE6-7CD506DA513F}" type="pres">
      <dgm:prSet presAssocID="{301B5D45-CF48-444D-9E9A-D79EBADE1D66}" presName="node" presStyleLbl="node1" presStyleIdx="1" presStyleCnt="14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49758BDF-CE53-4E6E-BDE6-B0341017A1B0}" type="pres">
      <dgm:prSet presAssocID="{4044AC12-9180-42C4-A7B2-CB37BFD7A3CB}" presName="sibTrans" presStyleCnt="0"/>
      <dgm:spPr/>
    </dgm:pt>
    <dgm:pt modelId="{B50DC280-9485-4173-8928-C7FC8102B735}" type="pres">
      <dgm:prSet presAssocID="{01E437D2-2EE0-4623-9DE7-AAA243173352}" presName="node" presStyleLbl="node1" presStyleIdx="2" presStyleCnt="14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842CEFBC-98B3-421B-B34B-397C7F27CD70}" type="pres">
      <dgm:prSet presAssocID="{43130A24-B4A6-47E7-A1C0-90B23E6BB379}" presName="sibTrans" presStyleCnt="0"/>
      <dgm:spPr/>
    </dgm:pt>
    <dgm:pt modelId="{68F5B59B-2AAA-4D27-81C6-5B8D27046680}" type="pres">
      <dgm:prSet presAssocID="{D0CEC52B-BF33-4ADA-8E4E-CCCCAE4F8901}" presName="node" presStyleLbl="node1" presStyleIdx="3" presStyleCnt="14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18FEB90D-9C52-410E-AD1D-0DCF1D1F9FD0}" type="pres">
      <dgm:prSet presAssocID="{3DCE8EDD-1325-4DC2-9FB3-BFBBF2AF3D7D}" presName="sibTrans" presStyleCnt="0"/>
      <dgm:spPr/>
    </dgm:pt>
    <dgm:pt modelId="{D9C5B329-B2BE-4E6C-A794-6297563278E0}" type="pres">
      <dgm:prSet presAssocID="{AF012AFC-38BE-4CE0-A4BB-93C40ECBC7FB}" presName="node" presStyleLbl="node1" presStyleIdx="4" presStyleCnt="14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5EB91FE4-6F5A-4855-B70D-30C38D0B7909}" type="pres">
      <dgm:prSet presAssocID="{E1739C9F-8527-4053-8372-9FCCECA50F6B}" presName="sibTrans" presStyleCnt="0"/>
      <dgm:spPr/>
    </dgm:pt>
    <dgm:pt modelId="{D09EDA67-9736-497F-AC03-D7E0A7A8FAB2}" type="pres">
      <dgm:prSet presAssocID="{FAAA0103-87FB-4D89-B99F-12B7CD307A5B}" presName="node" presStyleLbl="node1" presStyleIdx="5" presStyleCnt="14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8BBAA0F0-3873-4898-BE4C-A2A8A42C7574}" type="pres">
      <dgm:prSet presAssocID="{34B478AD-E689-4981-A59A-8FC42B06AF1B}" presName="sibTrans" presStyleCnt="0"/>
      <dgm:spPr/>
    </dgm:pt>
    <dgm:pt modelId="{8F8A0D6A-96A8-44D1-BF46-952FFFE4374D}" type="pres">
      <dgm:prSet presAssocID="{88E40849-6501-47E1-99A0-8F6CCA47DE62}" presName="node" presStyleLbl="node1" presStyleIdx="6" presStyleCnt="14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755A9B55-B856-457D-8F0D-5743C0AA1E76}" type="pres">
      <dgm:prSet presAssocID="{452B9A3E-8426-4765-90AB-05EA8D31B965}" presName="sibTrans" presStyleCnt="0"/>
      <dgm:spPr/>
    </dgm:pt>
    <dgm:pt modelId="{F70F5CDC-9CE2-47AE-BFBD-D604E33C8042}" type="pres">
      <dgm:prSet presAssocID="{990D7378-6C6C-4EF2-B481-580553174169}" presName="node" presStyleLbl="node1" presStyleIdx="7" presStyleCnt="14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44A19DFC-8CF1-4674-AA66-C234F55381D4}" type="pres">
      <dgm:prSet presAssocID="{F36C4451-4B48-41D7-AB51-8BEE6212FF0C}" presName="sibTrans" presStyleCnt="0"/>
      <dgm:spPr/>
    </dgm:pt>
    <dgm:pt modelId="{AD04D2D8-4D3D-4E5E-B775-4FBF6919E112}" type="pres">
      <dgm:prSet presAssocID="{55FE986E-AA30-4A1E-AB24-89A0D01E4EC4}" presName="node" presStyleLbl="node1" presStyleIdx="8" presStyleCnt="14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27C19C39-EB70-4452-B88B-B14328D7F705}" type="pres">
      <dgm:prSet presAssocID="{844A3F22-5136-4C4A-9AEA-A861FB9D9F2F}" presName="sibTrans" presStyleCnt="0"/>
      <dgm:spPr/>
    </dgm:pt>
    <dgm:pt modelId="{EF162DF2-DEF7-413F-9086-0EB4DF9769B5}" type="pres">
      <dgm:prSet presAssocID="{4FB16E80-60CD-4EE4-8CD9-6EEBF6406721}" presName="node" presStyleLbl="node1" presStyleIdx="9" presStyleCnt="14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9DECD575-C3CD-4D71-8DED-8095596E1C34}" type="pres">
      <dgm:prSet presAssocID="{0C497418-04FB-489F-A915-1D4E9842541D}" presName="sibTrans" presStyleCnt="0"/>
      <dgm:spPr/>
    </dgm:pt>
    <dgm:pt modelId="{E2000D21-1565-4070-A6EF-BA7000492832}" type="pres">
      <dgm:prSet presAssocID="{BB445250-59AE-46AC-B5E2-B743191DABF9}" presName="node" presStyleLbl="node1" presStyleIdx="10" presStyleCnt="14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195F306D-22E0-4C2F-8521-73BBD3D663D4}" type="pres">
      <dgm:prSet presAssocID="{D528D0AC-F35A-4089-B8CB-2B881C3107FF}" presName="sibTrans" presStyleCnt="0"/>
      <dgm:spPr/>
    </dgm:pt>
    <dgm:pt modelId="{75761A60-061A-4FB2-A704-7F04FBE9FFA8}" type="pres">
      <dgm:prSet presAssocID="{B09C0221-D3DF-4E47-A60D-931C152EF88E}" presName="node" presStyleLbl="node1" presStyleIdx="11" presStyleCnt="14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E54E3C9D-E878-47B3-9D1F-4118C1D14D3D}" type="pres">
      <dgm:prSet presAssocID="{FADCB460-3D71-4D70-A978-012F560DD1C4}" presName="sibTrans" presStyleCnt="0"/>
      <dgm:spPr/>
    </dgm:pt>
    <dgm:pt modelId="{49257455-B750-4D9D-8A22-6084C3BCFDC5}" type="pres">
      <dgm:prSet presAssocID="{2F464BA6-0C7A-422B-887D-38CD06F53358}" presName="node" presStyleLbl="node1" presStyleIdx="12" presStyleCnt="14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153828AE-5B03-4B7D-ACD5-A7FA1C069B7C}" type="pres">
      <dgm:prSet presAssocID="{5D362498-B5F2-4C84-9B77-1669341742BC}" presName="sibTrans" presStyleCnt="0"/>
      <dgm:spPr/>
    </dgm:pt>
    <dgm:pt modelId="{BC36B202-F728-4C30-967B-7545D33143F2}" type="pres">
      <dgm:prSet presAssocID="{D5295F61-8BF0-431E-8959-3D670A368478}" presName="node" presStyleLbl="node1" presStyleIdx="13" presStyleCnt="14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27C12024-AE45-4FB7-B9DB-FBB85F87E29B}" type="presOf" srcId="{66F8A169-AE02-4A47-BA53-953A45EA4E83}" destId="{5E1A690E-5631-4EE2-ACE9-A7C1D10AE208}" srcOrd="0" destOrd="0" presId="urn:microsoft.com/office/officeart/2005/8/layout/default#7"/>
    <dgm:cxn modelId="{452E3A9C-CD43-4D2A-9196-E0B632E33CAF}" srcId="{66F8A169-AE02-4A47-BA53-953A45EA4E83}" destId="{4FB16E80-60CD-4EE4-8CD9-6EEBF6406721}" srcOrd="9" destOrd="0" parTransId="{01DCBF07-07DE-44E3-AD82-68A4E332EC05}" sibTransId="{0C497418-04FB-489F-A915-1D4E9842541D}"/>
    <dgm:cxn modelId="{9492FE52-7A44-440F-B4D6-B21011D5743E}" type="presOf" srcId="{990D7378-6C6C-4EF2-B481-580553174169}" destId="{F70F5CDC-9CE2-47AE-BFBD-D604E33C8042}" srcOrd="0" destOrd="0" presId="urn:microsoft.com/office/officeart/2005/8/layout/default#7"/>
    <dgm:cxn modelId="{92A9C9D7-D960-48E0-997A-C6A3D883DA2F}" type="presOf" srcId="{301B5D45-CF48-444D-9E9A-D79EBADE1D66}" destId="{27601925-024F-4DEB-8DE6-7CD506DA513F}" srcOrd="0" destOrd="0" presId="urn:microsoft.com/office/officeart/2005/8/layout/default#7"/>
    <dgm:cxn modelId="{B7FF2F34-35CA-4F1A-81E2-65C3E705C55F}" srcId="{66F8A169-AE02-4A47-BA53-953A45EA4E83}" destId="{D0CEC52B-BF33-4ADA-8E4E-CCCCAE4F8901}" srcOrd="3" destOrd="0" parTransId="{15D223FA-8F57-4872-B941-CBCDF0BBC4FC}" sibTransId="{3DCE8EDD-1325-4DC2-9FB3-BFBBF2AF3D7D}"/>
    <dgm:cxn modelId="{48863492-57CF-422C-9495-AAC0AFC07258}" srcId="{66F8A169-AE02-4A47-BA53-953A45EA4E83}" destId="{301B5D45-CF48-444D-9E9A-D79EBADE1D66}" srcOrd="1" destOrd="0" parTransId="{851A35D6-A160-4C30-8794-5A5597892E37}" sibTransId="{4044AC12-9180-42C4-A7B2-CB37BFD7A3CB}"/>
    <dgm:cxn modelId="{3D1FEE4C-4BA9-450F-A138-687D9B5CCD0F}" type="presOf" srcId="{B09C0221-D3DF-4E47-A60D-931C152EF88E}" destId="{75761A60-061A-4FB2-A704-7F04FBE9FFA8}" srcOrd="0" destOrd="0" presId="urn:microsoft.com/office/officeart/2005/8/layout/default#7"/>
    <dgm:cxn modelId="{44CC49F7-6CEA-4C2F-853C-6BACCB6440D2}" type="presOf" srcId="{01E437D2-2EE0-4623-9DE7-AAA243173352}" destId="{B50DC280-9485-4173-8928-C7FC8102B735}" srcOrd="0" destOrd="0" presId="urn:microsoft.com/office/officeart/2005/8/layout/default#7"/>
    <dgm:cxn modelId="{2A500813-3A82-4A13-92AA-6B4E0FD1F262}" srcId="{66F8A169-AE02-4A47-BA53-953A45EA4E83}" destId="{D5295F61-8BF0-431E-8959-3D670A368478}" srcOrd="13" destOrd="0" parTransId="{09407A26-9F18-4961-9584-5842CE13E453}" sibTransId="{9562AAB6-AF2C-4078-84C8-74B67248FE6D}"/>
    <dgm:cxn modelId="{B90709F0-42D4-4F73-8F41-C08D5610218C}" srcId="{66F8A169-AE02-4A47-BA53-953A45EA4E83}" destId="{2F464BA6-0C7A-422B-887D-38CD06F53358}" srcOrd="12" destOrd="0" parTransId="{EE53F2B1-A869-4776-A3C6-72C2E885403F}" sibTransId="{5D362498-B5F2-4C84-9B77-1669341742BC}"/>
    <dgm:cxn modelId="{40BEA3B0-25C2-4CE7-A437-03DD014AF58F}" srcId="{66F8A169-AE02-4A47-BA53-953A45EA4E83}" destId="{990D7378-6C6C-4EF2-B481-580553174169}" srcOrd="7" destOrd="0" parTransId="{262FB19E-305F-4195-83F4-E54FAA4F04B4}" sibTransId="{F36C4451-4B48-41D7-AB51-8BEE6212FF0C}"/>
    <dgm:cxn modelId="{9FA6BEF8-A5F0-469B-8BCB-72C74455B6BD}" type="presOf" srcId="{BB445250-59AE-46AC-B5E2-B743191DABF9}" destId="{E2000D21-1565-4070-A6EF-BA7000492832}" srcOrd="0" destOrd="0" presId="urn:microsoft.com/office/officeart/2005/8/layout/default#7"/>
    <dgm:cxn modelId="{46C191FC-42F3-4EA4-A023-8979381C81E2}" type="presOf" srcId="{55FE986E-AA30-4A1E-AB24-89A0D01E4EC4}" destId="{AD04D2D8-4D3D-4E5E-B775-4FBF6919E112}" srcOrd="0" destOrd="0" presId="urn:microsoft.com/office/officeart/2005/8/layout/default#7"/>
    <dgm:cxn modelId="{E747C54C-80D9-4C7F-A5B2-CC4AF3F17E90}" type="presOf" srcId="{D5295F61-8BF0-431E-8959-3D670A368478}" destId="{BC36B202-F728-4C30-967B-7545D33143F2}" srcOrd="0" destOrd="0" presId="urn:microsoft.com/office/officeart/2005/8/layout/default#7"/>
    <dgm:cxn modelId="{CCE234A0-A44E-4F2A-B6A7-F31BF71B407B}" srcId="{66F8A169-AE02-4A47-BA53-953A45EA4E83}" destId="{29A5B1B3-13EB-4F27-8EE7-6560446962E2}" srcOrd="0" destOrd="0" parTransId="{2F4A4EC5-844D-43A9-B444-647716C4EFF3}" sibTransId="{4B3CCD41-569E-401A-9604-E39CF57B38FB}"/>
    <dgm:cxn modelId="{D018EDF3-0CB1-44E6-8437-52A89F3C7BE1}" type="presOf" srcId="{4FB16E80-60CD-4EE4-8CD9-6EEBF6406721}" destId="{EF162DF2-DEF7-413F-9086-0EB4DF9769B5}" srcOrd="0" destOrd="0" presId="urn:microsoft.com/office/officeart/2005/8/layout/default#7"/>
    <dgm:cxn modelId="{25F3A8BF-BA76-4A3D-A7BF-35F1CC963BDA}" type="presOf" srcId="{2F464BA6-0C7A-422B-887D-38CD06F53358}" destId="{49257455-B750-4D9D-8A22-6084C3BCFDC5}" srcOrd="0" destOrd="0" presId="urn:microsoft.com/office/officeart/2005/8/layout/default#7"/>
    <dgm:cxn modelId="{9F3C411E-CDB6-427C-B9B8-73A96C1183E7}" type="presOf" srcId="{29A5B1B3-13EB-4F27-8EE7-6560446962E2}" destId="{C68633AD-A5F9-4346-B4A8-3623889A937E}" srcOrd="0" destOrd="0" presId="urn:microsoft.com/office/officeart/2005/8/layout/default#7"/>
    <dgm:cxn modelId="{BF3C3260-E1AB-42E3-921A-3C5F313C62FC}" srcId="{66F8A169-AE02-4A47-BA53-953A45EA4E83}" destId="{01E437D2-2EE0-4623-9DE7-AAA243173352}" srcOrd="2" destOrd="0" parTransId="{6B98FBA5-4B31-4549-AA94-A9C21CC62F0D}" sibTransId="{43130A24-B4A6-47E7-A1C0-90B23E6BB379}"/>
    <dgm:cxn modelId="{644937A4-1404-4D38-9853-3826A52756A8}" srcId="{66F8A169-AE02-4A47-BA53-953A45EA4E83}" destId="{BB445250-59AE-46AC-B5E2-B743191DABF9}" srcOrd="10" destOrd="0" parTransId="{F0DE96B0-3AB8-4E7C-BB51-D58D30405570}" sibTransId="{D528D0AC-F35A-4089-B8CB-2B881C3107FF}"/>
    <dgm:cxn modelId="{785FC263-470B-4120-9E93-E3DD87C81E39}" srcId="{66F8A169-AE02-4A47-BA53-953A45EA4E83}" destId="{FAAA0103-87FB-4D89-B99F-12B7CD307A5B}" srcOrd="5" destOrd="0" parTransId="{CC65AE97-ED0F-4545-9C52-1D945F1F6483}" sibTransId="{34B478AD-E689-4981-A59A-8FC42B06AF1B}"/>
    <dgm:cxn modelId="{21E5F25C-C3A2-48AF-81D4-9A68D666416B}" srcId="{66F8A169-AE02-4A47-BA53-953A45EA4E83}" destId="{AF012AFC-38BE-4CE0-A4BB-93C40ECBC7FB}" srcOrd="4" destOrd="0" parTransId="{57161E60-40CE-46DD-83D3-0901E0712EB7}" sibTransId="{E1739C9F-8527-4053-8372-9FCCECA50F6B}"/>
    <dgm:cxn modelId="{16D3CD64-11F3-40C7-8081-B72C4C1F74F4}" srcId="{66F8A169-AE02-4A47-BA53-953A45EA4E83}" destId="{88E40849-6501-47E1-99A0-8F6CCA47DE62}" srcOrd="6" destOrd="0" parTransId="{C21A96C3-B81A-4990-A8E9-3EE726D4DEBB}" sibTransId="{452B9A3E-8426-4765-90AB-05EA8D31B965}"/>
    <dgm:cxn modelId="{78E82DCC-959B-421E-A812-0815B8618B78}" type="presOf" srcId="{D0CEC52B-BF33-4ADA-8E4E-CCCCAE4F8901}" destId="{68F5B59B-2AAA-4D27-81C6-5B8D27046680}" srcOrd="0" destOrd="0" presId="urn:microsoft.com/office/officeart/2005/8/layout/default#7"/>
    <dgm:cxn modelId="{03767B8A-10E6-4449-A049-A33631C728B1}" type="presOf" srcId="{FAAA0103-87FB-4D89-B99F-12B7CD307A5B}" destId="{D09EDA67-9736-497F-AC03-D7E0A7A8FAB2}" srcOrd="0" destOrd="0" presId="urn:microsoft.com/office/officeart/2005/8/layout/default#7"/>
    <dgm:cxn modelId="{96CFD9AA-409D-4648-8B81-3A6389098F0B}" srcId="{66F8A169-AE02-4A47-BA53-953A45EA4E83}" destId="{55FE986E-AA30-4A1E-AB24-89A0D01E4EC4}" srcOrd="8" destOrd="0" parTransId="{8B338034-0B15-47B7-8CEF-A55EC2FAF1C4}" sibTransId="{844A3F22-5136-4C4A-9AEA-A861FB9D9F2F}"/>
    <dgm:cxn modelId="{C039B246-98FC-4ECC-8364-8E41B11994FD}" type="presOf" srcId="{AF012AFC-38BE-4CE0-A4BB-93C40ECBC7FB}" destId="{D9C5B329-B2BE-4E6C-A794-6297563278E0}" srcOrd="0" destOrd="0" presId="urn:microsoft.com/office/officeart/2005/8/layout/default#7"/>
    <dgm:cxn modelId="{C276F01F-7714-4772-A315-051DB4E0D18A}" srcId="{66F8A169-AE02-4A47-BA53-953A45EA4E83}" destId="{B09C0221-D3DF-4E47-A60D-931C152EF88E}" srcOrd="11" destOrd="0" parTransId="{35D09606-624D-41AE-890A-8056500242A6}" sibTransId="{FADCB460-3D71-4D70-A978-012F560DD1C4}"/>
    <dgm:cxn modelId="{FA1A19AD-4429-4FCD-9FEB-7032EEC35748}" type="presOf" srcId="{88E40849-6501-47E1-99A0-8F6CCA47DE62}" destId="{8F8A0D6A-96A8-44D1-BF46-952FFFE4374D}" srcOrd="0" destOrd="0" presId="urn:microsoft.com/office/officeart/2005/8/layout/default#7"/>
    <dgm:cxn modelId="{7587C8FF-7066-4564-B784-57F958C598DF}" type="presParOf" srcId="{5E1A690E-5631-4EE2-ACE9-A7C1D10AE208}" destId="{C68633AD-A5F9-4346-B4A8-3623889A937E}" srcOrd="0" destOrd="0" presId="urn:microsoft.com/office/officeart/2005/8/layout/default#7"/>
    <dgm:cxn modelId="{0F38DDF0-486E-4A35-885E-22FB5EAFB58D}" type="presParOf" srcId="{5E1A690E-5631-4EE2-ACE9-A7C1D10AE208}" destId="{38FEF4D2-093B-4AFE-9DBC-A9B82859E0B5}" srcOrd="1" destOrd="0" presId="urn:microsoft.com/office/officeart/2005/8/layout/default#7"/>
    <dgm:cxn modelId="{30561352-ECB7-499D-918F-5D000D338C61}" type="presParOf" srcId="{5E1A690E-5631-4EE2-ACE9-A7C1D10AE208}" destId="{27601925-024F-4DEB-8DE6-7CD506DA513F}" srcOrd="2" destOrd="0" presId="urn:microsoft.com/office/officeart/2005/8/layout/default#7"/>
    <dgm:cxn modelId="{CFD479EF-242F-4B91-80C3-48DED5F249C3}" type="presParOf" srcId="{5E1A690E-5631-4EE2-ACE9-A7C1D10AE208}" destId="{49758BDF-CE53-4E6E-BDE6-B0341017A1B0}" srcOrd="3" destOrd="0" presId="urn:microsoft.com/office/officeart/2005/8/layout/default#7"/>
    <dgm:cxn modelId="{E253D4DE-8AE4-490F-8F60-ED713B41711C}" type="presParOf" srcId="{5E1A690E-5631-4EE2-ACE9-A7C1D10AE208}" destId="{B50DC280-9485-4173-8928-C7FC8102B735}" srcOrd="4" destOrd="0" presId="urn:microsoft.com/office/officeart/2005/8/layout/default#7"/>
    <dgm:cxn modelId="{A6312365-5898-4169-B3C9-CD26E0951BF6}" type="presParOf" srcId="{5E1A690E-5631-4EE2-ACE9-A7C1D10AE208}" destId="{842CEFBC-98B3-421B-B34B-397C7F27CD70}" srcOrd="5" destOrd="0" presId="urn:microsoft.com/office/officeart/2005/8/layout/default#7"/>
    <dgm:cxn modelId="{FD4205AC-CC41-443E-811D-413DBFCC4580}" type="presParOf" srcId="{5E1A690E-5631-4EE2-ACE9-A7C1D10AE208}" destId="{68F5B59B-2AAA-4D27-81C6-5B8D27046680}" srcOrd="6" destOrd="0" presId="urn:microsoft.com/office/officeart/2005/8/layout/default#7"/>
    <dgm:cxn modelId="{A3EC1680-408D-4C36-B42C-4054C2174B3E}" type="presParOf" srcId="{5E1A690E-5631-4EE2-ACE9-A7C1D10AE208}" destId="{18FEB90D-9C52-410E-AD1D-0DCF1D1F9FD0}" srcOrd="7" destOrd="0" presId="urn:microsoft.com/office/officeart/2005/8/layout/default#7"/>
    <dgm:cxn modelId="{733DBD30-8877-46F7-8AE7-87AAEF1D23E3}" type="presParOf" srcId="{5E1A690E-5631-4EE2-ACE9-A7C1D10AE208}" destId="{D9C5B329-B2BE-4E6C-A794-6297563278E0}" srcOrd="8" destOrd="0" presId="urn:microsoft.com/office/officeart/2005/8/layout/default#7"/>
    <dgm:cxn modelId="{69F84826-672D-4117-81D2-905339825DFE}" type="presParOf" srcId="{5E1A690E-5631-4EE2-ACE9-A7C1D10AE208}" destId="{5EB91FE4-6F5A-4855-B70D-30C38D0B7909}" srcOrd="9" destOrd="0" presId="urn:microsoft.com/office/officeart/2005/8/layout/default#7"/>
    <dgm:cxn modelId="{03C31A1C-A108-45B8-93D7-AEF8FAF3F32E}" type="presParOf" srcId="{5E1A690E-5631-4EE2-ACE9-A7C1D10AE208}" destId="{D09EDA67-9736-497F-AC03-D7E0A7A8FAB2}" srcOrd="10" destOrd="0" presId="urn:microsoft.com/office/officeart/2005/8/layout/default#7"/>
    <dgm:cxn modelId="{40BE908C-8CCA-4BDB-BD1D-923B651D7FD8}" type="presParOf" srcId="{5E1A690E-5631-4EE2-ACE9-A7C1D10AE208}" destId="{8BBAA0F0-3873-4898-BE4C-A2A8A42C7574}" srcOrd="11" destOrd="0" presId="urn:microsoft.com/office/officeart/2005/8/layout/default#7"/>
    <dgm:cxn modelId="{2058F500-326D-428C-B0B1-A6D553A097C9}" type="presParOf" srcId="{5E1A690E-5631-4EE2-ACE9-A7C1D10AE208}" destId="{8F8A0D6A-96A8-44D1-BF46-952FFFE4374D}" srcOrd="12" destOrd="0" presId="urn:microsoft.com/office/officeart/2005/8/layout/default#7"/>
    <dgm:cxn modelId="{E0AE63DF-01F5-41CC-943B-5D333EFE5CDA}" type="presParOf" srcId="{5E1A690E-5631-4EE2-ACE9-A7C1D10AE208}" destId="{755A9B55-B856-457D-8F0D-5743C0AA1E76}" srcOrd="13" destOrd="0" presId="urn:microsoft.com/office/officeart/2005/8/layout/default#7"/>
    <dgm:cxn modelId="{ABDECC80-C530-4E61-8160-C7B6C55E177B}" type="presParOf" srcId="{5E1A690E-5631-4EE2-ACE9-A7C1D10AE208}" destId="{F70F5CDC-9CE2-47AE-BFBD-D604E33C8042}" srcOrd="14" destOrd="0" presId="urn:microsoft.com/office/officeart/2005/8/layout/default#7"/>
    <dgm:cxn modelId="{AD3AB418-4A0C-4A8E-99C2-435D5B2F355A}" type="presParOf" srcId="{5E1A690E-5631-4EE2-ACE9-A7C1D10AE208}" destId="{44A19DFC-8CF1-4674-AA66-C234F55381D4}" srcOrd="15" destOrd="0" presId="urn:microsoft.com/office/officeart/2005/8/layout/default#7"/>
    <dgm:cxn modelId="{42E483AF-2D16-4B98-8D51-D416C7A31A2A}" type="presParOf" srcId="{5E1A690E-5631-4EE2-ACE9-A7C1D10AE208}" destId="{AD04D2D8-4D3D-4E5E-B775-4FBF6919E112}" srcOrd="16" destOrd="0" presId="urn:microsoft.com/office/officeart/2005/8/layout/default#7"/>
    <dgm:cxn modelId="{83291604-4137-4C86-B816-8B35CEAAC8A2}" type="presParOf" srcId="{5E1A690E-5631-4EE2-ACE9-A7C1D10AE208}" destId="{27C19C39-EB70-4452-B88B-B14328D7F705}" srcOrd="17" destOrd="0" presId="urn:microsoft.com/office/officeart/2005/8/layout/default#7"/>
    <dgm:cxn modelId="{10DCBF4A-4EE3-42B7-9481-CDC1C90DFA17}" type="presParOf" srcId="{5E1A690E-5631-4EE2-ACE9-A7C1D10AE208}" destId="{EF162DF2-DEF7-413F-9086-0EB4DF9769B5}" srcOrd="18" destOrd="0" presId="urn:microsoft.com/office/officeart/2005/8/layout/default#7"/>
    <dgm:cxn modelId="{08B59EB6-BA2E-47D0-9DF8-4743560A2FD7}" type="presParOf" srcId="{5E1A690E-5631-4EE2-ACE9-A7C1D10AE208}" destId="{9DECD575-C3CD-4D71-8DED-8095596E1C34}" srcOrd="19" destOrd="0" presId="urn:microsoft.com/office/officeart/2005/8/layout/default#7"/>
    <dgm:cxn modelId="{A21358D4-CCFB-4803-97D0-2F783E19607A}" type="presParOf" srcId="{5E1A690E-5631-4EE2-ACE9-A7C1D10AE208}" destId="{E2000D21-1565-4070-A6EF-BA7000492832}" srcOrd="20" destOrd="0" presId="urn:microsoft.com/office/officeart/2005/8/layout/default#7"/>
    <dgm:cxn modelId="{264C7BD1-07F2-4A05-AA4B-6CE374FB5F8A}" type="presParOf" srcId="{5E1A690E-5631-4EE2-ACE9-A7C1D10AE208}" destId="{195F306D-22E0-4C2F-8521-73BBD3D663D4}" srcOrd="21" destOrd="0" presId="urn:microsoft.com/office/officeart/2005/8/layout/default#7"/>
    <dgm:cxn modelId="{A7136D7A-D178-4AD5-A5E1-B429EE21BFFF}" type="presParOf" srcId="{5E1A690E-5631-4EE2-ACE9-A7C1D10AE208}" destId="{75761A60-061A-4FB2-A704-7F04FBE9FFA8}" srcOrd="22" destOrd="0" presId="urn:microsoft.com/office/officeart/2005/8/layout/default#7"/>
    <dgm:cxn modelId="{3497AE19-534A-4600-A975-E7DE047CAED2}" type="presParOf" srcId="{5E1A690E-5631-4EE2-ACE9-A7C1D10AE208}" destId="{E54E3C9D-E878-47B3-9D1F-4118C1D14D3D}" srcOrd="23" destOrd="0" presId="urn:microsoft.com/office/officeart/2005/8/layout/default#7"/>
    <dgm:cxn modelId="{8F3F666C-622E-47D2-B48E-0FB9C65FDAB9}" type="presParOf" srcId="{5E1A690E-5631-4EE2-ACE9-A7C1D10AE208}" destId="{49257455-B750-4D9D-8A22-6084C3BCFDC5}" srcOrd="24" destOrd="0" presId="urn:microsoft.com/office/officeart/2005/8/layout/default#7"/>
    <dgm:cxn modelId="{3C66F30C-2AE9-491C-9DAA-D4791A26CB19}" type="presParOf" srcId="{5E1A690E-5631-4EE2-ACE9-A7C1D10AE208}" destId="{153828AE-5B03-4B7D-ACD5-A7FA1C069B7C}" srcOrd="25" destOrd="0" presId="urn:microsoft.com/office/officeart/2005/8/layout/default#7"/>
    <dgm:cxn modelId="{4C1BB036-8E2F-4844-99FE-B7469BDE4778}" type="presParOf" srcId="{5E1A690E-5631-4EE2-ACE9-A7C1D10AE208}" destId="{BC36B202-F728-4C30-967B-7545D33143F2}" srcOrd="26" destOrd="0" presId="urn:microsoft.com/office/officeart/2005/8/layout/default#7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974692C-9C4E-4BE4-BE72-5BE0B16B0B46}" type="doc">
      <dgm:prSet loTypeId="urn:microsoft.com/office/officeart/2005/8/layout/default#8" loCatId="list" qsTypeId="urn:microsoft.com/office/officeart/2005/8/quickstyle/simple1#3" qsCatId="simple" csTypeId="urn:microsoft.com/office/officeart/2005/8/colors/accent1_2#3" csCatId="accent1" phldr="1"/>
      <dgm:spPr/>
      <dgm:t>
        <a:bodyPr/>
        <a:lstStyle/>
        <a:p>
          <a:endParaRPr lang="uk-UA"/>
        </a:p>
      </dgm:t>
    </dgm:pt>
    <dgm:pt modelId="{0ACDF982-D222-4DD9-8AA8-3F8CDD416729}">
      <dgm:prSet phldrT="[Текст]"/>
      <dgm:spPr/>
      <dgm:t>
        <a:bodyPr/>
        <a:lstStyle/>
        <a:p>
          <a:r>
            <a:rPr lang="uk-UA" b="1" i="0" dirty="0" smtClean="0"/>
            <a:t>Формалізація </a:t>
          </a:r>
          <a:r>
            <a:rPr lang="uk-UA" i="0" dirty="0" smtClean="0"/>
            <a:t>(від лат. </a:t>
          </a:r>
          <a:r>
            <a:rPr lang="en-US" i="0" dirty="0" err="1" smtClean="0"/>
            <a:t>formalis</a:t>
          </a:r>
          <a:r>
            <a:rPr lang="en-US" i="0" dirty="0" smtClean="0"/>
            <a:t> — </a:t>
          </a:r>
          <a:r>
            <a:rPr lang="uk-UA" i="0" dirty="0" smtClean="0"/>
            <a:t>форма, правило) — метод,</a:t>
          </a:r>
          <a:br>
            <a:rPr lang="uk-UA" i="0" dirty="0" smtClean="0"/>
          </a:br>
          <a:r>
            <a:rPr lang="uk-UA" i="0" dirty="0" smtClean="0"/>
            <a:t>який базується на відволіканні від конкретного змісту досліджуваних явищ і поєднання їх на основі подібності форми.</a:t>
          </a:r>
          <a:endParaRPr lang="uk-UA" dirty="0"/>
        </a:p>
      </dgm:t>
    </dgm:pt>
    <dgm:pt modelId="{F1385782-0C8F-45B8-BC7A-C63E224598EA}" type="parTrans" cxnId="{587F7334-EB95-434B-8914-1A1B40154ECF}">
      <dgm:prSet/>
      <dgm:spPr/>
      <dgm:t>
        <a:bodyPr/>
        <a:lstStyle/>
        <a:p>
          <a:endParaRPr lang="uk-UA"/>
        </a:p>
      </dgm:t>
    </dgm:pt>
    <dgm:pt modelId="{0BADE37D-C249-48BC-85AD-35F27F255BBD}" type="sibTrans" cxnId="{587F7334-EB95-434B-8914-1A1B40154ECF}">
      <dgm:prSet/>
      <dgm:spPr/>
      <dgm:t>
        <a:bodyPr/>
        <a:lstStyle/>
        <a:p>
          <a:endParaRPr lang="uk-UA"/>
        </a:p>
      </dgm:t>
    </dgm:pt>
    <dgm:pt modelId="{0A52EC6F-FAB2-472F-9AB0-9D8698900B6E}">
      <dgm:prSet phldrT="[Текст]"/>
      <dgm:spPr/>
      <dgm:t>
        <a:bodyPr/>
        <a:lstStyle/>
        <a:p>
          <a:r>
            <a:rPr lang="ru-RU" b="1" i="0" dirty="0" err="1" smtClean="0"/>
            <a:t>Ідеалізація</a:t>
          </a:r>
          <a:r>
            <a:rPr lang="ru-RU" b="1" i="0" dirty="0" smtClean="0"/>
            <a:t> </a:t>
          </a:r>
          <a:r>
            <a:rPr lang="ru-RU" i="0" dirty="0" smtClean="0"/>
            <a:t>(фр. </a:t>
          </a:r>
          <a:r>
            <a:rPr lang="ru-RU" i="0" dirty="0" err="1" smtClean="0"/>
            <a:t>ideal</a:t>
          </a:r>
          <a:r>
            <a:rPr lang="ru-RU" i="0" dirty="0" smtClean="0"/>
            <a:t> — </a:t>
          </a:r>
          <a:r>
            <a:rPr lang="ru-RU" i="0" dirty="0" err="1" smtClean="0"/>
            <a:t>досконалість</a:t>
          </a:r>
          <a:r>
            <a:rPr lang="ru-RU" i="0" dirty="0" smtClean="0"/>
            <a:t>) — метод </a:t>
          </a:r>
          <a:r>
            <a:rPr lang="ru-RU" i="0" dirty="0" err="1" smtClean="0"/>
            <a:t>наукового</a:t>
          </a:r>
          <a:r>
            <a:rPr lang="ru-RU" i="0" dirty="0" smtClean="0"/>
            <a:t> </a:t>
          </a:r>
          <a:r>
            <a:rPr lang="ru-RU" i="0" dirty="0" err="1" smtClean="0"/>
            <a:t>дослідження</a:t>
          </a:r>
          <a:r>
            <a:rPr lang="ru-RU" i="0" dirty="0" smtClean="0"/>
            <a:t>, за </a:t>
          </a:r>
          <a:r>
            <a:rPr lang="ru-RU" i="0" dirty="0" err="1" smtClean="0"/>
            <a:t>допомогою</a:t>
          </a:r>
          <a:r>
            <a:rPr lang="ru-RU" i="0" dirty="0" smtClean="0"/>
            <a:t> </a:t>
          </a:r>
          <a:r>
            <a:rPr lang="ru-RU" i="0" dirty="0" err="1" smtClean="0"/>
            <a:t>якого</a:t>
          </a:r>
          <a:r>
            <a:rPr lang="ru-RU" i="0" dirty="0" smtClean="0"/>
            <a:t> </a:t>
          </a:r>
          <a:r>
            <a:rPr lang="ru-RU" i="0" dirty="0" err="1" smtClean="0"/>
            <a:t>подумки</a:t>
          </a:r>
          <a:r>
            <a:rPr lang="ru-RU" i="0" dirty="0" smtClean="0"/>
            <a:t> </a:t>
          </a:r>
          <a:r>
            <a:rPr lang="ru-RU" i="0" dirty="0" err="1" smtClean="0"/>
            <a:t>конструюються</a:t>
          </a:r>
          <a:r>
            <a:rPr lang="ru-RU" i="0" dirty="0" smtClean="0"/>
            <a:t> </a:t>
          </a:r>
          <a:r>
            <a:rPr lang="ru-RU" i="0" dirty="0" err="1" smtClean="0"/>
            <a:t>поняття</a:t>
          </a:r>
          <a:r>
            <a:rPr lang="ru-RU" i="0" dirty="0" smtClean="0"/>
            <a:t/>
          </a:r>
          <a:br>
            <a:rPr lang="ru-RU" i="0" dirty="0" smtClean="0"/>
          </a:br>
          <a:r>
            <a:rPr lang="ru-RU" i="0" dirty="0" smtClean="0"/>
            <a:t>про </a:t>
          </a:r>
          <a:r>
            <a:rPr lang="ru-RU" i="0" dirty="0" err="1" smtClean="0"/>
            <a:t>неіснуючі</a:t>
          </a:r>
          <a:r>
            <a:rPr lang="ru-RU" i="0" dirty="0" smtClean="0"/>
            <a:t> </a:t>
          </a:r>
          <a:r>
            <a:rPr lang="ru-RU" i="0" dirty="0" err="1" smtClean="0"/>
            <a:t>об’єкти</a:t>
          </a:r>
          <a:r>
            <a:rPr lang="ru-RU" i="0" dirty="0" smtClean="0"/>
            <a:t>, але </a:t>
          </a:r>
          <a:r>
            <a:rPr lang="ru-RU" i="0" dirty="0" err="1" smtClean="0"/>
            <a:t>такі</a:t>
          </a:r>
          <a:r>
            <a:rPr lang="ru-RU" i="0" dirty="0" smtClean="0"/>
            <a:t>, </a:t>
          </a:r>
          <a:r>
            <a:rPr lang="ru-RU" i="0" dirty="0" err="1" smtClean="0"/>
            <a:t>що</a:t>
          </a:r>
          <a:r>
            <a:rPr lang="ru-RU" i="0" dirty="0" smtClean="0"/>
            <a:t> </a:t>
          </a:r>
          <a:r>
            <a:rPr lang="ru-RU" i="0" dirty="0" err="1" smtClean="0"/>
            <a:t>мають</a:t>
          </a:r>
          <a:r>
            <a:rPr lang="ru-RU" i="0" dirty="0" smtClean="0"/>
            <a:t> </a:t>
          </a:r>
          <a:r>
            <a:rPr lang="ru-RU" i="0" dirty="0" err="1" smtClean="0"/>
            <a:t>прообрази</a:t>
          </a:r>
          <a:r>
            <a:rPr lang="ru-RU" i="0" dirty="0" smtClean="0"/>
            <a:t> у реальному</a:t>
          </a:r>
          <a:br>
            <a:rPr lang="ru-RU" i="0" dirty="0" smtClean="0"/>
          </a:br>
          <a:r>
            <a:rPr lang="ru-RU" i="0" dirty="0" err="1" smtClean="0"/>
            <a:t>світі</a:t>
          </a:r>
          <a:r>
            <a:rPr lang="ru-RU" i="0" dirty="0" smtClean="0"/>
            <a:t>.</a:t>
          </a:r>
          <a:endParaRPr lang="uk-UA" dirty="0"/>
        </a:p>
      </dgm:t>
    </dgm:pt>
    <dgm:pt modelId="{85290DE5-0FF0-41ED-9C4A-0C139531BF65}" type="parTrans" cxnId="{AABF27F9-2F06-4E8F-8224-818591B0E970}">
      <dgm:prSet/>
      <dgm:spPr/>
      <dgm:t>
        <a:bodyPr/>
        <a:lstStyle/>
        <a:p>
          <a:endParaRPr lang="uk-UA"/>
        </a:p>
      </dgm:t>
    </dgm:pt>
    <dgm:pt modelId="{3A3EB0EE-E8B2-4779-879B-BB907BC6C645}" type="sibTrans" cxnId="{AABF27F9-2F06-4E8F-8224-818591B0E970}">
      <dgm:prSet/>
      <dgm:spPr/>
      <dgm:t>
        <a:bodyPr/>
        <a:lstStyle/>
        <a:p>
          <a:endParaRPr lang="uk-UA"/>
        </a:p>
      </dgm:t>
    </dgm:pt>
    <dgm:pt modelId="{6B921C42-EE1F-453B-9CF9-1B2A6351AA83}">
      <dgm:prSet phldrT="[Текст]"/>
      <dgm:spPr/>
      <dgm:t>
        <a:bodyPr/>
        <a:lstStyle/>
        <a:p>
          <a:r>
            <a:rPr lang="uk-UA" b="1" i="0" dirty="0" smtClean="0"/>
            <a:t>Аксіоматичний метод </a:t>
          </a:r>
          <a:r>
            <a:rPr lang="uk-UA" i="0" dirty="0" smtClean="0"/>
            <a:t>(аксіома від </a:t>
          </a:r>
          <a:r>
            <a:rPr lang="uk-UA" i="0" dirty="0" err="1" smtClean="0"/>
            <a:t>грецьк</a:t>
          </a:r>
          <a:r>
            <a:rPr lang="uk-UA" i="0" dirty="0" smtClean="0"/>
            <a:t>. </a:t>
          </a:r>
          <a:r>
            <a:rPr lang="en-US" i="0" dirty="0" err="1" smtClean="0"/>
            <a:t>axioma</a:t>
          </a:r>
          <a:r>
            <a:rPr lang="en-US" i="0" dirty="0" smtClean="0"/>
            <a:t> — </a:t>
          </a:r>
          <a:r>
            <a:rPr lang="uk-UA" i="0" dirty="0" smtClean="0"/>
            <a:t>загальноприйняте) — метод побудови наукової теорії, за яким в основу</a:t>
          </a:r>
          <a:br>
            <a:rPr lang="uk-UA" i="0" dirty="0" smtClean="0"/>
          </a:br>
          <a:r>
            <a:rPr lang="uk-UA" i="0" dirty="0" smtClean="0"/>
            <a:t>мають бути покладені певні вихідні положення — аксіоми або</a:t>
          </a:r>
          <a:br>
            <a:rPr lang="uk-UA" i="0" dirty="0" smtClean="0"/>
          </a:br>
          <a:r>
            <a:rPr lang="uk-UA" i="0" dirty="0" smtClean="0"/>
            <a:t>постулати, з яких усі інші твердження цієї теорії мають виводитися суто логічним шляхом за допомогою </a:t>
          </a:r>
          <a:r>
            <a:rPr lang="uk-UA" i="0" dirty="0" err="1" smtClean="0"/>
            <a:t>доведень</a:t>
          </a:r>
          <a:r>
            <a:rPr lang="uk-UA" i="0" dirty="0" smtClean="0"/>
            <a:t>.</a:t>
          </a:r>
          <a:endParaRPr lang="uk-UA" dirty="0"/>
        </a:p>
      </dgm:t>
    </dgm:pt>
    <dgm:pt modelId="{D5F84A11-B97C-433E-A8E5-1B189F3E4B89}" type="parTrans" cxnId="{880690E1-C37D-427C-ABD1-8D9583A014F8}">
      <dgm:prSet/>
      <dgm:spPr/>
      <dgm:t>
        <a:bodyPr/>
        <a:lstStyle/>
        <a:p>
          <a:endParaRPr lang="uk-UA"/>
        </a:p>
      </dgm:t>
    </dgm:pt>
    <dgm:pt modelId="{A9483D3C-BD34-4993-A216-6AFC105D1457}" type="sibTrans" cxnId="{880690E1-C37D-427C-ABD1-8D9583A014F8}">
      <dgm:prSet/>
      <dgm:spPr/>
      <dgm:t>
        <a:bodyPr/>
        <a:lstStyle/>
        <a:p>
          <a:endParaRPr lang="uk-UA"/>
        </a:p>
      </dgm:t>
    </dgm:pt>
    <dgm:pt modelId="{CB5EEECA-50DC-46B8-B7DF-F337EB300FBE}">
      <dgm:prSet phldrT="[Текст]"/>
      <dgm:spPr/>
      <dgm:t>
        <a:bodyPr/>
        <a:lstStyle/>
        <a:p>
          <a:r>
            <a:rPr lang="uk-UA" b="1" i="0" dirty="0" smtClean="0"/>
            <a:t>Гіпотетико-дедуктивний метод. </a:t>
          </a:r>
          <a:r>
            <a:rPr lang="uk-UA" i="0" dirty="0" smtClean="0"/>
            <a:t>Сутність цього методу</a:t>
          </a:r>
          <a:br>
            <a:rPr lang="uk-UA" i="0" dirty="0" smtClean="0"/>
          </a:br>
          <a:r>
            <a:rPr lang="uk-UA" i="0" dirty="0" smtClean="0"/>
            <a:t>полягає у створенні системи </a:t>
          </a:r>
          <a:r>
            <a:rPr lang="uk-UA" i="0" dirty="0" err="1" smtClean="0"/>
            <a:t>дедуктивно</a:t>
          </a:r>
          <a:r>
            <a:rPr lang="uk-UA" i="0" dirty="0" smtClean="0"/>
            <a:t> пов’язаних між собою</a:t>
          </a:r>
          <a:br>
            <a:rPr lang="uk-UA" i="0" dirty="0" smtClean="0"/>
          </a:br>
          <a:r>
            <a:rPr lang="uk-UA" i="0" dirty="0" smtClean="0"/>
            <a:t>гіпотез, які є підґрунтям для виведення тверджень про емпіричні факти, справжнє значення яких невідоме.</a:t>
          </a:r>
          <a:br>
            <a:rPr lang="uk-UA" i="0" dirty="0" smtClean="0"/>
          </a:br>
          <a:r>
            <a:rPr lang="uk-UA" i="0" dirty="0" err="1" smtClean="0"/>
            <a:t>доведень</a:t>
          </a:r>
          <a:r>
            <a:rPr lang="uk-UA" i="0" dirty="0" smtClean="0"/>
            <a:t>.</a:t>
          </a:r>
          <a:br>
            <a:rPr lang="uk-UA" i="0" dirty="0" smtClean="0"/>
          </a:br>
          <a:endParaRPr lang="uk-UA" dirty="0"/>
        </a:p>
      </dgm:t>
    </dgm:pt>
    <dgm:pt modelId="{325CF2B6-D38B-4755-8E1F-CD3F901536FA}" type="parTrans" cxnId="{AE8D5BA3-5C6E-4AEA-9C86-F4314DF10F1C}">
      <dgm:prSet/>
      <dgm:spPr/>
      <dgm:t>
        <a:bodyPr/>
        <a:lstStyle/>
        <a:p>
          <a:endParaRPr lang="uk-UA"/>
        </a:p>
      </dgm:t>
    </dgm:pt>
    <dgm:pt modelId="{67299298-01A5-4F8D-9657-2BFAB68E3029}" type="sibTrans" cxnId="{AE8D5BA3-5C6E-4AEA-9C86-F4314DF10F1C}">
      <dgm:prSet/>
      <dgm:spPr/>
      <dgm:t>
        <a:bodyPr/>
        <a:lstStyle/>
        <a:p>
          <a:endParaRPr lang="uk-UA"/>
        </a:p>
      </dgm:t>
    </dgm:pt>
    <dgm:pt modelId="{6E59662F-F294-4FAE-BD4B-2B10551D2293}">
      <dgm:prSet/>
      <dgm:spPr/>
      <dgm:t>
        <a:bodyPr/>
        <a:lstStyle/>
        <a:p>
          <a:r>
            <a:rPr lang="ru-RU" b="1" i="0" dirty="0" err="1" smtClean="0"/>
            <a:t>Сходження</a:t>
          </a:r>
          <a:r>
            <a:rPr lang="ru-RU" b="1" i="0" dirty="0" smtClean="0"/>
            <a:t> </a:t>
          </a:r>
          <a:r>
            <a:rPr lang="ru-RU" b="1" i="0" dirty="0" err="1" smtClean="0"/>
            <a:t>від</a:t>
          </a:r>
          <a:r>
            <a:rPr lang="ru-RU" b="1" i="0" dirty="0" smtClean="0"/>
            <a:t> абстрактного до конкретного </a:t>
          </a:r>
          <a:r>
            <a:rPr lang="ru-RU" i="0" dirty="0" smtClean="0"/>
            <a:t>— </a:t>
          </a:r>
          <a:r>
            <a:rPr lang="ru-RU" i="0" dirty="0" err="1" smtClean="0"/>
            <a:t>це</a:t>
          </a:r>
          <a:r>
            <a:rPr lang="ru-RU" i="0" dirty="0" smtClean="0"/>
            <a:t> метод</a:t>
          </a:r>
          <a:br>
            <a:rPr lang="ru-RU" i="0" dirty="0" smtClean="0"/>
          </a:br>
          <a:r>
            <a:rPr lang="ru-RU" i="0" dirty="0" err="1" smtClean="0"/>
            <a:t>наукового</a:t>
          </a:r>
          <a:r>
            <a:rPr lang="ru-RU" i="0" dirty="0" smtClean="0"/>
            <a:t> </a:t>
          </a:r>
          <a:r>
            <a:rPr lang="ru-RU" i="0" dirty="0" err="1" smtClean="0"/>
            <a:t>дослідження</a:t>
          </a:r>
          <a:r>
            <a:rPr lang="ru-RU" i="0" dirty="0" smtClean="0"/>
            <a:t>, </a:t>
          </a:r>
          <a:r>
            <a:rPr lang="ru-RU" i="0" dirty="0" err="1" smtClean="0"/>
            <a:t>який</a:t>
          </a:r>
          <a:r>
            <a:rPr lang="ru-RU" i="0" dirty="0" smtClean="0"/>
            <a:t> </a:t>
          </a:r>
          <a:r>
            <a:rPr lang="ru-RU" i="0" dirty="0" err="1" smtClean="0"/>
            <a:t>характеризує</a:t>
          </a:r>
          <a:r>
            <a:rPr lang="ru-RU" i="0" dirty="0" smtClean="0"/>
            <a:t> </a:t>
          </a:r>
          <a:r>
            <a:rPr lang="ru-RU" i="0" dirty="0" err="1" smtClean="0"/>
            <a:t>рух</a:t>
          </a:r>
          <a:r>
            <a:rPr lang="ru-RU" i="0" dirty="0" smtClean="0"/>
            <a:t> </a:t>
          </a:r>
          <a:r>
            <a:rPr lang="ru-RU" i="0" dirty="0" err="1" smtClean="0"/>
            <a:t>теоретичної</a:t>
          </a:r>
          <a:r>
            <a:rPr lang="ru-RU" i="0" dirty="0" smtClean="0"/>
            <a:t> думки до </a:t>
          </a:r>
          <a:r>
            <a:rPr lang="ru-RU" i="0" dirty="0" err="1" smtClean="0"/>
            <a:t>найповнішого</a:t>
          </a:r>
          <a:r>
            <a:rPr lang="ru-RU" i="0" dirty="0" smtClean="0"/>
            <a:t>, </a:t>
          </a:r>
          <a:r>
            <a:rPr lang="ru-RU" i="0" dirty="0" err="1" smtClean="0"/>
            <a:t>всебічного</a:t>
          </a:r>
          <a:r>
            <a:rPr lang="ru-RU" i="0" dirty="0" smtClean="0"/>
            <a:t> та </a:t>
          </a:r>
          <a:r>
            <a:rPr lang="ru-RU" i="0" dirty="0" err="1" smtClean="0"/>
            <a:t>цілісного</a:t>
          </a:r>
          <a:r>
            <a:rPr lang="ru-RU" i="0" dirty="0" smtClean="0"/>
            <a:t> </a:t>
          </a:r>
          <a:r>
            <a:rPr lang="ru-RU" i="0" dirty="0" err="1" smtClean="0"/>
            <a:t>відтворення</a:t>
          </a:r>
          <a:r>
            <a:rPr lang="ru-RU" i="0" dirty="0" smtClean="0"/>
            <a:t> предмета. </a:t>
          </a:r>
          <a:br>
            <a:rPr lang="ru-RU" i="0" dirty="0" smtClean="0"/>
          </a:br>
          <a:endParaRPr lang="ru-RU" dirty="0"/>
        </a:p>
      </dgm:t>
    </dgm:pt>
    <dgm:pt modelId="{26B2A17C-8576-4F25-8509-19EB4AEB1984}" type="parTrans" cxnId="{1A4DCE35-5A11-446B-9682-AFE65977976D}">
      <dgm:prSet/>
      <dgm:spPr/>
      <dgm:t>
        <a:bodyPr/>
        <a:lstStyle/>
        <a:p>
          <a:endParaRPr lang="uk-UA"/>
        </a:p>
      </dgm:t>
    </dgm:pt>
    <dgm:pt modelId="{55B5E853-CEBF-4985-A26C-EEEB09EF53C8}" type="sibTrans" cxnId="{1A4DCE35-5A11-446B-9682-AFE65977976D}">
      <dgm:prSet/>
      <dgm:spPr/>
      <dgm:t>
        <a:bodyPr/>
        <a:lstStyle/>
        <a:p>
          <a:endParaRPr lang="uk-UA"/>
        </a:p>
      </dgm:t>
    </dgm:pt>
    <dgm:pt modelId="{62CE8908-3453-477B-B566-A7024A00FF13}" type="pres">
      <dgm:prSet presAssocID="{6974692C-9C4E-4BE4-BE72-5BE0B16B0B46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uk-UA"/>
        </a:p>
      </dgm:t>
    </dgm:pt>
    <dgm:pt modelId="{20C5A8ED-337C-4854-AAE1-4079F0EDCA1B}" type="pres">
      <dgm:prSet presAssocID="{0ACDF982-D222-4DD9-8AA8-3F8CDD416729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F42DB801-25E2-4FA9-B9D5-04507022C530}" type="pres">
      <dgm:prSet presAssocID="{0BADE37D-C249-48BC-85AD-35F27F255BBD}" presName="sibTrans" presStyleCnt="0"/>
      <dgm:spPr/>
    </dgm:pt>
    <dgm:pt modelId="{4A70DE20-8651-4DA3-99A2-FEAF6FB07E59}" type="pres">
      <dgm:prSet presAssocID="{0A52EC6F-FAB2-472F-9AB0-9D8698900B6E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95A5BA0E-40E7-4AEF-93BC-4AC5BD0393E5}" type="pres">
      <dgm:prSet presAssocID="{3A3EB0EE-E8B2-4779-879B-BB907BC6C645}" presName="sibTrans" presStyleCnt="0"/>
      <dgm:spPr/>
    </dgm:pt>
    <dgm:pt modelId="{88BAC084-8B67-4B0E-AAE6-95E270174364}" type="pres">
      <dgm:prSet presAssocID="{6B921C42-EE1F-453B-9CF9-1B2A6351AA83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629CF13E-7A20-427C-979A-6335A35796C4}" type="pres">
      <dgm:prSet presAssocID="{A9483D3C-BD34-4993-A216-6AFC105D1457}" presName="sibTrans" presStyleCnt="0"/>
      <dgm:spPr/>
    </dgm:pt>
    <dgm:pt modelId="{4A79547F-5E27-4E9D-BEFB-0E604F8FEC18}" type="pres">
      <dgm:prSet presAssocID="{CB5EEECA-50DC-46B8-B7DF-F337EB300FBE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BF97C041-20D8-4C32-9E6B-EB841A9B6332}" type="pres">
      <dgm:prSet presAssocID="{67299298-01A5-4F8D-9657-2BFAB68E3029}" presName="sibTrans" presStyleCnt="0"/>
      <dgm:spPr/>
    </dgm:pt>
    <dgm:pt modelId="{46C9C287-69B8-486C-B87E-DEFA9E829DF5}" type="pres">
      <dgm:prSet presAssocID="{6E59662F-F294-4FAE-BD4B-2B10551D2293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20AB9C49-A08F-4489-AA5C-D58C9CEC7756}" type="presOf" srcId="{CB5EEECA-50DC-46B8-B7DF-F337EB300FBE}" destId="{4A79547F-5E27-4E9D-BEFB-0E604F8FEC18}" srcOrd="0" destOrd="0" presId="urn:microsoft.com/office/officeart/2005/8/layout/default#8"/>
    <dgm:cxn modelId="{C29905E1-11B0-4A75-BEC8-C7209CDA1ABA}" type="presOf" srcId="{6B921C42-EE1F-453B-9CF9-1B2A6351AA83}" destId="{88BAC084-8B67-4B0E-AAE6-95E270174364}" srcOrd="0" destOrd="0" presId="urn:microsoft.com/office/officeart/2005/8/layout/default#8"/>
    <dgm:cxn modelId="{0D434C40-79A7-4A42-A195-8456D179880F}" type="presOf" srcId="{6E59662F-F294-4FAE-BD4B-2B10551D2293}" destId="{46C9C287-69B8-486C-B87E-DEFA9E829DF5}" srcOrd="0" destOrd="0" presId="urn:microsoft.com/office/officeart/2005/8/layout/default#8"/>
    <dgm:cxn modelId="{AABF27F9-2F06-4E8F-8224-818591B0E970}" srcId="{6974692C-9C4E-4BE4-BE72-5BE0B16B0B46}" destId="{0A52EC6F-FAB2-472F-9AB0-9D8698900B6E}" srcOrd="1" destOrd="0" parTransId="{85290DE5-0FF0-41ED-9C4A-0C139531BF65}" sibTransId="{3A3EB0EE-E8B2-4779-879B-BB907BC6C645}"/>
    <dgm:cxn modelId="{587F7334-EB95-434B-8914-1A1B40154ECF}" srcId="{6974692C-9C4E-4BE4-BE72-5BE0B16B0B46}" destId="{0ACDF982-D222-4DD9-8AA8-3F8CDD416729}" srcOrd="0" destOrd="0" parTransId="{F1385782-0C8F-45B8-BC7A-C63E224598EA}" sibTransId="{0BADE37D-C249-48BC-85AD-35F27F255BBD}"/>
    <dgm:cxn modelId="{F4EBB82B-994F-4EFC-AE30-EA0CA3EC11DE}" type="presOf" srcId="{0A52EC6F-FAB2-472F-9AB0-9D8698900B6E}" destId="{4A70DE20-8651-4DA3-99A2-FEAF6FB07E59}" srcOrd="0" destOrd="0" presId="urn:microsoft.com/office/officeart/2005/8/layout/default#8"/>
    <dgm:cxn modelId="{AE8D5BA3-5C6E-4AEA-9C86-F4314DF10F1C}" srcId="{6974692C-9C4E-4BE4-BE72-5BE0B16B0B46}" destId="{CB5EEECA-50DC-46B8-B7DF-F337EB300FBE}" srcOrd="3" destOrd="0" parTransId="{325CF2B6-D38B-4755-8E1F-CD3F901536FA}" sibTransId="{67299298-01A5-4F8D-9657-2BFAB68E3029}"/>
    <dgm:cxn modelId="{880690E1-C37D-427C-ABD1-8D9583A014F8}" srcId="{6974692C-9C4E-4BE4-BE72-5BE0B16B0B46}" destId="{6B921C42-EE1F-453B-9CF9-1B2A6351AA83}" srcOrd="2" destOrd="0" parTransId="{D5F84A11-B97C-433E-A8E5-1B189F3E4B89}" sibTransId="{A9483D3C-BD34-4993-A216-6AFC105D1457}"/>
    <dgm:cxn modelId="{93EEC4C5-8316-45CF-B6EC-80FA3060F6AD}" type="presOf" srcId="{0ACDF982-D222-4DD9-8AA8-3F8CDD416729}" destId="{20C5A8ED-337C-4854-AAE1-4079F0EDCA1B}" srcOrd="0" destOrd="0" presId="urn:microsoft.com/office/officeart/2005/8/layout/default#8"/>
    <dgm:cxn modelId="{1A4DCE35-5A11-446B-9682-AFE65977976D}" srcId="{6974692C-9C4E-4BE4-BE72-5BE0B16B0B46}" destId="{6E59662F-F294-4FAE-BD4B-2B10551D2293}" srcOrd="4" destOrd="0" parTransId="{26B2A17C-8576-4F25-8509-19EB4AEB1984}" sibTransId="{55B5E853-CEBF-4985-A26C-EEEB09EF53C8}"/>
    <dgm:cxn modelId="{D95D3570-E415-4DF8-B11B-D59785CAE89D}" type="presOf" srcId="{6974692C-9C4E-4BE4-BE72-5BE0B16B0B46}" destId="{62CE8908-3453-477B-B566-A7024A00FF13}" srcOrd="0" destOrd="0" presId="urn:microsoft.com/office/officeart/2005/8/layout/default#8"/>
    <dgm:cxn modelId="{00B5B20F-0803-473C-989E-337372FD4F30}" type="presParOf" srcId="{62CE8908-3453-477B-B566-A7024A00FF13}" destId="{20C5A8ED-337C-4854-AAE1-4079F0EDCA1B}" srcOrd="0" destOrd="0" presId="urn:microsoft.com/office/officeart/2005/8/layout/default#8"/>
    <dgm:cxn modelId="{EEFCCF2C-7AE4-42BA-ADA8-29677A90AA43}" type="presParOf" srcId="{62CE8908-3453-477B-B566-A7024A00FF13}" destId="{F42DB801-25E2-4FA9-B9D5-04507022C530}" srcOrd="1" destOrd="0" presId="urn:microsoft.com/office/officeart/2005/8/layout/default#8"/>
    <dgm:cxn modelId="{C54EADFB-89B6-4FFF-98E1-B4F437E9055C}" type="presParOf" srcId="{62CE8908-3453-477B-B566-A7024A00FF13}" destId="{4A70DE20-8651-4DA3-99A2-FEAF6FB07E59}" srcOrd="2" destOrd="0" presId="urn:microsoft.com/office/officeart/2005/8/layout/default#8"/>
    <dgm:cxn modelId="{2418FA55-2053-49C7-AD6F-5E3C6239CD0D}" type="presParOf" srcId="{62CE8908-3453-477B-B566-A7024A00FF13}" destId="{95A5BA0E-40E7-4AEF-93BC-4AC5BD0393E5}" srcOrd="3" destOrd="0" presId="urn:microsoft.com/office/officeart/2005/8/layout/default#8"/>
    <dgm:cxn modelId="{261F3B9A-4FB5-40CF-A2CC-AF9018097930}" type="presParOf" srcId="{62CE8908-3453-477B-B566-A7024A00FF13}" destId="{88BAC084-8B67-4B0E-AAE6-95E270174364}" srcOrd="4" destOrd="0" presId="urn:microsoft.com/office/officeart/2005/8/layout/default#8"/>
    <dgm:cxn modelId="{152048C4-13BB-42DA-8014-2615CDF74862}" type="presParOf" srcId="{62CE8908-3453-477B-B566-A7024A00FF13}" destId="{629CF13E-7A20-427C-979A-6335A35796C4}" srcOrd="5" destOrd="0" presId="urn:microsoft.com/office/officeart/2005/8/layout/default#8"/>
    <dgm:cxn modelId="{5A462CD3-1EC0-45B1-8DCC-2234547CB8DF}" type="presParOf" srcId="{62CE8908-3453-477B-B566-A7024A00FF13}" destId="{4A79547F-5E27-4E9D-BEFB-0E604F8FEC18}" srcOrd="6" destOrd="0" presId="urn:microsoft.com/office/officeart/2005/8/layout/default#8"/>
    <dgm:cxn modelId="{301C67E8-F9B4-4C78-9808-8FF39919B701}" type="presParOf" srcId="{62CE8908-3453-477B-B566-A7024A00FF13}" destId="{BF97C041-20D8-4C32-9E6B-EB841A9B6332}" srcOrd="7" destOrd="0" presId="urn:microsoft.com/office/officeart/2005/8/layout/default#8"/>
    <dgm:cxn modelId="{21BCDA33-54AE-4D2A-83DE-2C1D9663983F}" type="presParOf" srcId="{62CE8908-3453-477B-B566-A7024A00FF13}" destId="{46C9C287-69B8-486C-B87E-DEFA9E829DF5}" srcOrd="8" destOrd="0" presId="urn:microsoft.com/office/officeart/2005/8/layout/default#8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7FF6EB2C-1BDD-4091-BD54-36201E554CF0}" type="doc">
      <dgm:prSet loTypeId="urn:microsoft.com/office/officeart/2005/8/layout/default#9" loCatId="list" qsTypeId="urn:microsoft.com/office/officeart/2005/8/quickstyle/simple1#4" qsCatId="simple" csTypeId="urn:microsoft.com/office/officeart/2005/8/colors/accent1_2#4" csCatId="accent1" phldr="1"/>
      <dgm:spPr/>
      <dgm:t>
        <a:bodyPr/>
        <a:lstStyle/>
        <a:p>
          <a:endParaRPr lang="uk-UA"/>
        </a:p>
      </dgm:t>
    </dgm:pt>
    <dgm:pt modelId="{20333BAA-EFEB-4F60-BCC6-E1E458B0C840}">
      <dgm:prSet phldrT="[Текст]"/>
      <dgm:spPr/>
      <dgm:t>
        <a:bodyPr/>
        <a:lstStyle/>
        <a:p>
          <a:r>
            <a:rPr lang="uk-UA" b="1" i="0" dirty="0" smtClean="0"/>
            <a:t>Експеримент </a:t>
          </a:r>
          <a:r>
            <a:rPr lang="uk-UA" i="0" dirty="0" smtClean="0"/>
            <a:t>(лат. </a:t>
          </a:r>
          <a:r>
            <a:rPr lang="en-US" i="0" dirty="0" err="1" smtClean="0"/>
            <a:t>experimentum</a:t>
          </a:r>
          <a:r>
            <a:rPr lang="en-US" i="0" dirty="0" smtClean="0"/>
            <a:t> — </a:t>
          </a:r>
          <a:r>
            <a:rPr lang="uk-UA" i="0" dirty="0" smtClean="0"/>
            <a:t>проба, дослід) — це метод пізнання об’єкта, який передбачає активне і цілеспрямоване</a:t>
          </a:r>
          <a:br>
            <a:rPr lang="uk-UA" i="0" dirty="0" smtClean="0"/>
          </a:br>
          <a:r>
            <a:rPr lang="uk-UA" i="0" dirty="0" smtClean="0"/>
            <a:t>втручання дослідника в природні процеси існування предметів і</a:t>
          </a:r>
          <a:br>
            <a:rPr lang="uk-UA" i="0" dirty="0" smtClean="0"/>
          </a:br>
          <a:r>
            <a:rPr lang="uk-UA" i="0" dirty="0" smtClean="0"/>
            <a:t>явищ за допомогою науково організованих штучних, але близьких до реальності умов.</a:t>
          </a:r>
          <a:br>
            <a:rPr lang="uk-UA" i="0" dirty="0" smtClean="0"/>
          </a:br>
          <a:endParaRPr lang="uk-UA" dirty="0"/>
        </a:p>
      </dgm:t>
    </dgm:pt>
    <dgm:pt modelId="{73AA3526-0B7D-49A7-9CD8-3C0B0D915C77}" type="parTrans" cxnId="{3AD568FA-5D2D-4055-8433-180B9ED9811E}">
      <dgm:prSet/>
      <dgm:spPr/>
      <dgm:t>
        <a:bodyPr/>
        <a:lstStyle/>
        <a:p>
          <a:endParaRPr lang="uk-UA"/>
        </a:p>
      </dgm:t>
    </dgm:pt>
    <dgm:pt modelId="{6B354FA0-0DAC-4B8B-B322-73E050CE9C1A}" type="sibTrans" cxnId="{3AD568FA-5D2D-4055-8433-180B9ED9811E}">
      <dgm:prSet/>
      <dgm:spPr/>
      <dgm:t>
        <a:bodyPr/>
        <a:lstStyle/>
        <a:p>
          <a:endParaRPr lang="uk-UA"/>
        </a:p>
      </dgm:t>
    </dgm:pt>
    <dgm:pt modelId="{60CB7545-9809-46AA-9B8B-460ACDFE9AEA}" type="pres">
      <dgm:prSet presAssocID="{7FF6EB2C-1BDD-4091-BD54-36201E554CF0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uk-UA"/>
        </a:p>
      </dgm:t>
    </dgm:pt>
    <dgm:pt modelId="{D7891BBA-3957-436B-B0F9-47F580215526}" type="pres">
      <dgm:prSet presAssocID="{20333BAA-EFEB-4F60-BCC6-E1E458B0C840}" presName="node" presStyleLbl="node1" presStyleIdx="0" presStyleCnt="1" custScaleX="169903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01C020E0-7B01-4DE4-814B-25E75CB61DF2}" type="presOf" srcId="{20333BAA-EFEB-4F60-BCC6-E1E458B0C840}" destId="{D7891BBA-3957-436B-B0F9-47F580215526}" srcOrd="0" destOrd="0" presId="urn:microsoft.com/office/officeart/2005/8/layout/default#9"/>
    <dgm:cxn modelId="{3AD568FA-5D2D-4055-8433-180B9ED9811E}" srcId="{7FF6EB2C-1BDD-4091-BD54-36201E554CF0}" destId="{20333BAA-EFEB-4F60-BCC6-E1E458B0C840}" srcOrd="0" destOrd="0" parTransId="{73AA3526-0B7D-49A7-9CD8-3C0B0D915C77}" sibTransId="{6B354FA0-0DAC-4B8B-B322-73E050CE9C1A}"/>
    <dgm:cxn modelId="{A44B0235-5F59-4787-8F6A-2573A433702F}" type="presOf" srcId="{7FF6EB2C-1BDD-4091-BD54-36201E554CF0}" destId="{60CB7545-9809-46AA-9B8B-460ACDFE9AEA}" srcOrd="0" destOrd="0" presId="urn:microsoft.com/office/officeart/2005/8/layout/default#9"/>
    <dgm:cxn modelId="{AB3C4910-2E4C-491A-B988-16A49E265DE5}" type="presParOf" srcId="{60CB7545-9809-46AA-9B8B-460ACDFE9AEA}" destId="{D7891BBA-3957-436B-B0F9-47F580215526}" srcOrd="0" destOrd="0" presId="urn:microsoft.com/office/officeart/2005/8/layout/default#9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8EFAFC38-F66A-45FE-B0C3-A827F5778796}" type="doc">
      <dgm:prSet loTypeId="urn:microsoft.com/office/officeart/2005/8/layout/vList5" loCatId="list" qsTypeId="urn:microsoft.com/office/officeart/2005/8/quickstyle/simple1#5" qsCatId="simple" csTypeId="urn:microsoft.com/office/officeart/2005/8/colors/accent1_2#5" csCatId="accent1" phldr="1"/>
      <dgm:spPr/>
      <dgm:t>
        <a:bodyPr/>
        <a:lstStyle/>
        <a:p>
          <a:endParaRPr lang="uk-UA"/>
        </a:p>
      </dgm:t>
    </dgm:pt>
    <dgm:pt modelId="{0DC677B3-3C30-4B1B-AF80-9EFDBA7C77E1}">
      <dgm:prSet phldrT="[Текст]" custT="1"/>
      <dgm:spPr/>
      <dgm:t>
        <a:bodyPr/>
        <a:lstStyle/>
        <a:p>
          <a:r>
            <a:rPr lang="uk-UA" sz="2400" b="1" i="0" dirty="0" smtClean="0"/>
            <a:t>Спостереження як метод пізнання </a:t>
          </a:r>
          <a:r>
            <a:rPr lang="uk-UA" sz="2400" i="0" dirty="0" smtClean="0"/>
            <a:t>забезпечує отримання первинної інформації про об’єкт дослідження у вигляді емпіричних</a:t>
          </a:r>
          <a:br>
            <a:rPr lang="uk-UA" sz="2400" i="0" dirty="0" smtClean="0"/>
          </a:br>
          <a:r>
            <a:rPr lang="uk-UA" sz="2400" i="0" dirty="0" smtClean="0"/>
            <a:t>характеристик. </a:t>
          </a:r>
        </a:p>
        <a:p>
          <a:r>
            <a:rPr lang="uk-UA" sz="2400" b="1" i="0" dirty="0" smtClean="0"/>
            <a:t>Методи спостережень </a:t>
          </a:r>
          <a:r>
            <a:rPr lang="uk-UA" sz="2400" i="0" dirty="0" smtClean="0"/>
            <a:t>можуть бути прямими і</a:t>
          </a:r>
          <a:br>
            <a:rPr lang="uk-UA" sz="2400" i="0" dirty="0" smtClean="0"/>
          </a:br>
          <a:r>
            <a:rPr lang="uk-UA" sz="2400" i="0" dirty="0" smtClean="0"/>
            <a:t>непрямими.</a:t>
          </a:r>
          <a:r>
            <a:rPr lang="uk-UA" sz="2300" i="0" dirty="0" smtClean="0"/>
            <a:t/>
          </a:r>
          <a:br>
            <a:rPr lang="uk-UA" sz="2300" i="0" dirty="0" smtClean="0"/>
          </a:br>
          <a:endParaRPr lang="uk-UA" sz="2300" dirty="0"/>
        </a:p>
      </dgm:t>
    </dgm:pt>
    <dgm:pt modelId="{40D643AE-65C3-4AAC-853A-E98B868FC296}" type="parTrans" cxnId="{C5125D80-B6DD-4224-A68D-60DFA6FB2398}">
      <dgm:prSet/>
      <dgm:spPr/>
      <dgm:t>
        <a:bodyPr/>
        <a:lstStyle/>
        <a:p>
          <a:endParaRPr lang="uk-UA"/>
        </a:p>
      </dgm:t>
    </dgm:pt>
    <dgm:pt modelId="{EC548AE9-45B4-4D2A-A51E-67DA1351868C}" type="sibTrans" cxnId="{C5125D80-B6DD-4224-A68D-60DFA6FB2398}">
      <dgm:prSet/>
      <dgm:spPr/>
      <dgm:t>
        <a:bodyPr/>
        <a:lstStyle/>
        <a:p>
          <a:endParaRPr lang="uk-UA"/>
        </a:p>
      </dgm:t>
    </dgm:pt>
    <dgm:pt modelId="{F1918C01-4BCD-4864-A391-97CD05D9DC7A}">
      <dgm:prSet phldrT="[Текст]"/>
      <dgm:spPr/>
      <dgm:t>
        <a:bodyPr/>
        <a:lstStyle/>
        <a:p>
          <a:r>
            <a:rPr lang="ru-RU" b="1" i="0" dirty="0" err="1" smtClean="0"/>
            <a:t>Методи</a:t>
          </a:r>
          <a:r>
            <a:rPr lang="ru-RU" b="1" i="0" dirty="0" smtClean="0"/>
            <a:t> прямого </a:t>
          </a:r>
          <a:r>
            <a:rPr lang="ru-RU" b="1" i="0" dirty="0" err="1" smtClean="0"/>
            <a:t>спостереження</a:t>
          </a:r>
          <a:r>
            <a:rPr lang="ru-RU" b="1" i="0" dirty="0" smtClean="0"/>
            <a:t> </a:t>
          </a:r>
          <a:r>
            <a:rPr lang="ru-RU" i="0" dirty="0" smtClean="0"/>
            <a:t>— </a:t>
          </a:r>
          <a:r>
            <a:rPr lang="ru-RU" i="0" dirty="0" err="1" smtClean="0"/>
            <a:t>спостереження</a:t>
          </a:r>
          <a:r>
            <a:rPr lang="ru-RU" i="0" dirty="0" smtClean="0"/>
            <a:t/>
          </a:r>
          <a:br>
            <a:rPr lang="ru-RU" i="0" dirty="0" smtClean="0"/>
          </a:br>
          <a:r>
            <a:rPr lang="ru-RU" i="0" dirty="0" smtClean="0"/>
            <a:t>в реальному </a:t>
          </a:r>
          <a:r>
            <a:rPr lang="ru-RU" i="0" dirty="0" err="1" smtClean="0"/>
            <a:t>вимірі</a:t>
          </a:r>
          <a:r>
            <a:rPr lang="ru-RU" i="0" dirty="0" smtClean="0"/>
            <a:t> часу і на </a:t>
          </a:r>
          <a:r>
            <a:rPr lang="ru-RU" i="0" dirty="0" err="1" smtClean="0"/>
            <a:t>основі</a:t>
          </a:r>
          <a:r>
            <a:rPr lang="ru-RU" i="0" dirty="0" smtClean="0"/>
            <a:t> </a:t>
          </a:r>
          <a:r>
            <a:rPr lang="ru-RU" i="0" dirty="0" err="1" smtClean="0"/>
            <a:t>безпосереднього</a:t>
          </a:r>
          <a:r>
            <a:rPr lang="ru-RU" i="0" dirty="0" smtClean="0"/>
            <a:t> </a:t>
          </a:r>
          <a:r>
            <a:rPr lang="ru-RU" i="0" dirty="0" err="1" smtClean="0"/>
            <a:t>спілкування</a:t>
          </a:r>
          <a:r>
            <a:rPr lang="ru-RU" i="0" dirty="0" smtClean="0"/>
            <a:t/>
          </a:r>
          <a:br>
            <a:rPr lang="ru-RU" i="0" dirty="0" smtClean="0"/>
          </a:br>
          <a:r>
            <a:rPr lang="ru-RU" i="0" dirty="0" err="1" smtClean="0"/>
            <a:t>або</a:t>
          </a:r>
          <a:r>
            <a:rPr lang="ru-RU" i="0" dirty="0" smtClean="0"/>
            <a:t> </a:t>
          </a:r>
          <a:r>
            <a:rPr lang="ru-RU" i="0" dirty="0" err="1" smtClean="0"/>
            <a:t>прямих</a:t>
          </a:r>
          <a:r>
            <a:rPr lang="ru-RU" i="0" dirty="0" smtClean="0"/>
            <a:t> </a:t>
          </a:r>
          <a:r>
            <a:rPr lang="ru-RU" i="0" dirty="0" err="1" smtClean="0"/>
            <a:t>комунікацій</a:t>
          </a:r>
          <a:r>
            <a:rPr lang="ru-RU" i="0" dirty="0" smtClean="0"/>
            <a:t>;</a:t>
          </a:r>
          <a:endParaRPr lang="uk-UA" dirty="0"/>
        </a:p>
      </dgm:t>
    </dgm:pt>
    <dgm:pt modelId="{00582054-31C4-43AD-A82E-50A3E22B6895}" type="parTrans" cxnId="{CD90769E-36EE-40D8-8AA8-1A87EE773311}">
      <dgm:prSet/>
      <dgm:spPr/>
      <dgm:t>
        <a:bodyPr/>
        <a:lstStyle/>
        <a:p>
          <a:endParaRPr lang="uk-UA"/>
        </a:p>
      </dgm:t>
    </dgm:pt>
    <dgm:pt modelId="{B01847D0-F3ED-4290-B1BC-BCAC2B0273B8}" type="sibTrans" cxnId="{CD90769E-36EE-40D8-8AA8-1A87EE773311}">
      <dgm:prSet/>
      <dgm:spPr/>
      <dgm:t>
        <a:bodyPr/>
        <a:lstStyle/>
        <a:p>
          <a:endParaRPr lang="uk-UA"/>
        </a:p>
      </dgm:t>
    </dgm:pt>
    <dgm:pt modelId="{8DF66A20-7DA4-4753-BE24-E70FE6525B42}">
      <dgm:prSet phldrT="[Текст]"/>
      <dgm:spPr/>
      <dgm:t>
        <a:bodyPr/>
        <a:lstStyle/>
        <a:p>
          <a:r>
            <a:rPr lang="ru-RU" b="1" i="0" dirty="0" err="1" smtClean="0"/>
            <a:t>непряме</a:t>
          </a:r>
          <a:r>
            <a:rPr lang="ru-RU" b="1" i="0" dirty="0" smtClean="0"/>
            <a:t> </a:t>
          </a:r>
          <a:r>
            <a:rPr lang="ru-RU" b="1" i="0" dirty="0" err="1" smtClean="0"/>
            <a:t>спостереження</a:t>
          </a:r>
          <a:r>
            <a:rPr lang="ru-RU" b="1" i="0" dirty="0" smtClean="0"/>
            <a:t> </a:t>
          </a:r>
          <a:r>
            <a:rPr lang="ru-RU" i="0" dirty="0" smtClean="0"/>
            <a:t>— </a:t>
          </a:r>
          <a:r>
            <a:rPr lang="ru-RU" i="0" dirty="0" err="1" smtClean="0"/>
            <a:t>це</a:t>
          </a:r>
          <a:r>
            <a:rPr lang="ru-RU" i="0" dirty="0" smtClean="0"/>
            <a:t> </a:t>
          </a:r>
          <a:r>
            <a:rPr lang="ru-RU" i="0" dirty="0" err="1" smtClean="0"/>
            <a:t>спостереження</a:t>
          </a:r>
          <a:r>
            <a:rPr lang="ru-RU" i="0" dirty="0" smtClean="0"/>
            <a:t>, яке </a:t>
          </a:r>
          <a:r>
            <a:rPr lang="ru-RU" i="0" dirty="0" err="1" smtClean="0"/>
            <a:t>спирається</a:t>
          </a:r>
          <a:r>
            <a:rPr lang="ru-RU" i="0" dirty="0" smtClean="0"/>
            <a:t> на </a:t>
          </a:r>
          <a:r>
            <a:rPr lang="ru-RU" i="0" dirty="0" err="1" smtClean="0"/>
            <a:t>опосередковані</a:t>
          </a:r>
          <a:r>
            <a:rPr lang="ru-RU" i="0" dirty="0" smtClean="0"/>
            <a:t> </a:t>
          </a:r>
          <a:r>
            <a:rPr lang="ru-RU" i="0" dirty="0" err="1" smtClean="0"/>
            <a:t>зв’язки</a:t>
          </a:r>
          <a:r>
            <a:rPr lang="ru-RU" i="0" dirty="0" smtClean="0"/>
            <a:t> і </a:t>
          </a:r>
          <a:r>
            <a:rPr lang="ru-RU" i="0" dirty="0" err="1" smtClean="0"/>
            <a:t>комунікації</a:t>
          </a:r>
          <a:r>
            <a:rPr lang="ru-RU" i="0" dirty="0" smtClean="0"/>
            <a:t/>
          </a:r>
          <a:br>
            <a:rPr lang="ru-RU" i="0" dirty="0" smtClean="0"/>
          </a:br>
          <a:r>
            <a:rPr lang="ru-RU" i="0" dirty="0" smtClean="0"/>
            <a:t>та </a:t>
          </a:r>
          <a:r>
            <a:rPr lang="ru-RU" i="0" dirty="0" err="1" smtClean="0"/>
            <a:t>опрацьовується</a:t>
          </a:r>
          <a:r>
            <a:rPr lang="ru-RU" i="0" dirty="0" smtClean="0"/>
            <a:t> за </a:t>
          </a:r>
          <a:r>
            <a:rPr lang="ru-RU" i="0" dirty="0" err="1" smtClean="0"/>
            <a:t>певних</a:t>
          </a:r>
          <a:r>
            <a:rPr lang="ru-RU" i="0" dirty="0" smtClean="0"/>
            <a:t> </a:t>
          </a:r>
          <a:r>
            <a:rPr lang="ru-RU" i="0" dirty="0" err="1" smtClean="0"/>
            <a:t>дискретних</a:t>
          </a:r>
          <a:r>
            <a:rPr lang="ru-RU" i="0" dirty="0" smtClean="0"/>
            <a:t> </a:t>
          </a:r>
          <a:r>
            <a:rPr lang="ru-RU" i="0" dirty="0" err="1" smtClean="0"/>
            <a:t>відрізків</a:t>
          </a:r>
          <a:r>
            <a:rPr lang="ru-RU" i="0" dirty="0" smtClean="0"/>
            <a:t> часу</a:t>
          </a:r>
          <a:endParaRPr lang="uk-UA" dirty="0"/>
        </a:p>
      </dgm:t>
    </dgm:pt>
    <dgm:pt modelId="{186CE052-574F-4046-977D-17F7B455EFCC}" type="parTrans" cxnId="{D5A52352-9B41-4AAB-A7ED-B899620A3D84}">
      <dgm:prSet/>
      <dgm:spPr/>
      <dgm:t>
        <a:bodyPr/>
        <a:lstStyle/>
        <a:p>
          <a:endParaRPr lang="uk-UA"/>
        </a:p>
      </dgm:t>
    </dgm:pt>
    <dgm:pt modelId="{638B5EBA-E19A-4AD4-AC71-86F4DD0DC30E}" type="sibTrans" cxnId="{D5A52352-9B41-4AAB-A7ED-B899620A3D84}">
      <dgm:prSet/>
      <dgm:spPr/>
      <dgm:t>
        <a:bodyPr/>
        <a:lstStyle/>
        <a:p>
          <a:endParaRPr lang="uk-UA"/>
        </a:p>
      </dgm:t>
    </dgm:pt>
    <dgm:pt modelId="{5851AF87-2100-4FC8-AF59-9DAE056813DD}" type="pres">
      <dgm:prSet presAssocID="{8EFAFC38-F66A-45FE-B0C3-A827F5778796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uk-UA"/>
        </a:p>
      </dgm:t>
    </dgm:pt>
    <dgm:pt modelId="{0B3186BA-5BFA-457E-9710-7787C55AB7DF}" type="pres">
      <dgm:prSet presAssocID="{0DC677B3-3C30-4B1B-AF80-9EFDBA7C77E1}" presName="linNode" presStyleCnt="0"/>
      <dgm:spPr/>
    </dgm:pt>
    <dgm:pt modelId="{C927291B-ED7F-459A-B3A3-CC71A10DF72F}" type="pres">
      <dgm:prSet presAssocID="{0DC677B3-3C30-4B1B-AF80-9EFDBA7C77E1}" presName="parentText" presStyleLbl="node1" presStyleIdx="0" presStyleCnt="1">
        <dgm:presLayoutVars>
          <dgm:chMax val="1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20B3A508-5362-4BF2-B97C-9B3288A2B77F}" type="pres">
      <dgm:prSet presAssocID="{0DC677B3-3C30-4B1B-AF80-9EFDBA7C77E1}" presName="descendantText" presStyleLbl="alignAccFollowNode1" presStyleIdx="0" presStyleCnt="1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FB03F119-B868-42F2-8408-4D23D1A9EDA9}" type="presOf" srcId="{8DF66A20-7DA4-4753-BE24-E70FE6525B42}" destId="{20B3A508-5362-4BF2-B97C-9B3288A2B77F}" srcOrd="0" destOrd="1" presId="urn:microsoft.com/office/officeart/2005/8/layout/vList5"/>
    <dgm:cxn modelId="{B6CBB50D-CC23-4A7B-9AC8-909E53CD6AC5}" type="presOf" srcId="{8EFAFC38-F66A-45FE-B0C3-A827F5778796}" destId="{5851AF87-2100-4FC8-AF59-9DAE056813DD}" srcOrd="0" destOrd="0" presId="urn:microsoft.com/office/officeart/2005/8/layout/vList5"/>
    <dgm:cxn modelId="{D5A52352-9B41-4AAB-A7ED-B899620A3D84}" srcId="{0DC677B3-3C30-4B1B-AF80-9EFDBA7C77E1}" destId="{8DF66A20-7DA4-4753-BE24-E70FE6525B42}" srcOrd="1" destOrd="0" parTransId="{186CE052-574F-4046-977D-17F7B455EFCC}" sibTransId="{638B5EBA-E19A-4AD4-AC71-86F4DD0DC30E}"/>
    <dgm:cxn modelId="{CD90769E-36EE-40D8-8AA8-1A87EE773311}" srcId="{0DC677B3-3C30-4B1B-AF80-9EFDBA7C77E1}" destId="{F1918C01-4BCD-4864-A391-97CD05D9DC7A}" srcOrd="0" destOrd="0" parTransId="{00582054-31C4-43AD-A82E-50A3E22B6895}" sibTransId="{B01847D0-F3ED-4290-B1BC-BCAC2B0273B8}"/>
    <dgm:cxn modelId="{0A3737D1-10D1-40E9-8016-E3DEBD7FCAAB}" type="presOf" srcId="{0DC677B3-3C30-4B1B-AF80-9EFDBA7C77E1}" destId="{C927291B-ED7F-459A-B3A3-CC71A10DF72F}" srcOrd="0" destOrd="0" presId="urn:microsoft.com/office/officeart/2005/8/layout/vList5"/>
    <dgm:cxn modelId="{C5125D80-B6DD-4224-A68D-60DFA6FB2398}" srcId="{8EFAFC38-F66A-45FE-B0C3-A827F5778796}" destId="{0DC677B3-3C30-4B1B-AF80-9EFDBA7C77E1}" srcOrd="0" destOrd="0" parTransId="{40D643AE-65C3-4AAC-853A-E98B868FC296}" sibTransId="{EC548AE9-45B4-4D2A-A51E-67DA1351868C}"/>
    <dgm:cxn modelId="{6A5C3E1C-9EE9-4207-9676-A328CE00DACA}" type="presOf" srcId="{F1918C01-4BCD-4864-A391-97CD05D9DC7A}" destId="{20B3A508-5362-4BF2-B97C-9B3288A2B77F}" srcOrd="0" destOrd="0" presId="urn:microsoft.com/office/officeart/2005/8/layout/vList5"/>
    <dgm:cxn modelId="{989B816C-AF90-411C-9687-AF85D56F467E}" type="presParOf" srcId="{5851AF87-2100-4FC8-AF59-9DAE056813DD}" destId="{0B3186BA-5BFA-457E-9710-7787C55AB7DF}" srcOrd="0" destOrd="0" presId="urn:microsoft.com/office/officeart/2005/8/layout/vList5"/>
    <dgm:cxn modelId="{3C02750B-10DF-4200-8E4E-8D5AF59897BB}" type="presParOf" srcId="{0B3186BA-5BFA-457E-9710-7787C55AB7DF}" destId="{C927291B-ED7F-459A-B3A3-CC71A10DF72F}" srcOrd="0" destOrd="0" presId="urn:microsoft.com/office/officeart/2005/8/layout/vList5"/>
    <dgm:cxn modelId="{A75A3BB7-BAC9-44C5-9508-BC1110090E4B}" type="presParOf" srcId="{0B3186BA-5BFA-457E-9710-7787C55AB7DF}" destId="{20B3A508-5362-4BF2-B97C-9B3288A2B77F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8EFAFC38-F66A-45FE-B0C3-A827F5778796}" type="doc">
      <dgm:prSet loTypeId="urn:microsoft.com/office/officeart/2005/8/layout/vList5" loCatId="list" qsTypeId="urn:microsoft.com/office/officeart/2005/8/quickstyle/simple1#6" qsCatId="simple" csTypeId="urn:microsoft.com/office/officeart/2005/8/colors/accent1_2#6" csCatId="accent1" phldr="1"/>
      <dgm:spPr/>
      <dgm:t>
        <a:bodyPr/>
        <a:lstStyle/>
        <a:p>
          <a:endParaRPr lang="uk-UA"/>
        </a:p>
      </dgm:t>
    </dgm:pt>
    <dgm:pt modelId="{6E23DC7F-0C91-4530-AFFF-5077A53CE45D}">
      <dgm:prSet phldrT="[Текст]" custT="1"/>
      <dgm:spPr/>
      <dgm:t>
        <a:bodyPr/>
        <a:lstStyle/>
        <a:p>
          <a:r>
            <a:rPr lang="uk-UA" sz="3200" b="1" i="0" dirty="0" smtClean="0"/>
            <a:t>Органолептичні </a:t>
          </a:r>
          <a:r>
            <a:rPr lang="uk-UA" sz="3200" i="0" dirty="0" smtClean="0"/>
            <a:t>методи</a:t>
          </a:r>
          <a:endParaRPr lang="uk-UA" sz="3200" dirty="0"/>
        </a:p>
      </dgm:t>
    </dgm:pt>
    <dgm:pt modelId="{1CD1F47D-14FF-4465-9808-CFF750FC5572}" type="parTrans" cxnId="{189DE542-60E4-4579-BE13-2AC439DFAB92}">
      <dgm:prSet/>
      <dgm:spPr/>
      <dgm:t>
        <a:bodyPr/>
        <a:lstStyle/>
        <a:p>
          <a:endParaRPr lang="uk-UA"/>
        </a:p>
      </dgm:t>
    </dgm:pt>
    <dgm:pt modelId="{0CB2FCB1-DCB3-4DAA-8054-0163F53404D4}" type="sibTrans" cxnId="{189DE542-60E4-4579-BE13-2AC439DFAB92}">
      <dgm:prSet/>
      <dgm:spPr/>
      <dgm:t>
        <a:bodyPr/>
        <a:lstStyle/>
        <a:p>
          <a:endParaRPr lang="uk-UA"/>
        </a:p>
      </dgm:t>
    </dgm:pt>
    <dgm:pt modelId="{3BED1D7F-BD40-4A2C-B00E-DC3168CFFB56}">
      <dgm:prSet phldrT="[Текст]" custT="1"/>
      <dgm:spPr/>
      <dgm:t>
        <a:bodyPr/>
        <a:lstStyle/>
        <a:p>
          <a:pPr algn="ctr"/>
          <a:r>
            <a:rPr lang="ru-RU" sz="3200" i="0" dirty="0" err="1" smtClean="0"/>
            <a:t>сукупність</a:t>
          </a:r>
          <a:r>
            <a:rPr lang="ru-RU" sz="3200" i="0" dirty="0" smtClean="0"/>
            <a:t> правил,</a:t>
          </a:r>
          <a:br>
            <a:rPr lang="ru-RU" sz="3200" i="0" dirty="0" smtClean="0"/>
          </a:br>
          <a:r>
            <a:rPr lang="ru-RU" sz="3200" i="0" dirty="0" err="1" smtClean="0"/>
            <a:t>прийомів</a:t>
          </a:r>
          <a:r>
            <a:rPr lang="ru-RU" sz="3200" i="0" dirty="0" smtClean="0"/>
            <a:t> та процедур </a:t>
          </a:r>
          <a:r>
            <a:rPr lang="ru-RU" sz="3200" i="0" dirty="0" err="1" smtClean="0"/>
            <a:t>оцінювання</a:t>
          </a:r>
          <a:r>
            <a:rPr lang="ru-RU" sz="3200" i="0" dirty="0" smtClean="0"/>
            <a:t> </a:t>
          </a:r>
          <a:r>
            <a:rPr lang="ru-RU" sz="3200" i="0" dirty="0" err="1" smtClean="0"/>
            <a:t>об’єкта</a:t>
          </a:r>
          <a:r>
            <a:rPr lang="ru-RU" sz="3200" i="0" dirty="0" smtClean="0"/>
            <a:t> </a:t>
          </a:r>
          <a:r>
            <a:rPr lang="ru-RU" sz="3200" i="0" dirty="0" err="1" smtClean="0"/>
            <a:t>дослідження</a:t>
          </a:r>
          <a:r>
            <a:rPr lang="ru-RU" sz="3200" i="0" dirty="0" smtClean="0"/>
            <a:t> за </a:t>
          </a:r>
          <a:r>
            <a:rPr lang="ru-RU" sz="3200" i="0" dirty="0" err="1" smtClean="0"/>
            <a:t>допомогою</a:t>
          </a:r>
          <a:r>
            <a:rPr lang="ru-RU" sz="3200" i="0" dirty="0" smtClean="0"/>
            <a:t> </a:t>
          </a:r>
          <a:r>
            <a:rPr lang="ru-RU" sz="3200" i="0" dirty="0" err="1" smtClean="0"/>
            <a:t>органів</a:t>
          </a:r>
          <a:r>
            <a:rPr lang="ru-RU" sz="3200" i="0" dirty="0" smtClean="0"/>
            <a:t> </a:t>
          </a:r>
          <a:r>
            <a:rPr lang="ru-RU" sz="3200" i="0" dirty="0" err="1" smtClean="0"/>
            <a:t>відчуття</a:t>
          </a:r>
          <a:r>
            <a:rPr lang="ru-RU" sz="3200" i="0" dirty="0" smtClean="0"/>
            <a:t/>
          </a:r>
          <a:br>
            <a:rPr lang="ru-RU" sz="3200" i="0" dirty="0" smtClean="0"/>
          </a:br>
          <a:endParaRPr lang="uk-UA" sz="3200" dirty="0"/>
        </a:p>
      </dgm:t>
    </dgm:pt>
    <dgm:pt modelId="{83BBFE2E-C881-4091-9745-DEB396D1B28F}" type="parTrans" cxnId="{11EC4010-EA53-4221-AF98-7EBA373B9DEC}">
      <dgm:prSet/>
      <dgm:spPr/>
      <dgm:t>
        <a:bodyPr/>
        <a:lstStyle/>
        <a:p>
          <a:endParaRPr lang="uk-UA"/>
        </a:p>
      </dgm:t>
    </dgm:pt>
    <dgm:pt modelId="{0F466AD5-F74B-49F6-B639-C72CFABE9711}" type="sibTrans" cxnId="{11EC4010-EA53-4221-AF98-7EBA373B9DEC}">
      <dgm:prSet/>
      <dgm:spPr/>
      <dgm:t>
        <a:bodyPr/>
        <a:lstStyle/>
        <a:p>
          <a:endParaRPr lang="uk-UA"/>
        </a:p>
      </dgm:t>
    </dgm:pt>
    <dgm:pt modelId="{71758EE3-658B-401D-8047-C16FFC05B6CA}" type="pres">
      <dgm:prSet presAssocID="{8EFAFC38-F66A-45FE-B0C3-A827F5778796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uk-UA"/>
        </a:p>
      </dgm:t>
    </dgm:pt>
    <dgm:pt modelId="{92D0D647-620F-421B-803E-6B31BB6367C7}" type="pres">
      <dgm:prSet presAssocID="{6E23DC7F-0C91-4530-AFFF-5077A53CE45D}" presName="linNode" presStyleCnt="0"/>
      <dgm:spPr/>
    </dgm:pt>
    <dgm:pt modelId="{B6EBC3FD-CA84-434F-89B3-C4435D3405E2}" type="pres">
      <dgm:prSet presAssocID="{6E23DC7F-0C91-4530-AFFF-5077A53CE45D}" presName="parentText" presStyleLbl="node1" presStyleIdx="0" presStyleCnt="1">
        <dgm:presLayoutVars>
          <dgm:chMax val="1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D492765A-D95F-4622-93FA-73BD9D73E3B1}" type="pres">
      <dgm:prSet presAssocID="{6E23DC7F-0C91-4530-AFFF-5077A53CE45D}" presName="descendantText" presStyleLbl="alignAccFollowNode1" presStyleIdx="0" presStyleCnt="1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189DE542-60E4-4579-BE13-2AC439DFAB92}" srcId="{8EFAFC38-F66A-45FE-B0C3-A827F5778796}" destId="{6E23DC7F-0C91-4530-AFFF-5077A53CE45D}" srcOrd="0" destOrd="0" parTransId="{1CD1F47D-14FF-4465-9808-CFF750FC5572}" sibTransId="{0CB2FCB1-DCB3-4DAA-8054-0163F53404D4}"/>
    <dgm:cxn modelId="{11EC4010-EA53-4221-AF98-7EBA373B9DEC}" srcId="{6E23DC7F-0C91-4530-AFFF-5077A53CE45D}" destId="{3BED1D7F-BD40-4A2C-B00E-DC3168CFFB56}" srcOrd="0" destOrd="0" parTransId="{83BBFE2E-C881-4091-9745-DEB396D1B28F}" sibTransId="{0F466AD5-F74B-49F6-B639-C72CFABE9711}"/>
    <dgm:cxn modelId="{FB48F4D2-01FF-4E25-82DD-4A1601B1B910}" type="presOf" srcId="{3BED1D7F-BD40-4A2C-B00E-DC3168CFFB56}" destId="{D492765A-D95F-4622-93FA-73BD9D73E3B1}" srcOrd="0" destOrd="0" presId="urn:microsoft.com/office/officeart/2005/8/layout/vList5"/>
    <dgm:cxn modelId="{0DE41949-BF8B-4E82-8B66-4CA5BD3E4C1E}" type="presOf" srcId="{8EFAFC38-F66A-45FE-B0C3-A827F5778796}" destId="{71758EE3-658B-401D-8047-C16FFC05B6CA}" srcOrd="0" destOrd="0" presId="urn:microsoft.com/office/officeart/2005/8/layout/vList5"/>
    <dgm:cxn modelId="{65CBFC5D-BC14-427A-80FB-5D2DD4E2B8A8}" type="presOf" srcId="{6E23DC7F-0C91-4530-AFFF-5077A53CE45D}" destId="{B6EBC3FD-CA84-434F-89B3-C4435D3405E2}" srcOrd="0" destOrd="0" presId="urn:microsoft.com/office/officeart/2005/8/layout/vList5"/>
    <dgm:cxn modelId="{B1F3D9A0-5922-44C0-B58B-1DEEFF747E98}" type="presParOf" srcId="{71758EE3-658B-401D-8047-C16FFC05B6CA}" destId="{92D0D647-620F-421B-803E-6B31BB6367C7}" srcOrd="0" destOrd="0" presId="urn:microsoft.com/office/officeart/2005/8/layout/vList5"/>
    <dgm:cxn modelId="{D70F52E2-B590-4BAF-B8DB-860423A90D16}" type="presParOf" srcId="{92D0D647-620F-421B-803E-6B31BB6367C7}" destId="{B6EBC3FD-CA84-434F-89B3-C4435D3405E2}" srcOrd="0" destOrd="0" presId="urn:microsoft.com/office/officeart/2005/8/layout/vList5"/>
    <dgm:cxn modelId="{A8DF37BE-220C-4DF7-AEDC-55BB917AA36D}" type="presParOf" srcId="{92D0D647-620F-421B-803E-6B31BB6367C7}" destId="{D492765A-D95F-4622-93FA-73BD9D73E3B1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0026E851-2CDE-4353-A032-803315473A36}" type="doc">
      <dgm:prSet loTypeId="urn:microsoft.com/office/officeart/2005/8/layout/list1" loCatId="list" qsTypeId="urn:microsoft.com/office/officeart/2005/8/quickstyle/simple1#7" qsCatId="simple" csTypeId="urn:microsoft.com/office/officeart/2005/8/colors/accent1_2#7" csCatId="accent1" phldr="1"/>
      <dgm:spPr/>
      <dgm:t>
        <a:bodyPr/>
        <a:lstStyle/>
        <a:p>
          <a:endParaRPr lang="uk-UA"/>
        </a:p>
      </dgm:t>
    </dgm:pt>
    <dgm:pt modelId="{70E8DA42-3B39-4E8B-98F2-49093E459592}">
      <dgm:prSet phldrT="[Текст]" custT="1"/>
      <dgm:spPr/>
      <dgm:t>
        <a:bodyPr/>
        <a:lstStyle/>
        <a:p>
          <a:r>
            <a:rPr lang="uk-UA" sz="2400" dirty="0" smtClean="0"/>
            <a:t>Принцип єдності критерію</a:t>
          </a:r>
          <a:endParaRPr lang="uk-UA" sz="2400" dirty="0"/>
        </a:p>
      </dgm:t>
    </dgm:pt>
    <dgm:pt modelId="{2B985B5B-31E4-418F-A5F1-23C58F9E5E1B}" type="parTrans" cxnId="{BFECFAC6-5EE7-4556-89AA-F9C566807F7C}">
      <dgm:prSet/>
      <dgm:spPr/>
      <dgm:t>
        <a:bodyPr/>
        <a:lstStyle/>
        <a:p>
          <a:endParaRPr lang="uk-UA" sz="2400"/>
        </a:p>
      </dgm:t>
    </dgm:pt>
    <dgm:pt modelId="{BFA6C5C5-D9D9-49EC-8862-2EFCB894E9DB}" type="sibTrans" cxnId="{BFECFAC6-5EE7-4556-89AA-F9C566807F7C}">
      <dgm:prSet/>
      <dgm:spPr/>
      <dgm:t>
        <a:bodyPr/>
        <a:lstStyle/>
        <a:p>
          <a:endParaRPr lang="uk-UA" sz="2400"/>
        </a:p>
      </dgm:t>
    </dgm:pt>
    <dgm:pt modelId="{0404F9E8-3314-4C37-83B7-159F520793EF}">
      <dgm:prSet phldrT="[Текст]" custT="1"/>
      <dgm:spPr/>
      <dgm:t>
        <a:bodyPr/>
        <a:lstStyle/>
        <a:p>
          <a:r>
            <a:rPr lang="uk-UA" sz="2400" dirty="0" smtClean="0"/>
            <a:t>Принцип співмірності поділу явищ і понять</a:t>
          </a:r>
          <a:endParaRPr lang="uk-UA" sz="2400" dirty="0"/>
        </a:p>
      </dgm:t>
    </dgm:pt>
    <dgm:pt modelId="{536C5DB7-5CE6-44CA-9520-DFA309D0C825}" type="parTrans" cxnId="{C0B276CA-191D-4F0D-B376-A0FBB93CDA73}">
      <dgm:prSet/>
      <dgm:spPr/>
      <dgm:t>
        <a:bodyPr/>
        <a:lstStyle/>
        <a:p>
          <a:endParaRPr lang="uk-UA" sz="2400"/>
        </a:p>
      </dgm:t>
    </dgm:pt>
    <dgm:pt modelId="{FC9786F7-6E91-46DA-91FD-DCD03E0E01A4}" type="sibTrans" cxnId="{C0B276CA-191D-4F0D-B376-A0FBB93CDA73}">
      <dgm:prSet/>
      <dgm:spPr/>
      <dgm:t>
        <a:bodyPr/>
        <a:lstStyle/>
        <a:p>
          <a:endParaRPr lang="uk-UA" sz="2400"/>
        </a:p>
      </dgm:t>
    </dgm:pt>
    <dgm:pt modelId="{3014A743-2FD5-4134-A00F-2EF3BF4DB125}">
      <dgm:prSet phldrT="[Текст]" custT="1"/>
      <dgm:spPr/>
      <dgm:t>
        <a:bodyPr/>
        <a:lstStyle/>
        <a:p>
          <a:r>
            <a:rPr lang="uk-UA" sz="2400" b="0" i="0" dirty="0" smtClean="0"/>
            <a:t>Принцип альтернативності, або </a:t>
          </a:r>
          <a:r>
            <a:rPr lang="uk-UA" sz="2400" b="0" i="0" dirty="0" err="1" smtClean="0"/>
            <a:t>взаємовиключення</a:t>
          </a:r>
          <a:endParaRPr lang="uk-UA" sz="2400" b="0" dirty="0"/>
        </a:p>
      </dgm:t>
    </dgm:pt>
    <dgm:pt modelId="{BD106903-2A76-40CB-AA7C-0886BCE60197}" type="parTrans" cxnId="{020160BF-DB56-4CF1-BF93-6F73CFFB951A}">
      <dgm:prSet/>
      <dgm:spPr/>
      <dgm:t>
        <a:bodyPr/>
        <a:lstStyle/>
        <a:p>
          <a:endParaRPr lang="uk-UA" sz="2400"/>
        </a:p>
      </dgm:t>
    </dgm:pt>
    <dgm:pt modelId="{2F50BC94-8734-42B4-9F0F-94D20B2DADF2}" type="sibTrans" cxnId="{020160BF-DB56-4CF1-BF93-6F73CFFB951A}">
      <dgm:prSet/>
      <dgm:spPr/>
      <dgm:t>
        <a:bodyPr/>
        <a:lstStyle/>
        <a:p>
          <a:endParaRPr lang="uk-UA" sz="2400"/>
        </a:p>
      </dgm:t>
    </dgm:pt>
    <dgm:pt modelId="{E3563E4E-C09C-48C5-98FC-92A71E266157}">
      <dgm:prSet custT="1"/>
      <dgm:spPr/>
      <dgm:t>
        <a:bodyPr/>
        <a:lstStyle/>
        <a:p>
          <a:r>
            <a:rPr lang="uk-UA" sz="2400" dirty="0" smtClean="0"/>
            <a:t>Принцип </a:t>
          </a:r>
          <a:r>
            <a:rPr lang="uk-UA" sz="2400" dirty="0" err="1" smtClean="0"/>
            <a:t>багатоступінчастості</a:t>
          </a:r>
          <a:r>
            <a:rPr lang="uk-UA" sz="2400" dirty="0" smtClean="0"/>
            <a:t> класифікації</a:t>
          </a:r>
          <a:endParaRPr lang="uk-UA" sz="2400" dirty="0"/>
        </a:p>
      </dgm:t>
    </dgm:pt>
    <dgm:pt modelId="{3BD6B574-6088-4DD9-9A90-7B5F396BA0C5}" type="parTrans" cxnId="{6141A1C3-1F66-4396-AC75-302B294C0A6C}">
      <dgm:prSet/>
      <dgm:spPr/>
      <dgm:t>
        <a:bodyPr/>
        <a:lstStyle/>
        <a:p>
          <a:endParaRPr lang="uk-UA" sz="2400"/>
        </a:p>
      </dgm:t>
    </dgm:pt>
    <dgm:pt modelId="{8400BE50-CCBB-419C-A775-B287EF9867A4}" type="sibTrans" cxnId="{6141A1C3-1F66-4396-AC75-302B294C0A6C}">
      <dgm:prSet/>
      <dgm:spPr/>
      <dgm:t>
        <a:bodyPr/>
        <a:lstStyle/>
        <a:p>
          <a:endParaRPr lang="uk-UA" sz="2400"/>
        </a:p>
      </dgm:t>
    </dgm:pt>
    <dgm:pt modelId="{A585C4F0-74CC-4372-A002-C0A16508CB62}">
      <dgm:prSet custT="1"/>
      <dgm:spPr/>
      <dgm:t>
        <a:bodyPr/>
        <a:lstStyle/>
        <a:p>
          <a:r>
            <a:rPr lang="uk-UA" sz="2400" dirty="0" smtClean="0"/>
            <a:t>Принцип повноти класифікації для кожного її  ступеня</a:t>
          </a:r>
          <a:endParaRPr lang="uk-UA" sz="2400" dirty="0"/>
        </a:p>
      </dgm:t>
    </dgm:pt>
    <dgm:pt modelId="{83F391B0-C201-4A67-8547-CBAA978F07AB}" type="parTrans" cxnId="{D1DE0CA9-8DB6-481C-882C-FF5FC5068114}">
      <dgm:prSet/>
      <dgm:spPr/>
      <dgm:t>
        <a:bodyPr/>
        <a:lstStyle/>
        <a:p>
          <a:endParaRPr lang="uk-UA" sz="2400"/>
        </a:p>
      </dgm:t>
    </dgm:pt>
    <dgm:pt modelId="{25931DD6-09CF-4DD6-A439-3D2ED73D6E1A}" type="sibTrans" cxnId="{D1DE0CA9-8DB6-481C-882C-FF5FC5068114}">
      <dgm:prSet/>
      <dgm:spPr/>
      <dgm:t>
        <a:bodyPr/>
        <a:lstStyle/>
        <a:p>
          <a:endParaRPr lang="uk-UA" sz="2400"/>
        </a:p>
      </dgm:t>
    </dgm:pt>
    <dgm:pt modelId="{F3167C4C-7DF1-490F-8B38-DE9785B958EE}" type="pres">
      <dgm:prSet presAssocID="{0026E851-2CDE-4353-A032-803315473A36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uk-UA"/>
        </a:p>
      </dgm:t>
    </dgm:pt>
    <dgm:pt modelId="{B58B9C9F-52E1-4F4F-B1AB-E112A7B125EF}" type="pres">
      <dgm:prSet presAssocID="{70E8DA42-3B39-4E8B-98F2-49093E459592}" presName="parentLin" presStyleCnt="0"/>
      <dgm:spPr/>
    </dgm:pt>
    <dgm:pt modelId="{E3524536-DE0C-4A4F-9AD8-56077D7A445E}" type="pres">
      <dgm:prSet presAssocID="{70E8DA42-3B39-4E8B-98F2-49093E459592}" presName="parentLeftMargin" presStyleLbl="node1" presStyleIdx="0" presStyleCnt="5"/>
      <dgm:spPr/>
      <dgm:t>
        <a:bodyPr/>
        <a:lstStyle/>
        <a:p>
          <a:endParaRPr lang="uk-UA"/>
        </a:p>
      </dgm:t>
    </dgm:pt>
    <dgm:pt modelId="{60D9B073-9D24-4758-B174-73D93B81F8F7}" type="pres">
      <dgm:prSet presAssocID="{70E8DA42-3B39-4E8B-98F2-49093E459592}" presName="parentText" presStyleLbl="node1" presStyleIdx="0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C843BB4B-5FC6-464B-889C-B53104F337CE}" type="pres">
      <dgm:prSet presAssocID="{70E8DA42-3B39-4E8B-98F2-49093E459592}" presName="negativeSpace" presStyleCnt="0"/>
      <dgm:spPr/>
    </dgm:pt>
    <dgm:pt modelId="{C5F022A2-047C-4C3F-BD20-1716242C5B5D}" type="pres">
      <dgm:prSet presAssocID="{70E8DA42-3B39-4E8B-98F2-49093E459592}" presName="childText" presStyleLbl="conFgAcc1" presStyleIdx="0" presStyleCnt="5">
        <dgm:presLayoutVars>
          <dgm:bulletEnabled val="1"/>
        </dgm:presLayoutVars>
      </dgm:prSet>
      <dgm:spPr/>
    </dgm:pt>
    <dgm:pt modelId="{A88B0753-34AB-45B9-8698-22D524734763}" type="pres">
      <dgm:prSet presAssocID="{BFA6C5C5-D9D9-49EC-8862-2EFCB894E9DB}" presName="spaceBetweenRectangles" presStyleCnt="0"/>
      <dgm:spPr/>
    </dgm:pt>
    <dgm:pt modelId="{372ED426-7A69-42BA-BF57-965AA5673892}" type="pres">
      <dgm:prSet presAssocID="{0404F9E8-3314-4C37-83B7-159F520793EF}" presName="parentLin" presStyleCnt="0"/>
      <dgm:spPr/>
    </dgm:pt>
    <dgm:pt modelId="{D1B924F1-1DEA-4C6D-915F-D448702D77FA}" type="pres">
      <dgm:prSet presAssocID="{0404F9E8-3314-4C37-83B7-159F520793EF}" presName="parentLeftMargin" presStyleLbl="node1" presStyleIdx="0" presStyleCnt="5"/>
      <dgm:spPr/>
      <dgm:t>
        <a:bodyPr/>
        <a:lstStyle/>
        <a:p>
          <a:endParaRPr lang="uk-UA"/>
        </a:p>
      </dgm:t>
    </dgm:pt>
    <dgm:pt modelId="{38731AB8-0F7E-4F27-AFAF-EEF66E73A92D}" type="pres">
      <dgm:prSet presAssocID="{0404F9E8-3314-4C37-83B7-159F520793EF}" presName="parentText" presStyleLbl="node1" presStyleIdx="1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4A5951C1-5DC1-466A-BAD7-10765166B4EE}" type="pres">
      <dgm:prSet presAssocID="{0404F9E8-3314-4C37-83B7-159F520793EF}" presName="negativeSpace" presStyleCnt="0"/>
      <dgm:spPr/>
    </dgm:pt>
    <dgm:pt modelId="{2AEAC9CF-A9C4-48F7-9C54-1E7C468B7AD9}" type="pres">
      <dgm:prSet presAssocID="{0404F9E8-3314-4C37-83B7-159F520793EF}" presName="childText" presStyleLbl="conFgAcc1" presStyleIdx="1" presStyleCnt="5">
        <dgm:presLayoutVars>
          <dgm:bulletEnabled val="1"/>
        </dgm:presLayoutVars>
      </dgm:prSet>
      <dgm:spPr/>
    </dgm:pt>
    <dgm:pt modelId="{A6E609CC-AEEC-4749-A5BA-4737AF97BCF5}" type="pres">
      <dgm:prSet presAssocID="{FC9786F7-6E91-46DA-91FD-DCD03E0E01A4}" presName="spaceBetweenRectangles" presStyleCnt="0"/>
      <dgm:spPr/>
    </dgm:pt>
    <dgm:pt modelId="{4891D51A-A7B6-4D89-B47E-3B2B96D72417}" type="pres">
      <dgm:prSet presAssocID="{3014A743-2FD5-4134-A00F-2EF3BF4DB125}" presName="parentLin" presStyleCnt="0"/>
      <dgm:spPr/>
    </dgm:pt>
    <dgm:pt modelId="{2E456318-079A-4A26-9FEB-8EFD80E1FA76}" type="pres">
      <dgm:prSet presAssocID="{3014A743-2FD5-4134-A00F-2EF3BF4DB125}" presName="parentLeftMargin" presStyleLbl="node1" presStyleIdx="1" presStyleCnt="5"/>
      <dgm:spPr/>
      <dgm:t>
        <a:bodyPr/>
        <a:lstStyle/>
        <a:p>
          <a:endParaRPr lang="uk-UA"/>
        </a:p>
      </dgm:t>
    </dgm:pt>
    <dgm:pt modelId="{3656F918-E114-45CE-9FB0-C4D37BCD4459}" type="pres">
      <dgm:prSet presAssocID="{3014A743-2FD5-4134-A00F-2EF3BF4DB125}" presName="parentText" presStyleLbl="node1" presStyleIdx="2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3F10B1DB-B8F9-449D-B5B1-89177C6E4EA3}" type="pres">
      <dgm:prSet presAssocID="{3014A743-2FD5-4134-A00F-2EF3BF4DB125}" presName="negativeSpace" presStyleCnt="0"/>
      <dgm:spPr/>
    </dgm:pt>
    <dgm:pt modelId="{A6F36FF8-7DCC-43F6-8092-4F8D96966762}" type="pres">
      <dgm:prSet presAssocID="{3014A743-2FD5-4134-A00F-2EF3BF4DB125}" presName="childText" presStyleLbl="conFgAcc1" presStyleIdx="2" presStyleCnt="5">
        <dgm:presLayoutVars>
          <dgm:bulletEnabled val="1"/>
        </dgm:presLayoutVars>
      </dgm:prSet>
      <dgm:spPr/>
    </dgm:pt>
    <dgm:pt modelId="{9DA7BA6A-940C-4593-96D3-CC53C73D1C32}" type="pres">
      <dgm:prSet presAssocID="{2F50BC94-8734-42B4-9F0F-94D20B2DADF2}" presName="spaceBetweenRectangles" presStyleCnt="0"/>
      <dgm:spPr/>
    </dgm:pt>
    <dgm:pt modelId="{AB3500EA-8B39-40BA-9556-5364B34B1C7E}" type="pres">
      <dgm:prSet presAssocID="{E3563E4E-C09C-48C5-98FC-92A71E266157}" presName="parentLin" presStyleCnt="0"/>
      <dgm:spPr/>
    </dgm:pt>
    <dgm:pt modelId="{DD00F6E8-63DA-4FEA-B4FF-D1524E3BAF79}" type="pres">
      <dgm:prSet presAssocID="{E3563E4E-C09C-48C5-98FC-92A71E266157}" presName="parentLeftMargin" presStyleLbl="node1" presStyleIdx="2" presStyleCnt="5"/>
      <dgm:spPr/>
      <dgm:t>
        <a:bodyPr/>
        <a:lstStyle/>
        <a:p>
          <a:endParaRPr lang="uk-UA"/>
        </a:p>
      </dgm:t>
    </dgm:pt>
    <dgm:pt modelId="{33C0578F-B1EC-4BD5-8EFA-DAA4A492DEF2}" type="pres">
      <dgm:prSet presAssocID="{E3563E4E-C09C-48C5-98FC-92A71E266157}" presName="parentText" presStyleLbl="node1" presStyleIdx="3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20C77A6A-C89B-48EB-A5DD-EDA61D553D22}" type="pres">
      <dgm:prSet presAssocID="{E3563E4E-C09C-48C5-98FC-92A71E266157}" presName="negativeSpace" presStyleCnt="0"/>
      <dgm:spPr/>
    </dgm:pt>
    <dgm:pt modelId="{5C093897-FDCB-4A8B-8183-F4F359F22640}" type="pres">
      <dgm:prSet presAssocID="{E3563E4E-C09C-48C5-98FC-92A71E266157}" presName="childText" presStyleLbl="conFgAcc1" presStyleIdx="3" presStyleCnt="5">
        <dgm:presLayoutVars>
          <dgm:bulletEnabled val="1"/>
        </dgm:presLayoutVars>
      </dgm:prSet>
      <dgm:spPr/>
    </dgm:pt>
    <dgm:pt modelId="{44240878-0BC0-4503-9429-AAADDAD11467}" type="pres">
      <dgm:prSet presAssocID="{8400BE50-CCBB-419C-A775-B287EF9867A4}" presName="spaceBetweenRectangles" presStyleCnt="0"/>
      <dgm:spPr/>
    </dgm:pt>
    <dgm:pt modelId="{B4FD03CA-0095-4464-B83B-F7D2F738A755}" type="pres">
      <dgm:prSet presAssocID="{A585C4F0-74CC-4372-A002-C0A16508CB62}" presName="parentLin" presStyleCnt="0"/>
      <dgm:spPr/>
    </dgm:pt>
    <dgm:pt modelId="{B9519E5A-6706-4E7E-BDDE-A924C85148EC}" type="pres">
      <dgm:prSet presAssocID="{A585C4F0-74CC-4372-A002-C0A16508CB62}" presName="parentLeftMargin" presStyleLbl="node1" presStyleIdx="3" presStyleCnt="5"/>
      <dgm:spPr/>
      <dgm:t>
        <a:bodyPr/>
        <a:lstStyle/>
        <a:p>
          <a:endParaRPr lang="uk-UA"/>
        </a:p>
      </dgm:t>
    </dgm:pt>
    <dgm:pt modelId="{BB5067DF-3A29-4471-9EE0-BA0B715B4D82}" type="pres">
      <dgm:prSet presAssocID="{A585C4F0-74CC-4372-A002-C0A16508CB62}" presName="parentText" presStyleLbl="node1" presStyleIdx="4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5C7082C7-87FD-4ABA-8FB7-DE18D3FAF7A7}" type="pres">
      <dgm:prSet presAssocID="{A585C4F0-74CC-4372-A002-C0A16508CB62}" presName="negativeSpace" presStyleCnt="0"/>
      <dgm:spPr/>
    </dgm:pt>
    <dgm:pt modelId="{3CB228B1-8783-4EBC-8BB8-41900B844FF6}" type="pres">
      <dgm:prSet presAssocID="{A585C4F0-74CC-4372-A002-C0A16508CB62}" presName="childText" presStyleLbl="conFgAcc1" presStyleIdx="4" presStyleCnt="5">
        <dgm:presLayoutVars>
          <dgm:bulletEnabled val="1"/>
        </dgm:presLayoutVars>
      </dgm:prSet>
      <dgm:spPr/>
    </dgm:pt>
  </dgm:ptLst>
  <dgm:cxnLst>
    <dgm:cxn modelId="{D1DE0CA9-8DB6-481C-882C-FF5FC5068114}" srcId="{0026E851-2CDE-4353-A032-803315473A36}" destId="{A585C4F0-74CC-4372-A002-C0A16508CB62}" srcOrd="4" destOrd="0" parTransId="{83F391B0-C201-4A67-8547-CBAA978F07AB}" sibTransId="{25931DD6-09CF-4DD6-A439-3D2ED73D6E1A}"/>
    <dgm:cxn modelId="{6141A1C3-1F66-4396-AC75-302B294C0A6C}" srcId="{0026E851-2CDE-4353-A032-803315473A36}" destId="{E3563E4E-C09C-48C5-98FC-92A71E266157}" srcOrd="3" destOrd="0" parTransId="{3BD6B574-6088-4DD9-9A90-7B5F396BA0C5}" sibTransId="{8400BE50-CCBB-419C-A775-B287EF9867A4}"/>
    <dgm:cxn modelId="{C0B276CA-191D-4F0D-B376-A0FBB93CDA73}" srcId="{0026E851-2CDE-4353-A032-803315473A36}" destId="{0404F9E8-3314-4C37-83B7-159F520793EF}" srcOrd="1" destOrd="0" parTransId="{536C5DB7-5CE6-44CA-9520-DFA309D0C825}" sibTransId="{FC9786F7-6E91-46DA-91FD-DCD03E0E01A4}"/>
    <dgm:cxn modelId="{9B65FE8D-FF93-4239-A3EF-2A160DB99BCE}" type="presOf" srcId="{70E8DA42-3B39-4E8B-98F2-49093E459592}" destId="{60D9B073-9D24-4758-B174-73D93B81F8F7}" srcOrd="1" destOrd="0" presId="urn:microsoft.com/office/officeart/2005/8/layout/list1"/>
    <dgm:cxn modelId="{CD67CE55-8EC5-4743-BBB4-4AA188CA258C}" type="presOf" srcId="{3014A743-2FD5-4134-A00F-2EF3BF4DB125}" destId="{3656F918-E114-45CE-9FB0-C4D37BCD4459}" srcOrd="1" destOrd="0" presId="urn:microsoft.com/office/officeart/2005/8/layout/list1"/>
    <dgm:cxn modelId="{14026524-9F89-4529-9CD6-F641303931A8}" type="presOf" srcId="{3014A743-2FD5-4134-A00F-2EF3BF4DB125}" destId="{2E456318-079A-4A26-9FEB-8EFD80E1FA76}" srcOrd="0" destOrd="0" presId="urn:microsoft.com/office/officeart/2005/8/layout/list1"/>
    <dgm:cxn modelId="{7367676C-4D14-4E16-85DF-104F65C40141}" type="presOf" srcId="{E3563E4E-C09C-48C5-98FC-92A71E266157}" destId="{DD00F6E8-63DA-4FEA-B4FF-D1524E3BAF79}" srcOrd="0" destOrd="0" presId="urn:microsoft.com/office/officeart/2005/8/layout/list1"/>
    <dgm:cxn modelId="{4DE844DD-033A-4CE9-9DAA-8050F29246B2}" type="presOf" srcId="{0026E851-2CDE-4353-A032-803315473A36}" destId="{F3167C4C-7DF1-490F-8B38-DE9785B958EE}" srcOrd="0" destOrd="0" presId="urn:microsoft.com/office/officeart/2005/8/layout/list1"/>
    <dgm:cxn modelId="{BFECFAC6-5EE7-4556-89AA-F9C566807F7C}" srcId="{0026E851-2CDE-4353-A032-803315473A36}" destId="{70E8DA42-3B39-4E8B-98F2-49093E459592}" srcOrd="0" destOrd="0" parTransId="{2B985B5B-31E4-418F-A5F1-23C58F9E5E1B}" sibTransId="{BFA6C5C5-D9D9-49EC-8862-2EFCB894E9DB}"/>
    <dgm:cxn modelId="{9608AD23-E313-4B01-BE87-EAF249F06AAA}" type="presOf" srcId="{0404F9E8-3314-4C37-83B7-159F520793EF}" destId="{38731AB8-0F7E-4F27-AFAF-EEF66E73A92D}" srcOrd="1" destOrd="0" presId="urn:microsoft.com/office/officeart/2005/8/layout/list1"/>
    <dgm:cxn modelId="{5FDAA554-0996-4B9A-B505-5C13B802E84C}" type="presOf" srcId="{E3563E4E-C09C-48C5-98FC-92A71E266157}" destId="{33C0578F-B1EC-4BD5-8EFA-DAA4A492DEF2}" srcOrd="1" destOrd="0" presId="urn:microsoft.com/office/officeart/2005/8/layout/list1"/>
    <dgm:cxn modelId="{020160BF-DB56-4CF1-BF93-6F73CFFB951A}" srcId="{0026E851-2CDE-4353-A032-803315473A36}" destId="{3014A743-2FD5-4134-A00F-2EF3BF4DB125}" srcOrd="2" destOrd="0" parTransId="{BD106903-2A76-40CB-AA7C-0886BCE60197}" sibTransId="{2F50BC94-8734-42B4-9F0F-94D20B2DADF2}"/>
    <dgm:cxn modelId="{3D38122F-4DFB-4FD9-91AD-9D7A4C272DC8}" type="presOf" srcId="{A585C4F0-74CC-4372-A002-C0A16508CB62}" destId="{B9519E5A-6706-4E7E-BDDE-A924C85148EC}" srcOrd="0" destOrd="0" presId="urn:microsoft.com/office/officeart/2005/8/layout/list1"/>
    <dgm:cxn modelId="{48E8CFEE-ECAF-4947-B3E0-B6E7DF88F47A}" type="presOf" srcId="{A585C4F0-74CC-4372-A002-C0A16508CB62}" destId="{BB5067DF-3A29-4471-9EE0-BA0B715B4D82}" srcOrd="1" destOrd="0" presId="urn:microsoft.com/office/officeart/2005/8/layout/list1"/>
    <dgm:cxn modelId="{D8480D0B-C261-4FE5-BE53-9DD985E12A96}" type="presOf" srcId="{70E8DA42-3B39-4E8B-98F2-49093E459592}" destId="{E3524536-DE0C-4A4F-9AD8-56077D7A445E}" srcOrd="0" destOrd="0" presId="urn:microsoft.com/office/officeart/2005/8/layout/list1"/>
    <dgm:cxn modelId="{32BB4790-943C-461F-B07E-79BCAB677F99}" type="presOf" srcId="{0404F9E8-3314-4C37-83B7-159F520793EF}" destId="{D1B924F1-1DEA-4C6D-915F-D448702D77FA}" srcOrd="0" destOrd="0" presId="urn:microsoft.com/office/officeart/2005/8/layout/list1"/>
    <dgm:cxn modelId="{01940A46-54E8-401C-A05A-2968D53B7396}" type="presParOf" srcId="{F3167C4C-7DF1-490F-8B38-DE9785B958EE}" destId="{B58B9C9F-52E1-4F4F-B1AB-E112A7B125EF}" srcOrd="0" destOrd="0" presId="urn:microsoft.com/office/officeart/2005/8/layout/list1"/>
    <dgm:cxn modelId="{FA7F61B6-E4C4-4784-A74A-449BCBE9EB6B}" type="presParOf" srcId="{B58B9C9F-52E1-4F4F-B1AB-E112A7B125EF}" destId="{E3524536-DE0C-4A4F-9AD8-56077D7A445E}" srcOrd="0" destOrd="0" presId="urn:microsoft.com/office/officeart/2005/8/layout/list1"/>
    <dgm:cxn modelId="{519CABEB-2737-4C42-B29F-CFA7878D1CC3}" type="presParOf" srcId="{B58B9C9F-52E1-4F4F-B1AB-E112A7B125EF}" destId="{60D9B073-9D24-4758-B174-73D93B81F8F7}" srcOrd="1" destOrd="0" presId="urn:microsoft.com/office/officeart/2005/8/layout/list1"/>
    <dgm:cxn modelId="{0F437978-C1DC-498E-A3B1-435FF87F7E98}" type="presParOf" srcId="{F3167C4C-7DF1-490F-8B38-DE9785B958EE}" destId="{C843BB4B-5FC6-464B-889C-B53104F337CE}" srcOrd="1" destOrd="0" presId="urn:microsoft.com/office/officeart/2005/8/layout/list1"/>
    <dgm:cxn modelId="{8D63F62E-B06C-4A3F-91A7-2C3308E81B70}" type="presParOf" srcId="{F3167C4C-7DF1-490F-8B38-DE9785B958EE}" destId="{C5F022A2-047C-4C3F-BD20-1716242C5B5D}" srcOrd="2" destOrd="0" presId="urn:microsoft.com/office/officeart/2005/8/layout/list1"/>
    <dgm:cxn modelId="{D3E15550-50CC-49EC-A946-7CAC1E8F00F8}" type="presParOf" srcId="{F3167C4C-7DF1-490F-8B38-DE9785B958EE}" destId="{A88B0753-34AB-45B9-8698-22D524734763}" srcOrd="3" destOrd="0" presId="urn:microsoft.com/office/officeart/2005/8/layout/list1"/>
    <dgm:cxn modelId="{8D08B27E-EDD1-412F-AFD1-A89B192F61FD}" type="presParOf" srcId="{F3167C4C-7DF1-490F-8B38-DE9785B958EE}" destId="{372ED426-7A69-42BA-BF57-965AA5673892}" srcOrd="4" destOrd="0" presId="urn:microsoft.com/office/officeart/2005/8/layout/list1"/>
    <dgm:cxn modelId="{6D97A8A3-9C07-4E91-A84B-6ED041D1682F}" type="presParOf" srcId="{372ED426-7A69-42BA-BF57-965AA5673892}" destId="{D1B924F1-1DEA-4C6D-915F-D448702D77FA}" srcOrd="0" destOrd="0" presId="urn:microsoft.com/office/officeart/2005/8/layout/list1"/>
    <dgm:cxn modelId="{DB6EF669-4C0B-43A4-90A4-A449AC4220B5}" type="presParOf" srcId="{372ED426-7A69-42BA-BF57-965AA5673892}" destId="{38731AB8-0F7E-4F27-AFAF-EEF66E73A92D}" srcOrd="1" destOrd="0" presId="urn:microsoft.com/office/officeart/2005/8/layout/list1"/>
    <dgm:cxn modelId="{25333B40-77E2-4143-90C9-91B825317AB8}" type="presParOf" srcId="{F3167C4C-7DF1-490F-8B38-DE9785B958EE}" destId="{4A5951C1-5DC1-466A-BAD7-10765166B4EE}" srcOrd="5" destOrd="0" presId="urn:microsoft.com/office/officeart/2005/8/layout/list1"/>
    <dgm:cxn modelId="{4DE18C8B-A781-48FC-B1A5-AC7BAB0E9A51}" type="presParOf" srcId="{F3167C4C-7DF1-490F-8B38-DE9785B958EE}" destId="{2AEAC9CF-A9C4-48F7-9C54-1E7C468B7AD9}" srcOrd="6" destOrd="0" presId="urn:microsoft.com/office/officeart/2005/8/layout/list1"/>
    <dgm:cxn modelId="{7CB02D70-3FD4-44FF-A214-A63B5BC7643E}" type="presParOf" srcId="{F3167C4C-7DF1-490F-8B38-DE9785B958EE}" destId="{A6E609CC-AEEC-4749-A5BA-4737AF97BCF5}" srcOrd="7" destOrd="0" presId="urn:microsoft.com/office/officeart/2005/8/layout/list1"/>
    <dgm:cxn modelId="{529EF4D0-3C13-4673-8923-E5531957A5BC}" type="presParOf" srcId="{F3167C4C-7DF1-490F-8B38-DE9785B958EE}" destId="{4891D51A-A7B6-4D89-B47E-3B2B96D72417}" srcOrd="8" destOrd="0" presId="urn:microsoft.com/office/officeart/2005/8/layout/list1"/>
    <dgm:cxn modelId="{BDF700B2-2BA1-47B2-BC70-6885A6E6220E}" type="presParOf" srcId="{4891D51A-A7B6-4D89-B47E-3B2B96D72417}" destId="{2E456318-079A-4A26-9FEB-8EFD80E1FA76}" srcOrd="0" destOrd="0" presId="urn:microsoft.com/office/officeart/2005/8/layout/list1"/>
    <dgm:cxn modelId="{86B906E4-D5E4-43DE-8ACC-E7B7F6E8EC29}" type="presParOf" srcId="{4891D51A-A7B6-4D89-B47E-3B2B96D72417}" destId="{3656F918-E114-45CE-9FB0-C4D37BCD4459}" srcOrd="1" destOrd="0" presId="urn:microsoft.com/office/officeart/2005/8/layout/list1"/>
    <dgm:cxn modelId="{770C08E8-83C8-4C28-A735-7EA615F75E81}" type="presParOf" srcId="{F3167C4C-7DF1-490F-8B38-DE9785B958EE}" destId="{3F10B1DB-B8F9-449D-B5B1-89177C6E4EA3}" srcOrd="9" destOrd="0" presId="urn:microsoft.com/office/officeart/2005/8/layout/list1"/>
    <dgm:cxn modelId="{4CE65DE2-9B7F-4A60-B52F-3C0DD7A597BE}" type="presParOf" srcId="{F3167C4C-7DF1-490F-8B38-DE9785B958EE}" destId="{A6F36FF8-7DCC-43F6-8092-4F8D96966762}" srcOrd="10" destOrd="0" presId="urn:microsoft.com/office/officeart/2005/8/layout/list1"/>
    <dgm:cxn modelId="{749396EB-A92E-4AC2-88D8-32616F390530}" type="presParOf" srcId="{F3167C4C-7DF1-490F-8B38-DE9785B958EE}" destId="{9DA7BA6A-940C-4593-96D3-CC53C73D1C32}" srcOrd="11" destOrd="0" presId="urn:microsoft.com/office/officeart/2005/8/layout/list1"/>
    <dgm:cxn modelId="{46233382-CDC8-40D6-AB08-5D80ECC953C9}" type="presParOf" srcId="{F3167C4C-7DF1-490F-8B38-DE9785B958EE}" destId="{AB3500EA-8B39-40BA-9556-5364B34B1C7E}" srcOrd="12" destOrd="0" presId="urn:microsoft.com/office/officeart/2005/8/layout/list1"/>
    <dgm:cxn modelId="{A7F6B31C-8251-4FF9-9F59-4E5E2C3E96E3}" type="presParOf" srcId="{AB3500EA-8B39-40BA-9556-5364B34B1C7E}" destId="{DD00F6E8-63DA-4FEA-B4FF-D1524E3BAF79}" srcOrd="0" destOrd="0" presId="urn:microsoft.com/office/officeart/2005/8/layout/list1"/>
    <dgm:cxn modelId="{AC60086D-202B-46B5-B896-F30BF8D15BBF}" type="presParOf" srcId="{AB3500EA-8B39-40BA-9556-5364B34B1C7E}" destId="{33C0578F-B1EC-4BD5-8EFA-DAA4A492DEF2}" srcOrd="1" destOrd="0" presId="urn:microsoft.com/office/officeart/2005/8/layout/list1"/>
    <dgm:cxn modelId="{CDE3A50C-1C5C-4C25-9507-234870934FB2}" type="presParOf" srcId="{F3167C4C-7DF1-490F-8B38-DE9785B958EE}" destId="{20C77A6A-C89B-48EB-A5DD-EDA61D553D22}" srcOrd="13" destOrd="0" presId="urn:microsoft.com/office/officeart/2005/8/layout/list1"/>
    <dgm:cxn modelId="{D2B078FF-EC0B-44D4-9D8A-1404D57151AF}" type="presParOf" srcId="{F3167C4C-7DF1-490F-8B38-DE9785B958EE}" destId="{5C093897-FDCB-4A8B-8183-F4F359F22640}" srcOrd="14" destOrd="0" presId="urn:microsoft.com/office/officeart/2005/8/layout/list1"/>
    <dgm:cxn modelId="{3DDAC7D9-E3CD-46AB-ABBA-DE821E7F286E}" type="presParOf" srcId="{F3167C4C-7DF1-490F-8B38-DE9785B958EE}" destId="{44240878-0BC0-4503-9429-AAADDAD11467}" srcOrd="15" destOrd="0" presId="urn:microsoft.com/office/officeart/2005/8/layout/list1"/>
    <dgm:cxn modelId="{CD9AD697-1A68-48F7-B1E1-48415AE77D35}" type="presParOf" srcId="{F3167C4C-7DF1-490F-8B38-DE9785B958EE}" destId="{B4FD03CA-0095-4464-B83B-F7D2F738A755}" srcOrd="16" destOrd="0" presId="urn:microsoft.com/office/officeart/2005/8/layout/list1"/>
    <dgm:cxn modelId="{5F91E699-24CD-421A-9E94-BD3407BAC278}" type="presParOf" srcId="{B4FD03CA-0095-4464-B83B-F7D2F738A755}" destId="{B9519E5A-6706-4E7E-BDDE-A924C85148EC}" srcOrd="0" destOrd="0" presId="urn:microsoft.com/office/officeart/2005/8/layout/list1"/>
    <dgm:cxn modelId="{B99A44B3-A2A9-418E-868C-D8123CDD5D65}" type="presParOf" srcId="{B4FD03CA-0095-4464-B83B-F7D2F738A755}" destId="{BB5067DF-3A29-4471-9EE0-BA0B715B4D82}" srcOrd="1" destOrd="0" presId="urn:microsoft.com/office/officeart/2005/8/layout/list1"/>
    <dgm:cxn modelId="{D3DEAD8A-7BAC-49B1-96E7-ADA5DE13F47F}" type="presParOf" srcId="{F3167C4C-7DF1-490F-8B38-DE9785B958EE}" destId="{5C7082C7-87FD-4ABA-8FB7-DE18D3FAF7A7}" srcOrd="17" destOrd="0" presId="urn:microsoft.com/office/officeart/2005/8/layout/list1"/>
    <dgm:cxn modelId="{BED547A9-93B0-472B-837F-38142595612D}" type="presParOf" srcId="{F3167C4C-7DF1-490F-8B38-DE9785B958EE}" destId="{3CB228B1-8783-4EBC-8BB8-41900B844FF6}" srcOrd="18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6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7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#7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default#8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default#9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#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#2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#3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#4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#5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#6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#7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6"/>
          <p:cNvSpPr>
            <a:spLocks/>
          </p:cNvSpPr>
          <p:nvPr/>
        </p:nvSpPr>
        <p:spPr bwMode="auto">
          <a:xfrm>
            <a:off x="0" y="4324350"/>
            <a:ext cx="1744663" cy="777875"/>
          </a:xfrm>
          <a:custGeom>
            <a:avLst/>
            <a:gdLst>
              <a:gd name="T0" fmla="*/ 0 w 372"/>
              <a:gd name="T1" fmla="*/ 0 h 166"/>
              <a:gd name="T2" fmla="*/ 372 w 372"/>
              <a:gd name="T3" fmla="*/ 166 h 166"/>
            </a:gdLst>
            <a:ahLst/>
            <a:cxnLst>
              <a:cxn ang="0">
                <a:pos x="287" y="166"/>
              </a:cxn>
              <a:cxn ang="0">
                <a:pos x="293" y="164"/>
              </a:cxn>
              <a:cxn ang="0">
                <a:pos x="294" y="163"/>
              </a:cxn>
              <a:cxn ang="0">
                <a:pos x="370" y="87"/>
              </a:cxn>
              <a:cxn ang="0">
                <a:pos x="370" y="78"/>
              </a:cxn>
              <a:cxn ang="0">
                <a:pos x="294" y="3"/>
              </a:cxn>
              <a:cxn ang="0">
                <a:pos x="293" y="2"/>
              </a:cxn>
              <a:cxn ang="0">
                <a:pos x="287" y="0"/>
              </a:cxn>
              <a:cxn ang="0">
                <a:pos x="0" y="0"/>
              </a:cxn>
              <a:cxn ang="0">
                <a:pos x="0" y="166"/>
              </a:cxn>
              <a:cxn ang="0">
                <a:pos x="287" y="166"/>
              </a:cxn>
            </a:cxnLst>
            <a:rect l="T0" t="T1" r="T2" b="T3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uk-UA" smtClean="0"/>
              <a:t>Клацніть, щоб редагувати стиль зразка підзаголовка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FAB897-EF75-4519-AEFB-7165ED718E73}" type="datetimeFigureOut">
              <a:rPr lang="en-US"/>
              <a:pPr>
                <a:defRPr/>
              </a:pPr>
              <a:t>11/7/2024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3" y="4529138"/>
            <a:ext cx="779462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4F52F7-3DB0-4D6E-BA65-E2B0237F7C5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Назва та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1"/>
          <p:cNvSpPr>
            <a:spLocks/>
          </p:cNvSpPr>
          <p:nvPr/>
        </p:nvSpPr>
        <p:spPr bwMode="auto">
          <a:xfrm flipV="1">
            <a:off x="-4763" y="3178175"/>
            <a:ext cx="1589088" cy="508000"/>
          </a:xfrm>
          <a:custGeom>
            <a:avLst/>
            <a:gdLst/>
            <a:ahLst/>
            <a:cxnLst>
              <a:cxn ang="0">
                <a:pos x="9248" y="4701"/>
              </a:cxn>
              <a:cxn ang="0">
                <a:pos x="7915" y="188"/>
              </a:cxn>
              <a:cxn ang="0">
                <a:pos x="7886" y="94"/>
              </a:cxn>
              <a:cxn ang="0">
                <a:pos x="7803" y="0"/>
              </a:cxn>
              <a:cxn ang="0">
                <a:pos x="7275" y="0"/>
              </a:cxn>
              <a:cxn ang="0">
                <a:pos x="0" y="70"/>
              </a:cxn>
              <a:cxn ang="0">
                <a:pos x="25" y="10000"/>
              </a:cxn>
              <a:cxn ang="0">
                <a:pos x="7275" y="9966"/>
              </a:cxn>
              <a:cxn ang="0">
                <a:pos x="7803" y="9966"/>
              </a:cxn>
              <a:cxn ang="0">
                <a:pos x="7886" y="9872"/>
              </a:cxn>
              <a:cxn ang="0">
                <a:pos x="7915" y="9778"/>
              </a:cxn>
              <a:cxn ang="0">
                <a:pos x="9248" y="5265"/>
              </a:cxn>
              <a:cxn ang="0">
                <a:pos x="9248" y="4701"/>
              </a:cxn>
            </a:cxnLst>
            <a:rect l="0" t="0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4F3204-7A0F-4407-B44C-998D82C59073}" type="datetimeFigureOut">
              <a:rPr lang="en-US"/>
              <a:pPr>
                <a:defRPr/>
              </a:pPr>
              <a:t>11/7/2024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3" y="3244850"/>
            <a:ext cx="779462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54A325-1382-4772-9D06-242DA1ACBD0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-4763" y="3178175"/>
            <a:ext cx="1589088" cy="508000"/>
          </a:xfrm>
          <a:custGeom>
            <a:avLst/>
            <a:gdLst/>
            <a:ahLst/>
            <a:cxnLst>
              <a:cxn ang="0">
                <a:pos x="9248" y="4701"/>
              </a:cxn>
              <a:cxn ang="0">
                <a:pos x="7915" y="188"/>
              </a:cxn>
              <a:cxn ang="0">
                <a:pos x="7886" y="94"/>
              </a:cxn>
              <a:cxn ang="0">
                <a:pos x="7803" y="0"/>
              </a:cxn>
              <a:cxn ang="0">
                <a:pos x="7275" y="0"/>
              </a:cxn>
              <a:cxn ang="0">
                <a:pos x="0" y="70"/>
              </a:cxn>
              <a:cxn ang="0">
                <a:pos x="25" y="10000"/>
              </a:cxn>
              <a:cxn ang="0">
                <a:pos x="7275" y="9966"/>
              </a:cxn>
              <a:cxn ang="0">
                <a:pos x="7803" y="9966"/>
              </a:cxn>
              <a:cxn ang="0">
                <a:pos x="7886" y="9872"/>
              </a:cxn>
              <a:cxn ang="0">
                <a:pos x="7915" y="9778"/>
              </a:cxn>
              <a:cxn ang="0">
                <a:pos x="9248" y="5265"/>
              </a:cxn>
              <a:cxn ang="0">
                <a:pos x="9248" y="4701"/>
              </a:cxn>
            </a:cxnLst>
            <a:rect l="0" t="0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6" name="TextBox 13"/>
          <p:cNvSpPr txBox="1"/>
          <p:nvPr/>
        </p:nvSpPr>
        <p:spPr>
          <a:xfrm>
            <a:off x="2466975" y="647700"/>
            <a:ext cx="609600" cy="585788"/>
          </a:xfrm>
          <a:prstGeom prst="rect">
            <a:avLst/>
          </a:prstGeom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0" dirty="0">
                <a:ln w="3175" cmpd="sng">
                  <a:noFill/>
                </a:ln>
                <a:solidFill>
                  <a:schemeClr val="accent1"/>
                </a:solidFill>
                <a:latin typeface="Arial"/>
                <a:cs typeface="+mn-cs"/>
              </a:rPr>
              <a:t>“</a:t>
            </a:r>
          </a:p>
        </p:txBody>
      </p:sp>
      <p:sp>
        <p:nvSpPr>
          <p:cNvPr id="7" name="TextBox 14"/>
          <p:cNvSpPr txBox="1"/>
          <p:nvPr/>
        </p:nvSpPr>
        <p:spPr>
          <a:xfrm>
            <a:off x="11114088" y="2905125"/>
            <a:ext cx="609600" cy="584200"/>
          </a:xfrm>
          <a:prstGeom prst="rect">
            <a:avLst/>
          </a:prstGeom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0" dirty="0">
                <a:ln w="3175" cmpd="sng">
                  <a:noFill/>
                </a:ln>
                <a:solidFill>
                  <a:schemeClr val="accent1"/>
                </a:solidFill>
                <a:latin typeface="Arial"/>
                <a:cs typeface="+mn-cs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668FA6-2F91-4A79-9742-02D938621D60}" type="datetimeFigureOut">
              <a:rPr lang="en-US"/>
              <a:pPr>
                <a:defRPr/>
              </a:pPr>
              <a:t>11/7/2024</a:t>
            </a:fld>
            <a:endParaRPr 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6"/>
          </p:nvPr>
        </p:nvSpPr>
        <p:spPr>
          <a:xfrm>
            <a:off x="531813" y="3244850"/>
            <a:ext cx="779462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3854E3-EEE1-40BA-B264-3B0DF6BCF6C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ка назв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-4763" y="4911725"/>
            <a:ext cx="1589088" cy="508000"/>
          </a:xfrm>
          <a:custGeom>
            <a:avLst/>
            <a:gdLst/>
            <a:ahLst/>
            <a:cxnLst>
              <a:cxn ang="0">
                <a:pos x="9248" y="4701"/>
              </a:cxn>
              <a:cxn ang="0">
                <a:pos x="7915" y="188"/>
              </a:cxn>
              <a:cxn ang="0">
                <a:pos x="7886" y="94"/>
              </a:cxn>
              <a:cxn ang="0">
                <a:pos x="7803" y="0"/>
              </a:cxn>
              <a:cxn ang="0">
                <a:pos x="7275" y="0"/>
              </a:cxn>
              <a:cxn ang="0">
                <a:pos x="0" y="70"/>
              </a:cxn>
              <a:cxn ang="0">
                <a:pos x="25" y="10000"/>
              </a:cxn>
              <a:cxn ang="0">
                <a:pos x="7275" y="9966"/>
              </a:cxn>
              <a:cxn ang="0">
                <a:pos x="7803" y="9966"/>
              </a:cxn>
              <a:cxn ang="0">
                <a:pos x="7886" y="9872"/>
              </a:cxn>
              <a:cxn ang="0">
                <a:pos x="7915" y="9778"/>
              </a:cxn>
              <a:cxn ang="0">
                <a:pos x="9248" y="5265"/>
              </a:cxn>
              <a:cxn ang="0">
                <a:pos x="9248" y="4701"/>
              </a:cxn>
            </a:cxnLst>
            <a:rect l="0" t="0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rtlCol="0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DBFB74-80C5-4372-B03C-066B493B4994}" type="datetimeFigureOut">
              <a:rPr lang="en-US"/>
              <a:pPr>
                <a:defRPr/>
              </a:pPr>
              <a:t>11/7/2024</a:t>
            </a:fld>
            <a:endParaRPr lang="en-US" dirty="0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3" y="4983163"/>
            <a:ext cx="779462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DB995E-BE4D-4829-AE84-DFF0F2B9C96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ка назви цита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-4763" y="4911725"/>
            <a:ext cx="1589088" cy="508000"/>
          </a:xfrm>
          <a:custGeom>
            <a:avLst/>
            <a:gdLst/>
            <a:ahLst/>
            <a:cxnLst>
              <a:cxn ang="0">
                <a:pos x="9248" y="4701"/>
              </a:cxn>
              <a:cxn ang="0">
                <a:pos x="7915" y="188"/>
              </a:cxn>
              <a:cxn ang="0">
                <a:pos x="7886" y="94"/>
              </a:cxn>
              <a:cxn ang="0">
                <a:pos x="7803" y="0"/>
              </a:cxn>
              <a:cxn ang="0">
                <a:pos x="7275" y="0"/>
              </a:cxn>
              <a:cxn ang="0">
                <a:pos x="0" y="70"/>
              </a:cxn>
              <a:cxn ang="0">
                <a:pos x="25" y="10000"/>
              </a:cxn>
              <a:cxn ang="0">
                <a:pos x="7275" y="9966"/>
              </a:cxn>
              <a:cxn ang="0">
                <a:pos x="7803" y="9966"/>
              </a:cxn>
              <a:cxn ang="0">
                <a:pos x="7886" y="9872"/>
              </a:cxn>
              <a:cxn ang="0">
                <a:pos x="7915" y="9778"/>
              </a:cxn>
              <a:cxn ang="0">
                <a:pos x="9248" y="5265"/>
              </a:cxn>
              <a:cxn ang="0">
                <a:pos x="9248" y="4701"/>
              </a:cxn>
            </a:cxnLst>
            <a:rect l="0" t="0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6" name="TextBox 16"/>
          <p:cNvSpPr txBox="1"/>
          <p:nvPr/>
        </p:nvSpPr>
        <p:spPr>
          <a:xfrm>
            <a:off x="2466975" y="647700"/>
            <a:ext cx="609600" cy="585788"/>
          </a:xfrm>
          <a:prstGeom prst="rect">
            <a:avLst/>
          </a:prstGeom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0" dirty="0">
                <a:ln w="3175" cmpd="sng">
                  <a:noFill/>
                </a:ln>
                <a:solidFill>
                  <a:schemeClr val="accent1"/>
                </a:solidFill>
                <a:latin typeface="Arial"/>
                <a:cs typeface="+mn-cs"/>
              </a:rPr>
              <a:t>“</a:t>
            </a:r>
          </a:p>
        </p:txBody>
      </p:sp>
      <p:sp>
        <p:nvSpPr>
          <p:cNvPr id="7" name="TextBox 17"/>
          <p:cNvSpPr txBox="1"/>
          <p:nvPr/>
        </p:nvSpPr>
        <p:spPr>
          <a:xfrm>
            <a:off x="11114088" y="2905125"/>
            <a:ext cx="609600" cy="584200"/>
          </a:xfrm>
          <a:prstGeom prst="rect">
            <a:avLst/>
          </a:prstGeom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0" dirty="0">
                <a:ln w="3175" cmpd="sng">
                  <a:noFill/>
                </a:ln>
                <a:solidFill>
                  <a:schemeClr val="accent1"/>
                </a:solidFill>
                <a:latin typeface="Arial"/>
                <a:cs typeface="+mn-cs"/>
              </a:rPr>
              <a:t>”</a:t>
            </a:r>
          </a:p>
        </p:txBody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rtlCol="0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34C537-F003-47F4-9964-B06A874801E8}" type="datetimeFigureOut">
              <a:rPr lang="en-US"/>
              <a:pPr>
                <a:defRPr/>
              </a:pPr>
              <a:t>11/7/2024</a:t>
            </a:fld>
            <a:endParaRPr lang="en-US" dirty="0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6"/>
          </p:nvPr>
        </p:nvSpPr>
        <p:spPr>
          <a:xfrm>
            <a:off x="531813" y="4983163"/>
            <a:ext cx="779462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1851CF-E85E-4E49-A9C3-D7A2D831101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Істина/хибніст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-4763" y="4911725"/>
            <a:ext cx="1589088" cy="508000"/>
          </a:xfrm>
          <a:custGeom>
            <a:avLst/>
            <a:gdLst/>
            <a:ahLst/>
            <a:cxnLst>
              <a:cxn ang="0">
                <a:pos x="9248" y="4701"/>
              </a:cxn>
              <a:cxn ang="0">
                <a:pos x="7915" y="188"/>
              </a:cxn>
              <a:cxn ang="0">
                <a:pos x="7886" y="94"/>
              </a:cxn>
              <a:cxn ang="0">
                <a:pos x="7803" y="0"/>
              </a:cxn>
              <a:cxn ang="0">
                <a:pos x="7275" y="0"/>
              </a:cxn>
              <a:cxn ang="0">
                <a:pos x="0" y="70"/>
              </a:cxn>
              <a:cxn ang="0">
                <a:pos x="25" y="10000"/>
              </a:cxn>
              <a:cxn ang="0">
                <a:pos x="7275" y="9966"/>
              </a:cxn>
              <a:cxn ang="0">
                <a:pos x="7803" y="9966"/>
              </a:cxn>
              <a:cxn ang="0">
                <a:pos x="7886" y="9872"/>
              </a:cxn>
              <a:cxn ang="0">
                <a:pos x="7915" y="9778"/>
              </a:cxn>
              <a:cxn ang="0">
                <a:pos x="9248" y="5265"/>
              </a:cxn>
              <a:cxn ang="0">
                <a:pos x="9248" y="4701"/>
              </a:cxn>
            </a:cxnLst>
            <a:rect l="0" t="0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rtlCol="0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BDA6B4-5925-4C74-811D-8D8FFCD7CD71}" type="datetimeFigureOut">
              <a:rPr lang="en-US"/>
              <a:pPr>
                <a:defRPr/>
              </a:pPr>
              <a:t>11/7/2024</a:t>
            </a:fld>
            <a:endParaRPr lang="en-US" dirty="0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6"/>
          </p:nvPr>
        </p:nvSpPr>
        <p:spPr>
          <a:xfrm>
            <a:off x="531813" y="4983163"/>
            <a:ext cx="779462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750021-C826-482A-AB22-3A66B88AF5C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1"/>
          <p:cNvSpPr>
            <a:spLocks/>
          </p:cNvSpPr>
          <p:nvPr/>
        </p:nvSpPr>
        <p:spPr bwMode="auto">
          <a:xfrm flipV="1">
            <a:off x="-4763" y="714375"/>
            <a:ext cx="1589088" cy="508000"/>
          </a:xfrm>
          <a:custGeom>
            <a:avLst/>
            <a:gdLst/>
            <a:ahLst/>
            <a:cxnLst>
              <a:cxn ang="0">
                <a:pos x="9248" y="4701"/>
              </a:cxn>
              <a:cxn ang="0">
                <a:pos x="7915" y="188"/>
              </a:cxn>
              <a:cxn ang="0">
                <a:pos x="7886" y="94"/>
              </a:cxn>
              <a:cxn ang="0">
                <a:pos x="7803" y="0"/>
              </a:cxn>
              <a:cxn ang="0">
                <a:pos x="7275" y="0"/>
              </a:cxn>
              <a:cxn ang="0">
                <a:pos x="0" y="70"/>
              </a:cxn>
              <a:cxn ang="0">
                <a:pos x="25" y="10000"/>
              </a:cxn>
              <a:cxn ang="0">
                <a:pos x="7275" y="9966"/>
              </a:cxn>
              <a:cxn ang="0">
                <a:pos x="7803" y="9966"/>
              </a:cxn>
              <a:cxn ang="0">
                <a:pos x="7886" y="9872"/>
              </a:cxn>
              <a:cxn ang="0">
                <a:pos x="7915" y="9778"/>
              </a:cxn>
              <a:cxn ang="0">
                <a:pos x="9248" y="5265"/>
              </a:cxn>
              <a:cxn ang="0">
                <a:pos x="9248" y="4701"/>
              </a:cxn>
            </a:cxnLst>
            <a:rect l="0" t="0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30BEDB-19D5-449A-9655-CE1CBEAF446F}" type="datetimeFigureOut">
              <a:rPr lang="en-US"/>
              <a:pPr>
                <a:defRPr/>
              </a:pPr>
              <a:t>11/7/2024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B533A4-46D5-4527-A008-89AC53E9093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1"/>
          <p:cNvSpPr>
            <a:spLocks/>
          </p:cNvSpPr>
          <p:nvPr/>
        </p:nvSpPr>
        <p:spPr bwMode="auto">
          <a:xfrm flipV="1">
            <a:off x="-4763" y="714375"/>
            <a:ext cx="1589088" cy="508000"/>
          </a:xfrm>
          <a:custGeom>
            <a:avLst/>
            <a:gdLst/>
            <a:ahLst/>
            <a:cxnLst>
              <a:cxn ang="0">
                <a:pos x="9248" y="4701"/>
              </a:cxn>
              <a:cxn ang="0">
                <a:pos x="7915" y="188"/>
              </a:cxn>
              <a:cxn ang="0">
                <a:pos x="7886" y="94"/>
              </a:cxn>
              <a:cxn ang="0">
                <a:pos x="7803" y="0"/>
              </a:cxn>
              <a:cxn ang="0">
                <a:pos x="7275" y="0"/>
              </a:cxn>
              <a:cxn ang="0">
                <a:pos x="0" y="70"/>
              </a:cxn>
              <a:cxn ang="0">
                <a:pos x="25" y="10000"/>
              </a:cxn>
              <a:cxn ang="0">
                <a:pos x="7275" y="9966"/>
              </a:cxn>
              <a:cxn ang="0">
                <a:pos x="7803" y="9966"/>
              </a:cxn>
              <a:cxn ang="0">
                <a:pos x="7886" y="9872"/>
              </a:cxn>
              <a:cxn ang="0">
                <a:pos x="7915" y="9778"/>
              </a:cxn>
              <a:cxn ang="0">
                <a:pos x="9248" y="5265"/>
              </a:cxn>
              <a:cxn ang="0">
                <a:pos x="9248" y="4701"/>
              </a:cxn>
            </a:cxnLst>
            <a:rect l="0" t="0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0D9DC6-FA17-4552-AE9A-6AB021D78B41}" type="datetimeFigureOut">
              <a:rPr lang="en-US"/>
              <a:pPr>
                <a:defRPr/>
              </a:pPr>
              <a:t>11/7/2024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FC3334-8750-4DD2-9198-3B85F64F7D3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і об’є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1"/>
          <p:cNvSpPr>
            <a:spLocks/>
          </p:cNvSpPr>
          <p:nvPr/>
        </p:nvSpPr>
        <p:spPr bwMode="auto">
          <a:xfrm flipV="1">
            <a:off x="-4763" y="714375"/>
            <a:ext cx="1589088" cy="508000"/>
          </a:xfrm>
          <a:custGeom>
            <a:avLst/>
            <a:gdLst/>
            <a:ahLst/>
            <a:cxnLst>
              <a:cxn ang="0">
                <a:pos x="9248" y="4701"/>
              </a:cxn>
              <a:cxn ang="0">
                <a:pos x="7915" y="188"/>
              </a:cxn>
              <a:cxn ang="0">
                <a:pos x="7886" y="94"/>
              </a:cxn>
              <a:cxn ang="0">
                <a:pos x="7803" y="0"/>
              </a:cxn>
              <a:cxn ang="0">
                <a:pos x="7275" y="0"/>
              </a:cxn>
              <a:cxn ang="0">
                <a:pos x="0" y="70"/>
              </a:cxn>
              <a:cxn ang="0">
                <a:pos x="25" y="10000"/>
              </a:cxn>
              <a:cxn ang="0">
                <a:pos x="7275" y="9966"/>
              </a:cxn>
              <a:cxn ang="0">
                <a:pos x="7803" y="9966"/>
              </a:cxn>
              <a:cxn ang="0">
                <a:pos x="7886" y="9872"/>
              </a:cxn>
              <a:cxn ang="0">
                <a:pos x="7915" y="9778"/>
              </a:cxn>
              <a:cxn ang="0">
                <a:pos x="9248" y="5265"/>
              </a:cxn>
              <a:cxn ang="0">
                <a:pos x="9248" y="4701"/>
              </a:cxn>
            </a:cxnLst>
            <a:rect l="0" t="0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EB382B-4BFE-46AB-B770-5B5F5B69C83B}" type="datetimeFigureOut">
              <a:rPr lang="en-US"/>
              <a:pPr>
                <a:defRPr/>
              </a:pPr>
              <a:t>11/7/2024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61D0A8-7919-4F9C-B516-E290B8D7A52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1"/>
          <p:cNvSpPr>
            <a:spLocks/>
          </p:cNvSpPr>
          <p:nvPr/>
        </p:nvSpPr>
        <p:spPr bwMode="auto">
          <a:xfrm flipV="1">
            <a:off x="-4763" y="3178175"/>
            <a:ext cx="1589088" cy="508000"/>
          </a:xfrm>
          <a:custGeom>
            <a:avLst/>
            <a:gdLst/>
            <a:ahLst/>
            <a:cxnLst>
              <a:cxn ang="0">
                <a:pos x="9248" y="4701"/>
              </a:cxn>
              <a:cxn ang="0">
                <a:pos x="7915" y="188"/>
              </a:cxn>
              <a:cxn ang="0">
                <a:pos x="7886" y="94"/>
              </a:cxn>
              <a:cxn ang="0">
                <a:pos x="7803" y="0"/>
              </a:cxn>
              <a:cxn ang="0">
                <a:pos x="7275" y="0"/>
              </a:cxn>
              <a:cxn ang="0">
                <a:pos x="0" y="70"/>
              </a:cxn>
              <a:cxn ang="0">
                <a:pos x="25" y="10000"/>
              </a:cxn>
              <a:cxn ang="0">
                <a:pos x="7275" y="9966"/>
              </a:cxn>
              <a:cxn ang="0">
                <a:pos x="7803" y="9966"/>
              </a:cxn>
              <a:cxn ang="0">
                <a:pos x="7886" y="9872"/>
              </a:cxn>
              <a:cxn ang="0">
                <a:pos x="7915" y="9778"/>
              </a:cxn>
              <a:cxn ang="0">
                <a:pos x="9248" y="5265"/>
              </a:cxn>
              <a:cxn ang="0">
                <a:pos x="9248" y="4701"/>
              </a:cxn>
            </a:cxnLst>
            <a:rect l="0" t="0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0C5FEC-91AD-44D1-A580-FCCE66007236}" type="datetimeFigureOut">
              <a:rPr lang="en-US"/>
              <a:pPr>
                <a:defRPr/>
              </a:pPr>
              <a:t>11/7/2024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3" y="3244850"/>
            <a:ext cx="779462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BDE697-F7D8-4198-BCD9-A6A62289019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’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-4763" y="714375"/>
            <a:ext cx="1589088" cy="508000"/>
          </a:xfrm>
          <a:custGeom>
            <a:avLst/>
            <a:gdLst/>
            <a:ahLst/>
            <a:cxnLst>
              <a:cxn ang="0">
                <a:pos x="9248" y="4701"/>
              </a:cxn>
              <a:cxn ang="0">
                <a:pos x="7915" y="188"/>
              </a:cxn>
              <a:cxn ang="0">
                <a:pos x="7886" y="94"/>
              </a:cxn>
              <a:cxn ang="0">
                <a:pos x="7803" y="0"/>
              </a:cxn>
              <a:cxn ang="0">
                <a:pos x="7275" y="0"/>
              </a:cxn>
              <a:cxn ang="0">
                <a:pos x="0" y="70"/>
              </a:cxn>
              <a:cxn ang="0">
                <a:pos x="25" y="10000"/>
              </a:cxn>
              <a:cxn ang="0">
                <a:pos x="7275" y="9966"/>
              </a:cxn>
              <a:cxn ang="0">
                <a:pos x="7803" y="9966"/>
              </a:cxn>
              <a:cxn ang="0">
                <a:pos x="7886" y="9872"/>
              </a:cxn>
              <a:cxn ang="0">
                <a:pos x="7915" y="9778"/>
              </a:cxn>
              <a:cxn ang="0">
                <a:pos x="9248" y="5265"/>
              </a:cxn>
              <a:cxn ang="0">
                <a:pos x="9248" y="4701"/>
              </a:cxn>
            </a:cxnLst>
            <a:rect l="0" t="0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 dirty="0"/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878DD2-CB02-4852-9E4C-6AEA2E8EFAA2}" type="datetimeFigureOut">
              <a:rPr lang="en-US"/>
              <a:pPr>
                <a:defRPr/>
              </a:pPr>
              <a:t>11/7/2024</a:t>
            </a:fld>
            <a:endParaRPr lang="en-US" dirty="0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E94A12-0BE3-41E6-A466-02F486E10E2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11"/>
          <p:cNvSpPr>
            <a:spLocks/>
          </p:cNvSpPr>
          <p:nvPr/>
        </p:nvSpPr>
        <p:spPr bwMode="auto">
          <a:xfrm flipV="1">
            <a:off x="-4763" y="714375"/>
            <a:ext cx="1589088" cy="508000"/>
          </a:xfrm>
          <a:custGeom>
            <a:avLst/>
            <a:gdLst/>
            <a:ahLst/>
            <a:cxnLst>
              <a:cxn ang="0">
                <a:pos x="9248" y="4701"/>
              </a:cxn>
              <a:cxn ang="0">
                <a:pos x="7915" y="188"/>
              </a:cxn>
              <a:cxn ang="0">
                <a:pos x="7886" y="94"/>
              </a:cxn>
              <a:cxn ang="0">
                <a:pos x="7803" y="0"/>
              </a:cxn>
              <a:cxn ang="0">
                <a:pos x="7275" y="0"/>
              </a:cxn>
              <a:cxn ang="0">
                <a:pos x="0" y="70"/>
              </a:cxn>
              <a:cxn ang="0">
                <a:pos x="25" y="10000"/>
              </a:cxn>
              <a:cxn ang="0">
                <a:pos x="7275" y="9966"/>
              </a:cxn>
              <a:cxn ang="0">
                <a:pos x="7803" y="9966"/>
              </a:cxn>
              <a:cxn ang="0">
                <a:pos x="7886" y="9872"/>
              </a:cxn>
              <a:cxn ang="0">
                <a:pos x="7915" y="9778"/>
              </a:cxn>
              <a:cxn ang="0">
                <a:pos x="9248" y="5265"/>
              </a:cxn>
              <a:cxn ang="0">
                <a:pos x="9248" y="4701"/>
              </a:cxn>
            </a:cxnLst>
            <a:rect l="0" t="0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 dirty="0"/>
          </a:p>
        </p:txBody>
      </p:sp>
      <p:sp>
        <p:nvSpPr>
          <p:cNvPr id="8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2236AC-123A-4275-B401-8D6F885C1C9D}" type="datetimeFigureOut">
              <a:rPr lang="en-US"/>
              <a:pPr>
                <a:defRPr/>
              </a:pPr>
              <a:t>11/7/2024</a:t>
            </a:fld>
            <a:endParaRPr lang="en-US" dirty="0"/>
          </a:p>
        </p:txBody>
      </p:sp>
      <p:sp>
        <p:nvSpPr>
          <p:cNvPr id="9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1B4087-14C8-4103-A8A7-686ACF34800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11"/>
          <p:cNvSpPr>
            <a:spLocks/>
          </p:cNvSpPr>
          <p:nvPr/>
        </p:nvSpPr>
        <p:spPr bwMode="auto">
          <a:xfrm flipV="1">
            <a:off x="-4763" y="714375"/>
            <a:ext cx="1589088" cy="508000"/>
          </a:xfrm>
          <a:custGeom>
            <a:avLst/>
            <a:gdLst/>
            <a:ahLst/>
            <a:cxnLst>
              <a:cxn ang="0">
                <a:pos x="9248" y="4701"/>
              </a:cxn>
              <a:cxn ang="0">
                <a:pos x="7915" y="188"/>
              </a:cxn>
              <a:cxn ang="0">
                <a:pos x="7886" y="94"/>
              </a:cxn>
              <a:cxn ang="0">
                <a:pos x="7803" y="0"/>
              </a:cxn>
              <a:cxn ang="0">
                <a:pos x="7275" y="0"/>
              </a:cxn>
              <a:cxn ang="0">
                <a:pos x="0" y="70"/>
              </a:cxn>
              <a:cxn ang="0">
                <a:pos x="25" y="10000"/>
              </a:cxn>
              <a:cxn ang="0">
                <a:pos x="7275" y="9966"/>
              </a:cxn>
              <a:cxn ang="0">
                <a:pos x="7803" y="9966"/>
              </a:cxn>
              <a:cxn ang="0">
                <a:pos x="7886" y="9872"/>
              </a:cxn>
              <a:cxn ang="0">
                <a:pos x="7915" y="9778"/>
              </a:cxn>
              <a:cxn ang="0">
                <a:pos x="9248" y="5265"/>
              </a:cxn>
              <a:cxn ang="0">
                <a:pos x="9248" y="4701"/>
              </a:cxn>
            </a:cxnLst>
            <a:rect l="0" t="0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1B1EDB-15F3-48FC-9135-6EAAEAD8CFA2}" type="datetimeFigureOut">
              <a:rPr lang="en-US"/>
              <a:pPr>
                <a:defRPr/>
              </a:pPr>
              <a:t>11/7/2024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9BB40C-4C7B-482D-B603-9683CD33D38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11"/>
          <p:cNvSpPr>
            <a:spLocks/>
          </p:cNvSpPr>
          <p:nvPr/>
        </p:nvSpPr>
        <p:spPr bwMode="auto">
          <a:xfrm flipV="1">
            <a:off x="-4763" y="714375"/>
            <a:ext cx="1589088" cy="508000"/>
          </a:xfrm>
          <a:custGeom>
            <a:avLst/>
            <a:gdLst/>
            <a:ahLst/>
            <a:cxnLst>
              <a:cxn ang="0">
                <a:pos x="9248" y="4701"/>
              </a:cxn>
              <a:cxn ang="0">
                <a:pos x="7915" y="188"/>
              </a:cxn>
              <a:cxn ang="0">
                <a:pos x="7886" y="94"/>
              </a:cxn>
              <a:cxn ang="0">
                <a:pos x="7803" y="0"/>
              </a:cxn>
              <a:cxn ang="0">
                <a:pos x="7275" y="0"/>
              </a:cxn>
              <a:cxn ang="0">
                <a:pos x="0" y="70"/>
              </a:cxn>
              <a:cxn ang="0">
                <a:pos x="25" y="10000"/>
              </a:cxn>
              <a:cxn ang="0">
                <a:pos x="7275" y="9966"/>
              </a:cxn>
              <a:cxn ang="0">
                <a:pos x="7803" y="9966"/>
              </a:cxn>
              <a:cxn ang="0">
                <a:pos x="7886" y="9872"/>
              </a:cxn>
              <a:cxn ang="0">
                <a:pos x="7915" y="9778"/>
              </a:cxn>
              <a:cxn ang="0">
                <a:pos x="9248" y="5265"/>
              </a:cxn>
              <a:cxn ang="0">
                <a:pos x="9248" y="4701"/>
              </a:cxn>
            </a:cxnLst>
            <a:rect l="0" t="0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402377-35A4-4E90-878C-FF9F352F8648}" type="datetimeFigureOut">
              <a:rPr lang="en-US"/>
              <a:pPr>
                <a:defRPr/>
              </a:pPr>
              <a:t>11/7/2024</a:t>
            </a:fld>
            <a:endParaRPr lang="en-US" dirty="0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11E8C6-A018-4D63-96B4-3FAE3D14AC7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-4763" y="714375"/>
            <a:ext cx="1589088" cy="508000"/>
          </a:xfrm>
          <a:custGeom>
            <a:avLst/>
            <a:gdLst/>
            <a:ahLst/>
            <a:cxnLst>
              <a:cxn ang="0">
                <a:pos x="9248" y="4701"/>
              </a:cxn>
              <a:cxn ang="0">
                <a:pos x="7915" y="188"/>
              </a:cxn>
              <a:cxn ang="0">
                <a:pos x="7886" y="94"/>
              </a:cxn>
              <a:cxn ang="0">
                <a:pos x="7803" y="0"/>
              </a:cxn>
              <a:cxn ang="0">
                <a:pos x="7275" y="0"/>
              </a:cxn>
              <a:cxn ang="0">
                <a:pos x="0" y="70"/>
              </a:cxn>
              <a:cxn ang="0">
                <a:pos x="25" y="10000"/>
              </a:cxn>
              <a:cxn ang="0">
                <a:pos x="7275" y="9966"/>
              </a:cxn>
              <a:cxn ang="0">
                <a:pos x="7803" y="9966"/>
              </a:cxn>
              <a:cxn ang="0">
                <a:pos x="7886" y="9872"/>
              </a:cxn>
              <a:cxn ang="0">
                <a:pos x="7915" y="9778"/>
              </a:cxn>
              <a:cxn ang="0">
                <a:pos x="9248" y="5265"/>
              </a:cxn>
              <a:cxn ang="0">
                <a:pos x="9248" y="4701"/>
              </a:cxn>
            </a:cxnLst>
            <a:rect l="0" t="0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744F96-E3D4-4F8C-860E-466022086E94}" type="datetimeFigureOut">
              <a:rPr lang="en-US"/>
              <a:pPr>
                <a:defRPr/>
              </a:pPr>
              <a:t>11/7/2024</a:t>
            </a:fld>
            <a:endParaRPr lang="en-US" dirty="0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6177AE-3587-4173-9A1C-287AC9C6DAD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Зображенн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-4763" y="4911725"/>
            <a:ext cx="1589088" cy="508000"/>
          </a:xfrm>
          <a:custGeom>
            <a:avLst/>
            <a:gdLst/>
            <a:ahLst/>
            <a:cxnLst>
              <a:cxn ang="0">
                <a:pos x="9248" y="4701"/>
              </a:cxn>
              <a:cxn ang="0">
                <a:pos x="7915" y="188"/>
              </a:cxn>
              <a:cxn ang="0">
                <a:pos x="7886" y="94"/>
              </a:cxn>
              <a:cxn ang="0">
                <a:pos x="7803" y="0"/>
              </a:cxn>
              <a:cxn ang="0">
                <a:pos x="7275" y="0"/>
              </a:cxn>
              <a:cxn ang="0">
                <a:pos x="0" y="70"/>
              </a:cxn>
              <a:cxn ang="0">
                <a:pos x="25" y="10000"/>
              </a:cxn>
              <a:cxn ang="0">
                <a:pos x="7275" y="9966"/>
              </a:cxn>
              <a:cxn ang="0">
                <a:pos x="7803" y="9966"/>
              </a:cxn>
              <a:cxn ang="0">
                <a:pos x="7886" y="9872"/>
              </a:cxn>
              <a:cxn ang="0">
                <a:pos x="7915" y="9778"/>
              </a:cxn>
              <a:cxn ang="0">
                <a:pos x="9248" y="5265"/>
              </a:cxn>
              <a:cxn ang="0">
                <a:pos x="9248" y="4701"/>
              </a:cxn>
            </a:cxnLst>
            <a:rect l="0" t="0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rtlCol="0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uk-UA" noProof="0" smtClean="0"/>
              <a:t>Клацніть піктограму, щоб додати зображення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9CB19C-9938-4904-A4BB-4BD7F75218F1}" type="datetimeFigureOut">
              <a:rPr lang="en-US"/>
              <a:pPr>
                <a:defRPr/>
              </a:pPr>
              <a:t>11/7/2024</a:t>
            </a:fld>
            <a:endParaRPr lang="en-US" dirty="0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3" y="4983163"/>
            <a:ext cx="779462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C9BE5C-ECEB-4572-B6A7-AB370C5C52E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8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2"/>
          <p:cNvGrpSpPr>
            <a:grpSpLocks/>
          </p:cNvGrpSpPr>
          <p:nvPr/>
        </p:nvGrpSpPr>
        <p:grpSpPr bwMode="auto">
          <a:xfrm>
            <a:off x="0" y="228600"/>
            <a:ext cx="2851150" cy="6638925"/>
            <a:chOff x="2487613" y="285750"/>
            <a:chExt cx="2428875" cy="5654676"/>
          </a:xfrm>
        </p:grpSpPr>
        <p:sp>
          <p:nvSpPr>
            <p:cNvPr id="1046" name="Freeform 11"/>
            <p:cNvSpPr>
              <a:spLocks/>
            </p:cNvSpPr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>
                <a:gd name="T0" fmla="*/ 0 w 22"/>
                <a:gd name="T1" fmla="*/ 0 h 136"/>
                <a:gd name="T2" fmla="*/ 22 w 22"/>
                <a:gd name="T3" fmla="*/ 136 h 136"/>
              </a:gdLst>
              <a:ahLst/>
              <a:cxnLst>
                <a:cxn ang="0">
                  <a:pos x="22" y="136"/>
                </a:cxn>
                <a:cxn ang="0">
                  <a:pos x="17" y="80"/>
                </a:cxn>
                <a:cxn ang="0">
                  <a:pos x="0" y="0"/>
                </a:cxn>
                <a:cxn ang="0">
                  <a:pos x="0" y="35"/>
                </a:cxn>
                <a:cxn ang="0">
                  <a:pos x="20" y="124"/>
                </a:cxn>
                <a:cxn ang="0">
                  <a:pos x="22" y="136"/>
                </a:cxn>
              </a:cxnLst>
              <a:rect l="T0" t="T1" r="T2" b="T3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47" name="Freeform 12"/>
            <p:cNvSpPr>
              <a:spLocks/>
            </p:cNvSpPr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>
                <a:gd name="T0" fmla="*/ 0 w 140"/>
                <a:gd name="T1" fmla="*/ 0 h 504"/>
                <a:gd name="T2" fmla="*/ 140 w 140"/>
                <a:gd name="T3" fmla="*/ 504 h 504"/>
              </a:gdLst>
              <a:ahLst/>
              <a:cxnLst>
                <a:cxn ang="0">
                  <a:pos x="86" y="350"/>
                </a:cxn>
                <a:cxn ang="0">
                  <a:pos x="139" y="504"/>
                </a:cxn>
                <a:cxn ang="0">
                  <a:pos x="140" y="478"/>
                </a:cxn>
                <a:cxn ang="0">
                  <a:pos x="95" y="347"/>
                </a:cxn>
                <a:cxn ang="0">
                  <a:pos x="0" y="0"/>
                </a:cxn>
                <a:cxn ang="0">
                  <a:pos x="6" y="61"/>
                </a:cxn>
                <a:cxn ang="0">
                  <a:pos x="86" y="350"/>
                </a:cxn>
              </a:cxnLst>
              <a:rect l="T0" t="T1" r="T2" b="T3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48" name="Freeform 13"/>
            <p:cNvSpPr>
              <a:spLocks/>
            </p:cNvSpPr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>
                <a:gd name="T0" fmla="*/ 0 w 132"/>
                <a:gd name="T1" fmla="*/ 0 h 308"/>
                <a:gd name="T2" fmla="*/ 132 w 132"/>
                <a:gd name="T3" fmla="*/ 308 h 308"/>
              </a:gdLst>
              <a:ahLst/>
              <a:cxnLst>
                <a:cxn ang="0">
                  <a:pos x="8" y="22"/>
                </a:cxn>
                <a:cxn ang="0">
                  <a:pos x="0" y="0"/>
                </a:cxn>
                <a:cxn ang="0">
                  <a:pos x="0" y="29"/>
                </a:cxn>
                <a:cxn ang="0">
                  <a:pos x="68" y="194"/>
                </a:cxn>
                <a:cxn ang="0">
                  <a:pos x="123" y="308"/>
                </a:cxn>
                <a:cxn ang="0">
                  <a:pos x="132" y="308"/>
                </a:cxn>
                <a:cxn ang="0">
                  <a:pos x="77" y="190"/>
                </a:cxn>
                <a:cxn ang="0">
                  <a:pos x="8" y="22"/>
                </a:cxn>
              </a:cxnLst>
              <a:rect l="T0" t="T1" r="T2" b="T3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49" name="Freeform 14"/>
            <p:cNvSpPr>
              <a:spLocks/>
            </p:cNvSpPr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>
                <a:gd name="T0" fmla="*/ 0 w 37"/>
                <a:gd name="T1" fmla="*/ 0 h 79"/>
                <a:gd name="T2" fmla="*/ 37 w 37"/>
                <a:gd name="T3" fmla="*/ 79 h 79"/>
              </a:gdLst>
              <a:ahLst/>
              <a:cxnLst>
                <a:cxn ang="0">
                  <a:pos x="28" y="79"/>
                </a:cxn>
                <a:cxn ang="0">
                  <a:pos x="37" y="79"/>
                </a:cxn>
                <a:cxn ang="0">
                  <a:pos x="0" y="0"/>
                </a:cxn>
                <a:cxn ang="0">
                  <a:pos x="28" y="79"/>
                </a:cxn>
              </a:cxnLst>
              <a:rect l="T0" t="T1" r="T2" b="T3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50" name="Freeform 15"/>
            <p:cNvSpPr>
              <a:spLocks/>
            </p:cNvSpPr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>
                <a:gd name="T0" fmla="*/ 0 w 178"/>
                <a:gd name="T1" fmla="*/ 0 h 722"/>
                <a:gd name="T2" fmla="*/ 178 w 178"/>
                <a:gd name="T3" fmla="*/ 722 h 722"/>
              </a:gdLst>
              <a:ahLst/>
              <a:cxnLst>
                <a:cxn ang="0">
                  <a:pos x="162" y="660"/>
                </a:cxn>
                <a:cxn ang="0">
                  <a:pos x="116" y="534"/>
                </a:cxn>
                <a:cxn ang="0">
                  <a:pos x="40" y="236"/>
                </a:cxn>
                <a:cxn ang="0">
                  <a:pos x="12" y="51"/>
                </a:cxn>
                <a:cxn ang="0">
                  <a:pos x="0" y="0"/>
                </a:cxn>
                <a:cxn ang="0">
                  <a:pos x="33" y="237"/>
                </a:cxn>
                <a:cxn ang="0">
                  <a:pos x="107" y="537"/>
                </a:cxn>
                <a:cxn ang="0">
                  <a:pos x="160" y="681"/>
                </a:cxn>
                <a:cxn ang="0">
                  <a:pos x="178" y="722"/>
                </a:cxn>
                <a:cxn ang="0">
                  <a:pos x="174" y="708"/>
                </a:cxn>
                <a:cxn ang="0">
                  <a:pos x="162" y="660"/>
                </a:cxn>
              </a:cxnLst>
              <a:rect l="T0" t="T1" r="T2" b="T3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51" name="Freeform 16"/>
            <p:cNvSpPr>
              <a:spLocks/>
            </p:cNvSpPr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>
                <a:gd name="T0" fmla="*/ 0 w 23"/>
                <a:gd name="T1" fmla="*/ 0 h 635"/>
                <a:gd name="T2" fmla="*/ 23 w 23"/>
                <a:gd name="T3" fmla="*/ 635 h 635"/>
              </a:gdLst>
              <a:ahLst/>
              <a:cxnLst>
                <a:cxn ang="0">
                  <a:pos x="11" y="577"/>
                </a:cxn>
                <a:cxn ang="0">
                  <a:pos x="12" y="589"/>
                </a:cxn>
                <a:cxn ang="0">
                  <a:pos x="22" y="632"/>
                </a:cxn>
                <a:cxn ang="0">
                  <a:pos x="23" y="635"/>
                </a:cxn>
                <a:cxn ang="0">
                  <a:pos x="17" y="576"/>
                </a:cxn>
                <a:cxn ang="0">
                  <a:pos x="5" y="269"/>
                </a:cxn>
                <a:cxn ang="0">
                  <a:pos x="15" y="0"/>
                </a:cxn>
                <a:cxn ang="0">
                  <a:pos x="12" y="0"/>
                </a:cxn>
                <a:cxn ang="0">
                  <a:pos x="1" y="269"/>
                </a:cxn>
                <a:cxn ang="0">
                  <a:pos x="11" y="577"/>
                </a:cxn>
              </a:cxnLst>
              <a:rect l="T0" t="T1" r="T2" b="T3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52" name="Freeform 17"/>
            <p:cNvSpPr>
              <a:spLocks/>
            </p:cNvSpPr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>
                <a:gd name="T0" fmla="*/ 0 w 17"/>
                <a:gd name="T1" fmla="*/ 0 h 107"/>
                <a:gd name="T2" fmla="*/ 17 w 17"/>
                <a:gd name="T3" fmla="*/ 107 h 107"/>
              </a:gdLst>
              <a:ahLst/>
              <a:cxnLst>
                <a:cxn ang="0">
                  <a:pos x="0" y="0"/>
                </a:cxn>
                <a:cxn ang="0">
                  <a:pos x="5" y="56"/>
                </a:cxn>
                <a:cxn ang="0">
                  <a:pos x="17" y="107"/>
                </a:cxn>
                <a:cxn ang="0">
                  <a:pos x="11" y="46"/>
                </a:cxn>
                <a:cxn ang="0">
                  <a:pos x="10" y="43"/>
                </a:cxn>
                <a:cxn ang="0">
                  <a:pos x="0" y="0"/>
                </a:cxn>
              </a:cxnLst>
              <a:rect l="T0" t="T1" r="T2" b="T3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53" name="Freeform 18"/>
            <p:cNvSpPr>
              <a:spLocks/>
            </p:cNvSpPr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>
                <a:gd name="T0" fmla="*/ 0 w 41"/>
                <a:gd name="T1" fmla="*/ 0 h 222"/>
                <a:gd name="T2" fmla="*/ 41 w 41"/>
                <a:gd name="T3" fmla="*/ 222 h 222"/>
              </a:gdLst>
              <a:ahLst/>
              <a:cxnLst>
                <a:cxn ang="0">
                  <a:pos x="0" y="0"/>
                </a:cxn>
                <a:cxn ang="0">
                  <a:pos x="5" y="93"/>
                </a:cxn>
                <a:cxn ang="0">
                  <a:pos x="17" y="166"/>
                </a:cxn>
                <a:cxn ang="0">
                  <a:pos x="24" y="184"/>
                </a:cxn>
                <a:cxn ang="0">
                  <a:pos x="41" y="222"/>
                </a:cxn>
                <a:cxn ang="0">
                  <a:pos x="38" y="212"/>
                </a:cxn>
                <a:cxn ang="0">
                  <a:pos x="13" y="92"/>
                </a:cxn>
                <a:cxn ang="0">
                  <a:pos x="8" y="22"/>
                </a:cxn>
                <a:cxn ang="0">
                  <a:pos x="7" y="18"/>
                </a:cxn>
                <a:cxn ang="0">
                  <a:pos x="0" y="0"/>
                </a:cxn>
              </a:cxnLst>
              <a:rect l="T0" t="T1" r="T2" b="T3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54" name="Freeform 19"/>
            <p:cNvSpPr>
              <a:spLocks/>
            </p:cNvSpPr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>
                <a:gd name="T0" fmla="*/ 0 w 450"/>
                <a:gd name="T1" fmla="*/ 0 h 878"/>
                <a:gd name="T2" fmla="*/ 450 w 450"/>
                <a:gd name="T3" fmla="*/ 878 h 878"/>
              </a:gdLst>
              <a:ahLst/>
              <a:cxnLst>
                <a:cxn ang="0">
                  <a:pos x="7" y="854"/>
                </a:cxn>
                <a:cxn ang="0">
                  <a:pos x="50" y="613"/>
                </a:cxn>
                <a:cxn ang="0">
                  <a:pos x="149" y="388"/>
                </a:cxn>
                <a:cxn ang="0">
                  <a:pos x="285" y="183"/>
                </a:cxn>
                <a:cxn ang="0">
                  <a:pos x="364" y="89"/>
                </a:cxn>
                <a:cxn ang="0">
                  <a:pos x="406" y="44"/>
                </a:cxn>
                <a:cxn ang="0">
                  <a:pos x="450" y="1"/>
                </a:cxn>
                <a:cxn ang="0">
                  <a:pos x="450" y="0"/>
                </a:cxn>
                <a:cxn ang="0">
                  <a:pos x="405" y="43"/>
                </a:cxn>
                <a:cxn ang="0">
                  <a:pos x="363" y="88"/>
                </a:cxn>
                <a:cxn ang="0">
                  <a:pos x="283" y="181"/>
                </a:cxn>
                <a:cxn ang="0">
                  <a:pos x="145" y="386"/>
                </a:cxn>
                <a:cxn ang="0">
                  <a:pos x="45" y="611"/>
                </a:cxn>
                <a:cxn ang="0">
                  <a:pos x="0" y="854"/>
                </a:cxn>
                <a:cxn ang="0">
                  <a:pos x="0" y="859"/>
                </a:cxn>
                <a:cxn ang="0">
                  <a:pos x="7" y="878"/>
                </a:cxn>
                <a:cxn ang="0">
                  <a:pos x="7" y="854"/>
                </a:cxn>
              </a:cxnLst>
              <a:rect l="T0" t="T1" r="T2" b="T3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55" name="Freeform 20"/>
            <p:cNvSpPr>
              <a:spLocks/>
            </p:cNvSpPr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>
                <a:gd name="T0" fmla="*/ 0 w 35"/>
                <a:gd name="T1" fmla="*/ 0 h 73"/>
                <a:gd name="T2" fmla="*/ 35 w 35"/>
                <a:gd name="T3" fmla="*/ 73 h 73"/>
              </a:gdLst>
              <a:ahLst/>
              <a:cxnLst>
                <a:cxn ang="0">
                  <a:pos x="0" y="0"/>
                </a:cxn>
                <a:cxn ang="0">
                  <a:pos x="26" y="73"/>
                </a:cxn>
                <a:cxn ang="0">
                  <a:pos x="35" y="73"/>
                </a:cxn>
                <a:cxn ang="0">
                  <a:pos x="0" y="0"/>
                </a:cxn>
              </a:cxnLst>
              <a:rect l="T0" t="T1" r="T2" b="T3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56" name="Freeform 21"/>
            <p:cNvSpPr>
              <a:spLocks/>
            </p:cNvSpPr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>
                <a:gd name="T0" fmla="*/ 0 w 8"/>
                <a:gd name="T1" fmla="*/ 0 h 48"/>
                <a:gd name="T2" fmla="*/ 8 w 8"/>
                <a:gd name="T3" fmla="*/ 48 h 48"/>
              </a:gdLst>
              <a:ahLst/>
              <a:cxnLst>
                <a:cxn ang="0">
                  <a:pos x="7" y="44"/>
                </a:cxn>
                <a:cxn ang="0">
                  <a:pos x="8" y="48"/>
                </a:cxn>
                <a:cxn ang="0">
                  <a:pos x="8" y="19"/>
                </a:cxn>
                <a:cxn ang="0">
                  <a:pos x="1" y="0"/>
                </a:cxn>
                <a:cxn ang="0">
                  <a:pos x="0" y="26"/>
                </a:cxn>
                <a:cxn ang="0">
                  <a:pos x="7" y="44"/>
                </a:cxn>
              </a:cxnLst>
              <a:rect l="T0" t="T1" r="T2" b="T3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57" name="Freeform 22"/>
            <p:cNvSpPr>
              <a:spLocks/>
            </p:cNvSpPr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>
                <a:gd name="T0" fmla="*/ 0 w 52"/>
                <a:gd name="T1" fmla="*/ 0 h 135"/>
                <a:gd name="T2" fmla="*/ 52 w 52"/>
                <a:gd name="T3" fmla="*/ 135 h 135"/>
              </a:gdLst>
              <a:ahLst/>
              <a:cxnLst>
                <a:cxn ang="0">
                  <a:pos x="7" y="18"/>
                </a:cxn>
                <a:cxn ang="0">
                  <a:pos x="0" y="0"/>
                </a:cxn>
                <a:cxn ang="0">
                  <a:pos x="12" y="48"/>
                </a:cxn>
                <a:cxn ang="0">
                  <a:pos x="16" y="62"/>
                </a:cxn>
                <a:cxn ang="0">
                  <a:pos x="51" y="135"/>
                </a:cxn>
                <a:cxn ang="0">
                  <a:pos x="52" y="135"/>
                </a:cxn>
                <a:cxn ang="0">
                  <a:pos x="24" y="56"/>
                </a:cxn>
                <a:cxn ang="0">
                  <a:pos x="7" y="18"/>
                </a:cxn>
              </a:cxnLst>
              <a:rect l="T0" t="T1" r="T2" b="T3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1027" name="Group 9"/>
          <p:cNvGrpSpPr>
            <a:grpSpLocks/>
          </p:cNvGrpSpPr>
          <p:nvPr/>
        </p:nvGrpSpPr>
        <p:grpSpPr bwMode="auto">
          <a:xfrm>
            <a:off x="26988" y="0"/>
            <a:ext cx="2357437" cy="6853238"/>
            <a:chOff x="6627813" y="194833"/>
            <a:chExt cx="1952625" cy="5678918"/>
          </a:xfrm>
        </p:grpSpPr>
        <p:sp>
          <p:nvSpPr>
            <p:cNvPr id="1034" name="Freeform 27"/>
            <p:cNvSpPr>
              <a:spLocks/>
            </p:cNvSpPr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>
                <a:gd name="T0" fmla="*/ 0 w 103"/>
                <a:gd name="T1" fmla="*/ 0 h 920"/>
                <a:gd name="T2" fmla="*/ 103 w 103"/>
                <a:gd name="T3" fmla="*/ 920 h 920"/>
              </a:gdLst>
              <a:ahLst/>
              <a:cxnLst>
                <a:cxn ang="0">
                  <a:pos x="7" y="210"/>
                </a:cxn>
                <a:cxn ang="0">
                  <a:pos x="26" y="445"/>
                </a:cxn>
                <a:cxn ang="0">
                  <a:pos x="57" y="679"/>
                </a:cxn>
                <a:cxn ang="0">
                  <a:pos x="101" y="911"/>
                </a:cxn>
                <a:cxn ang="0">
                  <a:pos x="103" y="920"/>
                </a:cxn>
                <a:cxn ang="0">
                  <a:pos x="99" y="874"/>
                </a:cxn>
                <a:cxn ang="0">
                  <a:pos x="99" y="866"/>
                </a:cxn>
                <a:cxn ang="0">
                  <a:pos x="63" y="678"/>
                </a:cxn>
                <a:cxn ang="0">
                  <a:pos x="30" y="444"/>
                </a:cxn>
                <a:cxn ang="0">
                  <a:pos x="9" y="209"/>
                </a:cxn>
                <a:cxn ang="0">
                  <a:pos x="3" y="92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1" y="92"/>
                </a:cxn>
                <a:cxn ang="0">
                  <a:pos x="7" y="210"/>
                </a:cxn>
              </a:cxnLst>
              <a:rect l="T0" t="T1" r="T2" b="T3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35" name="Freeform 28"/>
            <p:cNvSpPr>
              <a:spLocks/>
            </p:cNvSpPr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>
                <a:gd name="T0" fmla="*/ 0 w 88"/>
                <a:gd name="T1" fmla="*/ 0 h 330"/>
                <a:gd name="T2" fmla="*/ 88 w 88"/>
                <a:gd name="T3" fmla="*/ 330 h 330"/>
              </a:gdLst>
              <a:ahLst/>
              <a:cxnLst>
                <a:cxn ang="0">
                  <a:pos x="53" y="229"/>
                </a:cxn>
                <a:cxn ang="0">
                  <a:pos x="88" y="330"/>
                </a:cxn>
                <a:cxn ang="0">
                  <a:pos x="88" y="308"/>
                </a:cxn>
                <a:cxn ang="0">
                  <a:pos x="88" y="304"/>
                </a:cxn>
                <a:cxn ang="0">
                  <a:pos x="62" y="226"/>
                </a:cxn>
                <a:cxn ang="0">
                  <a:pos x="0" y="0"/>
                </a:cxn>
                <a:cxn ang="0">
                  <a:pos x="7" y="63"/>
                </a:cxn>
                <a:cxn ang="0">
                  <a:pos x="53" y="229"/>
                </a:cxn>
              </a:cxnLst>
              <a:rect l="T0" t="T1" r="T2" b="T3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36" name="Freeform 29"/>
            <p:cNvSpPr>
              <a:spLocks/>
            </p:cNvSpPr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>
                <a:gd name="T0" fmla="*/ 0 w 90"/>
                <a:gd name="T1" fmla="*/ 0 h 207"/>
                <a:gd name="T2" fmla="*/ 90 w 90"/>
                <a:gd name="T3" fmla="*/ 207 h 207"/>
              </a:gdLst>
              <a:ahLst/>
              <a:cxnLst>
                <a:cxn ang="0">
                  <a:pos x="6" y="15"/>
                </a:cxn>
                <a:cxn ang="0">
                  <a:pos x="0" y="0"/>
                </a:cxn>
                <a:cxn ang="0">
                  <a:pos x="1" y="29"/>
                </a:cxn>
                <a:cxn ang="0">
                  <a:pos x="42" y="127"/>
                </a:cxn>
                <a:cxn ang="0">
                  <a:pos x="80" y="207"/>
                </a:cxn>
                <a:cxn ang="0">
                  <a:pos x="90" y="207"/>
                </a:cxn>
                <a:cxn ang="0">
                  <a:pos x="50" y="123"/>
                </a:cxn>
                <a:cxn ang="0">
                  <a:pos x="6" y="15"/>
                </a:cxn>
              </a:cxnLst>
              <a:rect l="T0" t="T1" r="T2" b="T3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37" name="Freeform 30"/>
            <p:cNvSpPr>
              <a:spLocks/>
            </p:cNvSpPr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>
                <a:gd name="T0" fmla="*/ 0 w 115"/>
                <a:gd name="T1" fmla="*/ 0 h 467"/>
                <a:gd name="T2" fmla="*/ 115 w 115"/>
                <a:gd name="T3" fmla="*/ 467 h 467"/>
              </a:gdLst>
              <a:ahLst/>
              <a:cxnLst>
                <a:cxn ang="0">
                  <a:pos x="101" y="409"/>
                </a:cxn>
                <a:cxn ang="0">
                  <a:pos x="78" y="344"/>
                </a:cxn>
                <a:cxn ang="0">
                  <a:pos x="29" y="151"/>
                </a:cxn>
                <a:cxn ang="0">
                  <a:pos x="13" y="53"/>
                </a:cxn>
                <a:cxn ang="0">
                  <a:pos x="0" y="0"/>
                </a:cxn>
                <a:cxn ang="0">
                  <a:pos x="21" y="152"/>
                </a:cxn>
                <a:cxn ang="0">
                  <a:pos x="69" y="347"/>
                </a:cxn>
                <a:cxn ang="0">
                  <a:pos x="103" y="441"/>
                </a:cxn>
                <a:cxn ang="0">
                  <a:pos x="115" y="467"/>
                </a:cxn>
                <a:cxn ang="0">
                  <a:pos x="112" y="458"/>
                </a:cxn>
                <a:cxn ang="0">
                  <a:pos x="101" y="409"/>
                </a:cxn>
              </a:cxnLst>
              <a:rect l="T0" t="T1" r="T2" b="T3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38" name="Freeform 31"/>
            <p:cNvSpPr>
              <a:spLocks/>
            </p:cNvSpPr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>
                <a:gd name="T0" fmla="*/ 0 w 36"/>
                <a:gd name="T1" fmla="*/ 0 h 633"/>
                <a:gd name="T2" fmla="*/ 36 w 36"/>
                <a:gd name="T3" fmla="*/ 633 h 633"/>
              </a:gdLst>
              <a:ahLst/>
              <a:cxnLst>
                <a:cxn ang="0">
                  <a:pos x="17" y="633"/>
                </a:cxn>
                <a:cxn ang="0">
                  <a:pos x="13" y="597"/>
                </a:cxn>
                <a:cxn ang="0">
                  <a:pos x="5" y="398"/>
                </a:cxn>
                <a:cxn ang="0">
                  <a:pos x="13" y="198"/>
                </a:cxn>
                <a:cxn ang="0">
                  <a:pos x="22" y="99"/>
                </a:cxn>
                <a:cxn ang="0">
                  <a:pos x="36" y="0"/>
                </a:cxn>
                <a:cxn ang="0">
                  <a:pos x="35" y="0"/>
                </a:cxn>
                <a:cxn ang="0">
                  <a:pos x="20" y="99"/>
                </a:cxn>
                <a:cxn ang="0">
                  <a:pos x="10" y="198"/>
                </a:cxn>
                <a:cxn ang="0">
                  <a:pos x="1" y="398"/>
                </a:cxn>
                <a:cxn ang="0">
                  <a:pos x="7" y="589"/>
                </a:cxn>
                <a:cxn ang="0">
                  <a:pos x="16" y="632"/>
                </a:cxn>
                <a:cxn ang="0">
                  <a:pos x="17" y="633"/>
                </a:cxn>
              </a:cxnLst>
              <a:rect l="T0" t="T1" r="T2" b="T3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39" name="Freeform 32"/>
            <p:cNvSpPr>
              <a:spLocks/>
            </p:cNvSpPr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>
                <a:gd name="T0" fmla="*/ 0 w 28"/>
                <a:gd name="T1" fmla="*/ 0 h 59"/>
                <a:gd name="T2" fmla="*/ 28 w 28"/>
                <a:gd name="T3" fmla="*/ 59 h 59"/>
              </a:gdLst>
              <a:ahLst/>
              <a:cxnLst>
                <a:cxn ang="0">
                  <a:pos x="22" y="59"/>
                </a:cxn>
                <a:cxn ang="0">
                  <a:pos x="28" y="59"/>
                </a:cxn>
                <a:cxn ang="0">
                  <a:pos x="0" y="0"/>
                </a:cxn>
                <a:cxn ang="0">
                  <a:pos x="22" y="59"/>
                </a:cxn>
              </a:cxnLst>
              <a:rect l="T0" t="T1" r="T2" b="T3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40" name="Freeform 33"/>
            <p:cNvSpPr>
              <a:spLocks/>
            </p:cNvSpPr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>
                <a:gd name="T0" fmla="*/ 0 w 17"/>
                <a:gd name="T1" fmla="*/ 0 h 107"/>
                <a:gd name="T2" fmla="*/ 17 w 17"/>
                <a:gd name="T3" fmla="*/ 107 h 107"/>
              </a:gdLst>
              <a:ahLst/>
              <a:cxnLst>
                <a:cxn ang="0">
                  <a:pos x="4" y="54"/>
                </a:cxn>
                <a:cxn ang="0">
                  <a:pos x="17" y="107"/>
                </a:cxn>
                <a:cxn ang="0">
                  <a:pos x="10" y="44"/>
                </a:cxn>
                <a:cxn ang="0">
                  <a:pos x="9" y="43"/>
                </a:cxn>
                <a:cxn ang="0">
                  <a:pos x="0" y="0"/>
                </a:cxn>
                <a:cxn ang="0">
                  <a:pos x="0" y="8"/>
                </a:cxn>
                <a:cxn ang="0">
                  <a:pos x="4" y="54"/>
                </a:cxn>
              </a:cxnLst>
              <a:rect l="T0" t="T1" r="T2" b="T3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41" name="Freeform 34"/>
            <p:cNvSpPr>
              <a:spLocks/>
            </p:cNvSpPr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>
                <a:gd name="T0" fmla="*/ 0 w 294"/>
                <a:gd name="T1" fmla="*/ 0 h 568"/>
                <a:gd name="T2" fmla="*/ 294 w 294"/>
                <a:gd name="T3" fmla="*/ 568 h 568"/>
              </a:gdLst>
              <a:ahLst/>
              <a:cxnLst>
                <a:cxn ang="0">
                  <a:pos x="8" y="553"/>
                </a:cxn>
                <a:cxn ang="0">
                  <a:pos x="35" y="397"/>
                </a:cxn>
                <a:cxn ang="0">
                  <a:pos x="99" y="252"/>
                </a:cxn>
                <a:cxn ang="0">
                  <a:pos x="187" y="119"/>
                </a:cxn>
                <a:cxn ang="0">
                  <a:pos x="238" y="58"/>
                </a:cxn>
                <a:cxn ang="0">
                  <a:pos x="265" y="28"/>
                </a:cxn>
                <a:cxn ang="0">
                  <a:pos x="294" y="0"/>
                </a:cxn>
                <a:cxn ang="0">
                  <a:pos x="293" y="0"/>
                </a:cxn>
                <a:cxn ang="0">
                  <a:pos x="264" y="27"/>
                </a:cxn>
                <a:cxn ang="0">
                  <a:pos x="237" y="56"/>
                </a:cxn>
                <a:cxn ang="0">
                  <a:pos x="185" y="117"/>
                </a:cxn>
                <a:cxn ang="0">
                  <a:pos x="95" y="249"/>
                </a:cxn>
                <a:cxn ang="0">
                  <a:pos x="30" y="396"/>
                </a:cxn>
                <a:cxn ang="0">
                  <a:pos x="0" y="549"/>
                </a:cxn>
                <a:cxn ang="0">
                  <a:pos x="7" y="568"/>
                </a:cxn>
                <a:cxn ang="0">
                  <a:pos x="8" y="553"/>
                </a:cxn>
              </a:cxnLst>
              <a:rect l="T0" t="T1" r="T2" b="T3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42" name="Freeform 35"/>
            <p:cNvSpPr>
              <a:spLocks/>
            </p:cNvSpPr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>
                <a:gd name="T0" fmla="*/ 0 w 25"/>
                <a:gd name="T1" fmla="*/ 0 h 53"/>
                <a:gd name="T2" fmla="*/ 25 w 25"/>
                <a:gd name="T3" fmla="*/ 53 h 53"/>
              </a:gdLst>
              <a:ahLst/>
              <a:cxnLst>
                <a:cxn ang="0">
                  <a:pos x="0" y="0"/>
                </a:cxn>
                <a:cxn ang="0">
                  <a:pos x="19" y="53"/>
                </a:cxn>
                <a:cxn ang="0">
                  <a:pos x="25" y="53"/>
                </a:cxn>
                <a:cxn ang="0">
                  <a:pos x="0" y="0"/>
                </a:cxn>
              </a:cxnLst>
              <a:rect l="T0" t="T1" r="T2" b="T3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43" name="Freeform 36"/>
            <p:cNvSpPr>
              <a:spLocks/>
            </p:cNvSpPr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>
                <a:gd name="T0" fmla="*/ 0 w 29"/>
                <a:gd name="T1" fmla="*/ 0 h 141"/>
                <a:gd name="T2" fmla="*/ 29 w 29"/>
                <a:gd name="T3" fmla="*/ 141 h 141"/>
              </a:gdLst>
              <a:ahLst/>
              <a:cxnLst>
                <a:cxn ang="0">
                  <a:pos x="0" y="0"/>
                </a:cxn>
                <a:cxn ang="0">
                  <a:pos x="7" y="89"/>
                </a:cxn>
                <a:cxn ang="0">
                  <a:pos x="18" y="117"/>
                </a:cxn>
                <a:cxn ang="0">
                  <a:pos x="29" y="141"/>
                </a:cxn>
                <a:cxn ang="0">
                  <a:pos x="27" y="135"/>
                </a:cxn>
                <a:cxn ang="0">
                  <a:pos x="8" y="22"/>
                </a:cxn>
                <a:cxn ang="0">
                  <a:pos x="4" y="11"/>
                </a:cxn>
                <a:cxn ang="0">
                  <a:pos x="0" y="0"/>
                </a:cxn>
              </a:cxnLst>
              <a:rect l="T0" t="T1" r="T2" b="T3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44" name="Freeform 37"/>
            <p:cNvSpPr>
              <a:spLocks/>
            </p:cNvSpPr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>
                <a:gd name="T0" fmla="*/ 0 w 8"/>
                <a:gd name="T1" fmla="*/ 0 h 48"/>
                <a:gd name="T2" fmla="*/ 8 w 8"/>
                <a:gd name="T3" fmla="*/ 48 h 48"/>
              </a:gdLst>
              <a:ahLst/>
              <a:cxnLst>
                <a:cxn ang="0">
                  <a:pos x="0" y="26"/>
                </a:cxn>
                <a:cxn ang="0">
                  <a:pos x="4" y="37"/>
                </a:cxn>
                <a:cxn ang="0">
                  <a:pos x="8" y="48"/>
                </a:cxn>
                <a:cxn ang="0">
                  <a:pos x="7" y="19"/>
                </a:cxn>
                <a:cxn ang="0">
                  <a:pos x="0" y="0"/>
                </a:cxn>
                <a:cxn ang="0">
                  <a:pos x="0" y="4"/>
                </a:cxn>
                <a:cxn ang="0">
                  <a:pos x="0" y="26"/>
                </a:cxn>
              </a:cxnLst>
              <a:rect l="T0" t="T1" r="T2" b="T3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45" name="Freeform 38"/>
            <p:cNvSpPr>
              <a:spLocks/>
            </p:cNvSpPr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>
                <a:gd name="T0" fmla="*/ 0 w 44"/>
                <a:gd name="T1" fmla="*/ 0 h 111"/>
                <a:gd name="T2" fmla="*/ 44 w 44"/>
                <a:gd name="T3" fmla="*/ 111 h 111"/>
              </a:gdLst>
              <a:ahLst/>
              <a:cxnLst>
                <a:cxn ang="0">
                  <a:pos x="11" y="28"/>
                </a:cxn>
                <a:cxn ang="0">
                  <a:pos x="0" y="0"/>
                </a:cxn>
                <a:cxn ang="0">
                  <a:pos x="11" y="49"/>
                </a:cxn>
                <a:cxn ang="0">
                  <a:pos x="14" y="58"/>
                </a:cxn>
                <a:cxn ang="0">
                  <a:pos x="39" y="111"/>
                </a:cxn>
                <a:cxn ang="0">
                  <a:pos x="44" y="111"/>
                </a:cxn>
                <a:cxn ang="0">
                  <a:pos x="22" y="52"/>
                </a:cxn>
                <a:cxn ang="0">
                  <a:pos x="11" y="28"/>
                </a:cxn>
              </a:cxnLst>
              <a:rect l="T0" t="T1" r="T2" b="T3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7" name="Rectangle 6"/>
          <p:cNvSpPr/>
          <p:nvPr/>
        </p:nvSpPr>
        <p:spPr>
          <a:xfrm>
            <a:off x="0" y="0"/>
            <a:ext cx="182563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29" name="Title Placeholder 1"/>
          <p:cNvSpPr>
            <a:spLocks noGrp="1"/>
          </p:cNvSpPr>
          <p:nvPr>
            <p:ph type="title"/>
          </p:nvPr>
        </p:nvSpPr>
        <p:spPr bwMode="auto">
          <a:xfrm>
            <a:off x="2592388" y="623888"/>
            <a:ext cx="8912225" cy="1281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uk-UA" smtClean="0"/>
              <a:t>Зразок заголовка</a:t>
            </a:r>
            <a:endParaRPr lang="en-US" smtClean="0"/>
          </a:p>
        </p:txBody>
      </p:sp>
      <p:sp>
        <p:nvSpPr>
          <p:cNvPr id="1030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2589213" y="2133600"/>
            <a:ext cx="891540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3" y="6130925"/>
            <a:ext cx="1146175" cy="3698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9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702D34C-5469-4FE0-89DB-D92ACBAF4D90}" type="datetimeFigureOut">
              <a:rPr lang="en-US"/>
              <a:pPr>
                <a:defRPr/>
              </a:pPr>
              <a:t>11/7/2024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3" y="6135688"/>
            <a:ext cx="7620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900" dirty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3" y="787400"/>
            <a:ext cx="7794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2000" smtClean="0">
                <a:solidFill>
                  <a:srgbClr val="FEFFF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8FBA519-6209-4FE2-93A0-6ECD8CEF5F4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2" r:id="rId1"/>
    <p:sldLayoutId id="2147483823" r:id="rId2"/>
    <p:sldLayoutId id="2147483824" r:id="rId3"/>
    <p:sldLayoutId id="2147483825" r:id="rId4"/>
    <p:sldLayoutId id="2147483826" r:id="rId5"/>
    <p:sldLayoutId id="2147483827" r:id="rId6"/>
    <p:sldLayoutId id="2147483828" r:id="rId7"/>
    <p:sldLayoutId id="2147483829" r:id="rId8"/>
    <p:sldLayoutId id="2147483830" r:id="rId9"/>
    <p:sldLayoutId id="2147483831" r:id="rId10"/>
    <p:sldLayoutId id="2147483832" r:id="rId11"/>
    <p:sldLayoutId id="2147483833" r:id="rId12"/>
    <p:sldLayoutId id="2147483834" r:id="rId13"/>
    <p:sldLayoutId id="2147483835" r:id="rId14"/>
    <p:sldLayoutId id="2147483836" r:id="rId15"/>
    <p:sldLayoutId id="2147483837" r:id="rId16"/>
  </p:sldLayoutIdLst>
  <p:txStyles>
    <p:titleStyle>
      <a:lvl1pPr algn="l" defTabSz="457200" rtl="0" fontAlgn="base">
        <a:spcBef>
          <a:spcPct val="0"/>
        </a:spcBef>
        <a:spcAft>
          <a:spcPct val="0"/>
        </a:spcAft>
        <a:defRPr sz="3600" kern="1200">
          <a:solidFill>
            <a:srgbClr val="262626"/>
          </a:solidFill>
          <a:latin typeface="+mj-lt"/>
          <a:ea typeface="+mj-ea"/>
          <a:cs typeface="+mj-cs"/>
        </a:defRPr>
      </a:lvl1pPr>
      <a:lvl2pPr algn="l" defTabSz="457200" rtl="0" fontAlgn="base">
        <a:spcBef>
          <a:spcPct val="0"/>
        </a:spcBef>
        <a:spcAft>
          <a:spcPct val="0"/>
        </a:spcAft>
        <a:defRPr sz="3600">
          <a:solidFill>
            <a:srgbClr val="262626"/>
          </a:solidFill>
          <a:latin typeface="Century Gothic" pitchFamily="34" charset="0"/>
        </a:defRPr>
      </a:lvl2pPr>
      <a:lvl3pPr algn="l" defTabSz="457200" rtl="0" fontAlgn="base">
        <a:spcBef>
          <a:spcPct val="0"/>
        </a:spcBef>
        <a:spcAft>
          <a:spcPct val="0"/>
        </a:spcAft>
        <a:defRPr sz="3600">
          <a:solidFill>
            <a:srgbClr val="262626"/>
          </a:solidFill>
          <a:latin typeface="Century Gothic" pitchFamily="34" charset="0"/>
        </a:defRPr>
      </a:lvl3pPr>
      <a:lvl4pPr algn="l" defTabSz="457200" rtl="0" fontAlgn="base">
        <a:spcBef>
          <a:spcPct val="0"/>
        </a:spcBef>
        <a:spcAft>
          <a:spcPct val="0"/>
        </a:spcAft>
        <a:defRPr sz="3600">
          <a:solidFill>
            <a:srgbClr val="262626"/>
          </a:solidFill>
          <a:latin typeface="Century Gothic" pitchFamily="34" charset="0"/>
        </a:defRPr>
      </a:lvl4pPr>
      <a:lvl5pPr algn="l" defTabSz="457200" rtl="0" fontAlgn="base">
        <a:spcBef>
          <a:spcPct val="0"/>
        </a:spcBef>
        <a:spcAft>
          <a:spcPct val="0"/>
        </a:spcAft>
        <a:defRPr sz="3600">
          <a:solidFill>
            <a:srgbClr val="262626"/>
          </a:solidFill>
          <a:latin typeface="Century Gothic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fontAlgn="base">
        <a:spcBef>
          <a:spcPts val="1000"/>
        </a:spcBef>
        <a:spcAft>
          <a:spcPct val="0"/>
        </a:spcAft>
        <a:buClr>
          <a:schemeClr val="accent1"/>
        </a:buClr>
        <a:buFont typeface="Wingdings 3" pitchFamily="18" charset="2"/>
        <a:buChar char=""/>
        <a:defRPr kern="1200">
          <a:solidFill>
            <a:srgbClr val="404040"/>
          </a:solidFill>
          <a:latin typeface="+mn-lt"/>
          <a:ea typeface="+mn-ea"/>
          <a:cs typeface="+mn-cs"/>
        </a:defRPr>
      </a:lvl1pPr>
      <a:lvl2pPr marL="742950" indent="-285750" algn="l" defTabSz="457200" rtl="0" fontAlgn="base">
        <a:spcBef>
          <a:spcPts val="1000"/>
        </a:spcBef>
        <a:spcAft>
          <a:spcPct val="0"/>
        </a:spcAft>
        <a:buClr>
          <a:schemeClr val="accent1"/>
        </a:buClr>
        <a:buFont typeface="Wingdings 3" pitchFamily="18" charset="2"/>
        <a:buChar char=""/>
        <a:defRPr sz="1600" kern="1200">
          <a:solidFill>
            <a:srgbClr val="404040"/>
          </a:solidFill>
          <a:latin typeface="+mn-lt"/>
          <a:ea typeface="+mn-ea"/>
          <a:cs typeface="+mn-cs"/>
        </a:defRPr>
      </a:lvl2pPr>
      <a:lvl3pPr marL="1143000" indent="-228600" algn="l" defTabSz="457200" rtl="0" fontAlgn="base">
        <a:spcBef>
          <a:spcPts val="1000"/>
        </a:spcBef>
        <a:spcAft>
          <a:spcPct val="0"/>
        </a:spcAft>
        <a:buClr>
          <a:schemeClr val="accent1"/>
        </a:buClr>
        <a:buFont typeface="Wingdings 3" pitchFamily="18" charset="2"/>
        <a:buChar char=""/>
        <a:defRPr sz="1400" kern="1200">
          <a:solidFill>
            <a:srgbClr val="404040"/>
          </a:solidFill>
          <a:latin typeface="+mn-lt"/>
          <a:ea typeface="+mn-ea"/>
          <a:cs typeface="+mn-cs"/>
        </a:defRPr>
      </a:lvl3pPr>
      <a:lvl4pPr marL="1600200" indent="-228600" algn="l" defTabSz="457200" rtl="0" fontAlgn="base">
        <a:spcBef>
          <a:spcPts val="1000"/>
        </a:spcBef>
        <a:spcAft>
          <a:spcPct val="0"/>
        </a:spcAft>
        <a:buClr>
          <a:schemeClr val="accent1"/>
        </a:buClr>
        <a:buFont typeface="Wingdings 3" pitchFamily="18" charset="2"/>
        <a:buChar char=""/>
        <a:defRPr sz="1200" kern="1200">
          <a:solidFill>
            <a:srgbClr val="404040"/>
          </a:solidFill>
          <a:latin typeface="+mn-lt"/>
          <a:ea typeface="+mn-ea"/>
          <a:cs typeface="+mn-cs"/>
        </a:defRPr>
      </a:lvl4pPr>
      <a:lvl5pPr marL="2057400" indent="-228600" algn="l" defTabSz="457200" rtl="0" fontAlgn="base">
        <a:spcBef>
          <a:spcPts val="1000"/>
        </a:spcBef>
        <a:spcAft>
          <a:spcPct val="0"/>
        </a:spcAft>
        <a:buClr>
          <a:schemeClr val="accent1"/>
        </a:buClr>
        <a:buFont typeface="Wingdings 3" pitchFamily="18" charset="2"/>
        <a:buChar char=""/>
        <a:defRPr sz="1200" kern="1200">
          <a:solidFill>
            <a:srgbClr val="404040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51013" y="1131888"/>
            <a:ext cx="8675687" cy="3200400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b="1" i="1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Методи</a:t>
            </a:r>
            <a:r>
              <a:rPr lang="ru-RU" b="1" i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b="1" i="1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наукових</a:t>
            </a:r>
            <a:r>
              <a:rPr lang="ru-RU" b="1" i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b="1" i="1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досліджень</a:t>
            </a:r>
            <a:r>
              <a:rPr lang="ru-RU" b="1" i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</a:t>
            </a:r>
            <a:r>
              <a:rPr lang="ru-RU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/>
            </a:r>
            <a:br>
              <a:rPr lang="ru-RU" b="1" dirty="0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r>
              <a:rPr lang="ru-RU" b="1" i="1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Загальнонаукові</a:t>
            </a:r>
            <a:r>
              <a:rPr lang="ru-RU" b="1" i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та </a:t>
            </a:r>
            <a:r>
              <a:rPr lang="ru-RU" b="1" i="1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емпіричні</a:t>
            </a:r>
            <a:r>
              <a:rPr lang="ru-RU" b="1" i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b="1" i="1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методи</a:t>
            </a:r>
            <a:r>
              <a:rPr lang="ru-RU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/>
            </a:r>
            <a:br>
              <a:rPr lang="ru-RU" b="1" dirty="0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endParaRPr lang="uk-UA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" name="Підзаголовок 2"/>
          <p:cNvSpPr>
            <a:spLocks noGrp="1"/>
          </p:cNvSpPr>
          <p:nvPr>
            <p:ph type="subTitle" idx="1"/>
          </p:nvPr>
        </p:nvSpPr>
        <p:spPr>
          <a:xfrm>
            <a:off x="2589213" y="4776788"/>
            <a:ext cx="8915400" cy="1127125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Wingdings 3" charset="2"/>
              <a:buNone/>
              <a:defRPr/>
            </a:pPr>
            <a:endParaRPr lang="uk-U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Прямокутник 3"/>
          <p:cNvSpPr>
            <a:spLocks noChangeArrowheads="1"/>
          </p:cNvSpPr>
          <p:nvPr/>
        </p:nvSpPr>
        <p:spPr bwMode="auto">
          <a:xfrm>
            <a:off x="1541463" y="-130175"/>
            <a:ext cx="10650537" cy="2370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uk-UA" sz="2400">
                <a:solidFill>
                  <a:srgbClr val="000000"/>
                </a:solidFill>
                <a:latin typeface="TimesNewRoman"/>
              </a:rPr>
              <a:t/>
            </a:r>
            <a:br>
              <a:rPr lang="uk-UA" sz="2400">
                <a:solidFill>
                  <a:srgbClr val="000000"/>
                </a:solidFill>
                <a:latin typeface="TimesNewRoman"/>
              </a:rPr>
            </a:br>
            <a:r>
              <a:rPr lang="uk-UA" sz="2400" b="1">
                <a:solidFill>
                  <a:srgbClr val="000000"/>
                </a:solidFill>
                <a:latin typeface="TimesNewRoman"/>
              </a:rPr>
              <a:t>Метод КЛАСИФІКАЦІЇ </a:t>
            </a:r>
            <a:r>
              <a:rPr lang="uk-UA" sz="2400">
                <a:solidFill>
                  <a:srgbClr val="000000"/>
                </a:solidFill>
                <a:latin typeface="TimesNewRoman"/>
              </a:rPr>
              <a:t>– це поділ явищ і понять, що їх характеризують на певні класи</a:t>
            </a:r>
          </a:p>
          <a:p>
            <a:r>
              <a:rPr lang="uk-UA" sz="2400" b="1">
                <a:solidFill>
                  <a:srgbClr val="000000"/>
                </a:solidFill>
                <a:latin typeface="TimesNewRoman"/>
              </a:rPr>
              <a:t>ПРИНЦИПИ   КЛАСИФІКАЦІЇ:</a:t>
            </a:r>
            <a:br>
              <a:rPr lang="uk-UA" sz="2400" b="1">
                <a:solidFill>
                  <a:srgbClr val="000000"/>
                </a:solidFill>
                <a:latin typeface="TimesNewRoman"/>
              </a:rPr>
            </a:br>
            <a:r>
              <a:rPr lang="uk-UA" sz="2400" b="1">
                <a:solidFill>
                  <a:srgbClr val="000000"/>
                </a:solidFill>
                <a:latin typeface="TimesNewRoman"/>
              </a:rPr>
              <a:t/>
            </a:r>
            <a:br>
              <a:rPr lang="uk-UA" sz="2400" b="1">
                <a:solidFill>
                  <a:srgbClr val="000000"/>
                </a:solidFill>
                <a:latin typeface="TimesNewRoman"/>
              </a:rPr>
            </a:br>
            <a:endParaRPr lang="uk-UA" sz="2400" b="1">
              <a:latin typeface="Century Gothic" pitchFamily="34" charset="0"/>
            </a:endParaRPr>
          </a:p>
        </p:txBody>
      </p:sp>
      <p:graphicFrame>
        <p:nvGraphicFramePr>
          <p:cNvPr id="5" name="Схема 4"/>
          <p:cNvGraphicFramePr/>
          <p:nvPr/>
        </p:nvGraphicFramePr>
        <p:xfrm>
          <a:off x="568959" y="1439333"/>
          <a:ext cx="11239864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Заголовок 1"/>
          <p:cNvSpPr>
            <a:spLocks noGrp="1"/>
          </p:cNvSpPr>
          <p:nvPr>
            <p:ph type="title"/>
          </p:nvPr>
        </p:nvSpPr>
        <p:spPr>
          <a:xfrm>
            <a:off x="1820863" y="427038"/>
            <a:ext cx="9906000" cy="1376362"/>
          </a:xfrm>
        </p:spPr>
        <p:txBody>
          <a:bodyPr/>
          <a:lstStyle/>
          <a:p>
            <a:r>
              <a:rPr lang="uk-UA" sz="4400" b="1" smtClean="0"/>
              <a:t>Метод</a:t>
            </a:r>
          </a:p>
        </p:txBody>
      </p:sp>
      <p:sp>
        <p:nvSpPr>
          <p:cNvPr id="19458" name="Місце для вмісту 2"/>
          <p:cNvSpPr>
            <a:spLocks noGrp="1"/>
          </p:cNvSpPr>
          <p:nvPr>
            <p:ph idx="1"/>
          </p:nvPr>
        </p:nvSpPr>
        <p:spPr>
          <a:xfrm>
            <a:off x="1143000" y="2057400"/>
            <a:ext cx="10821988" cy="4238625"/>
          </a:xfrm>
        </p:spPr>
        <p:txBody>
          <a:bodyPr/>
          <a:lstStyle/>
          <a:p>
            <a:r>
              <a:rPr lang="uk-UA" sz="2600" smtClean="0"/>
              <a:t>(гр. </a:t>
            </a:r>
            <a:r>
              <a:rPr lang="en-US" sz="2600" smtClean="0"/>
              <a:t>methodos — </a:t>
            </a:r>
            <a:r>
              <a:rPr lang="uk-UA" sz="2600" smtClean="0"/>
              <a:t>спосіб пізнання) у широкому розумінні означає «шлях до чогось», або спосіб діяльності суб’єкта у</a:t>
            </a:r>
            <a:br>
              <a:rPr lang="uk-UA" sz="2600" smtClean="0"/>
            </a:br>
            <a:r>
              <a:rPr lang="uk-UA" sz="2600" smtClean="0"/>
              <a:t>будь-якій сфері діяльності.</a:t>
            </a:r>
          </a:p>
          <a:p>
            <a:r>
              <a:rPr lang="ru-RU" sz="2600" smtClean="0"/>
              <a:t>— це спосіб, шлях теоретичного або практичного пізнання дійсності, підпорядкований вирішенню конкретного завдання.</a:t>
            </a:r>
          </a:p>
          <a:p>
            <a:r>
              <a:rPr lang="ru-RU" sz="2600" smtClean="0"/>
              <a:t>сукупність певних правил, прийомів, засобів та норм пізнання і дій щодо навколишнього</a:t>
            </a:r>
            <a:br>
              <a:rPr lang="ru-RU" sz="2600" smtClean="0"/>
            </a:br>
            <a:r>
              <a:rPr lang="ru-RU" sz="2600" smtClean="0"/>
              <a:t>світу.</a:t>
            </a:r>
            <a:r>
              <a:rPr lang="ru-RU" smtClean="0"/>
              <a:t/>
            </a:r>
            <a:br>
              <a:rPr lang="ru-RU" smtClean="0"/>
            </a:br>
            <a:r>
              <a:rPr lang="uk-UA" smtClean="0"/>
              <a:t/>
            </a:r>
            <a:br>
              <a:rPr lang="uk-UA" smtClean="0"/>
            </a:br>
            <a:endParaRPr lang="uk-UA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Місце для вмісту 3"/>
          <p:cNvGraphicFramePr>
            <a:graphicFrameLocks noGrp="1"/>
          </p:cNvGraphicFramePr>
          <p:nvPr>
            <p:ph idx="1"/>
          </p:nvPr>
        </p:nvGraphicFramePr>
        <p:xfrm>
          <a:off x="1700939" y="827313"/>
          <a:ext cx="9925004" cy="60306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Заголовок 1"/>
          <p:cNvSpPr>
            <a:spLocks noGrp="1"/>
          </p:cNvSpPr>
          <p:nvPr>
            <p:ph type="title"/>
          </p:nvPr>
        </p:nvSpPr>
        <p:spPr>
          <a:xfrm>
            <a:off x="2592388" y="623888"/>
            <a:ext cx="8912225" cy="1281112"/>
          </a:xfrm>
        </p:spPr>
        <p:txBody>
          <a:bodyPr/>
          <a:lstStyle/>
          <a:p>
            <a:endParaRPr lang="uk-UA" smtClean="0"/>
          </a:p>
        </p:txBody>
      </p:sp>
      <p:sp>
        <p:nvSpPr>
          <p:cNvPr id="21506" name="Місце для вмісту 2"/>
          <p:cNvSpPr>
            <a:spLocks noGrp="1"/>
          </p:cNvSpPr>
          <p:nvPr>
            <p:ph idx="1"/>
          </p:nvPr>
        </p:nvSpPr>
        <p:spPr>
          <a:xfrm>
            <a:off x="2589213" y="2133600"/>
            <a:ext cx="8915400" cy="3778250"/>
          </a:xfrm>
        </p:spPr>
        <p:txBody>
          <a:bodyPr/>
          <a:lstStyle/>
          <a:p>
            <a:endParaRPr lang="uk-UA" smtClean="0"/>
          </a:p>
        </p:txBody>
      </p:sp>
      <p:pic>
        <p:nvPicPr>
          <p:cNvPr id="21507" name="Рисунок 4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24000" y="0"/>
            <a:ext cx="9980613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Заголовок 1"/>
          <p:cNvSpPr>
            <a:spLocks noGrp="1"/>
          </p:cNvSpPr>
          <p:nvPr>
            <p:ph type="title"/>
          </p:nvPr>
        </p:nvSpPr>
        <p:spPr>
          <a:xfrm>
            <a:off x="1631950" y="231775"/>
            <a:ext cx="8910638" cy="1281113"/>
          </a:xfrm>
        </p:spPr>
        <p:txBody>
          <a:bodyPr/>
          <a:lstStyle/>
          <a:p>
            <a:r>
              <a:rPr lang="uk-UA" smtClean="0"/>
              <a:t>Загальнонаукові методи наукового дослідження</a:t>
            </a:r>
          </a:p>
        </p:txBody>
      </p:sp>
      <p:graphicFrame>
        <p:nvGraphicFramePr>
          <p:cNvPr id="4" name="Місце для вмісту 3"/>
          <p:cNvGraphicFramePr>
            <a:graphicFrameLocks noGrp="1"/>
          </p:cNvGraphicFramePr>
          <p:nvPr>
            <p:ph idx="1"/>
          </p:nvPr>
        </p:nvGraphicFramePr>
        <p:xfrm>
          <a:off x="261258" y="1905000"/>
          <a:ext cx="11930742" cy="49529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Заголовок 1"/>
          <p:cNvSpPr>
            <a:spLocks noGrp="1"/>
          </p:cNvSpPr>
          <p:nvPr>
            <p:ph type="title"/>
          </p:nvPr>
        </p:nvSpPr>
        <p:spPr>
          <a:xfrm>
            <a:off x="1541463" y="231775"/>
            <a:ext cx="10355262" cy="1281113"/>
          </a:xfrm>
        </p:spPr>
        <p:txBody>
          <a:bodyPr/>
          <a:lstStyle/>
          <a:p>
            <a:r>
              <a:rPr lang="uk-UA" b="1" smtClean="0"/>
              <a:t>Теоретичні методи наукового дослідження</a:t>
            </a:r>
            <a:r>
              <a:rPr lang="uk-UA" smtClean="0"/>
              <a:t/>
            </a:r>
            <a:br>
              <a:rPr lang="uk-UA" smtClean="0"/>
            </a:br>
            <a:endParaRPr lang="uk-UA" smtClean="0"/>
          </a:p>
        </p:txBody>
      </p:sp>
      <p:graphicFrame>
        <p:nvGraphicFramePr>
          <p:cNvPr id="4" name="Схема 3"/>
          <p:cNvGraphicFramePr/>
          <p:nvPr/>
        </p:nvGraphicFramePr>
        <p:xfrm>
          <a:off x="386081" y="888275"/>
          <a:ext cx="11805919" cy="584347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Заголовок 1"/>
          <p:cNvSpPr>
            <a:spLocks noGrp="1"/>
          </p:cNvSpPr>
          <p:nvPr>
            <p:ph type="title"/>
          </p:nvPr>
        </p:nvSpPr>
        <p:spPr>
          <a:xfrm>
            <a:off x="1149350" y="0"/>
            <a:ext cx="11322050" cy="1281113"/>
          </a:xfrm>
        </p:spPr>
        <p:txBody>
          <a:bodyPr/>
          <a:lstStyle/>
          <a:p>
            <a:r>
              <a:rPr lang="uk-UA" smtClean="0"/>
              <a:t>Емпіричні методи</a:t>
            </a:r>
          </a:p>
        </p:txBody>
      </p:sp>
      <p:sp>
        <p:nvSpPr>
          <p:cNvPr id="24578" name="Місце для вмісту 2"/>
          <p:cNvSpPr>
            <a:spLocks noGrp="1"/>
          </p:cNvSpPr>
          <p:nvPr>
            <p:ph idx="1"/>
          </p:nvPr>
        </p:nvSpPr>
        <p:spPr>
          <a:xfrm>
            <a:off x="785813" y="1281113"/>
            <a:ext cx="11206162" cy="3776662"/>
          </a:xfrm>
        </p:spPr>
        <p:txBody>
          <a:bodyPr/>
          <a:lstStyle/>
          <a:p>
            <a:r>
              <a:rPr lang="uk-UA" sz="2400" smtClean="0"/>
              <a:t>Емпіричні методи побудовані на потребах практичної діяльності людини, осмислення якої допомагає зрозуміти сутність,</a:t>
            </a:r>
            <a:br>
              <a:rPr lang="uk-UA" sz="2400" smtClean="0"/>
            </a:br>
            <a:r>
              <a:rPr lang="uk-UA" sz="2400" smtClean="0"/>
              <a:t>особливості, характер явищ, ситуацій, процесів. Основу емпіричних методів становлять </a:t>
            </a:r>
            <a:r>
              <a:rPr lang="uk-UA" sz="2400" b="1" smtClean="0"/>
              <a:t>експерименти і спостереження</a:t>
            </a:r>
            <a:r>
              <a:rPr lang="uk-UA" sz="2400" smtClean="0"/>
              <a:t>.</a:t>
            </a:r>
            <a:br>
              <a:rPr lang="uk-UA" sz="2400" smtClean="0"/>
            </a:br>
            <a:endParaRPr lang="uk-UA" sz="2400" smtClean="0"/>
          </a:p>
        </p:txBody>
      </p:sp>
      <p:graphicFrame>
        <p:nvGraphicFramePr>
          <p:cNvPr id="4" name="Схема 3"/>
          <p:cNvGraphicFramePr/>
          <p:nvPr/>
        </p:nvGraphicFramePr>
        <p:xfrm>
          <a:off x="-345440" y="3169701"/>
          <a:ext cx="12337142" cy="30816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Заголовок 1"/>
          <p:cNvSpPr>
            <a:spLocks noGrp="1"/>
          </p:cNvSpPr>
          <p:nvPr>
            <p:ph type="title"/>
          </p:nvPr>
        </p:nvSpPr>
        <p:spPr>
          <a:xfrm>
            <a:off x="2592388" y="623888"/>
            <a:ext cx="8912225" cy="1281112"/>
          </a:xfrm>
        </p:spPr>
        <p:txBody>
          <a:bodyPr/>
          <a:lstStyle/>
          <a:p>
            <a:endParaRPr lang="uk-UA" smtClean="0"/>
          </a:p>
        </p:txBody>
      </p:sp>
      <p:graphicFrame>
        <p:nvGraphicFramePr>
          <p:cNvPr id="4" name="Місце для вмісту 3"/>
          <p:cNvGraphicFramePr>
            <a:graphicFrameLocks noGrp="1"/>
          </p:cNvGraphicFramePr>
          <p:nvPr>
            <p:ph idx="1"/>
          </p:nvPr>
        </p:nvGraphicFramePr>
        <p:xfrm>
          <a:off x="0" y="0"/>
          <a:ext cx="12191999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Заголовок 1"/>
          <p:cNvSpPr>
            <a:spLocks noGrp="1"/>
          </p:cNvSpPr>
          <p:nvPr>
            <p:ph type="title"/>
          </p:nvPr>
        </p:nvSpPr>
        <p:spPr>
          <a:xfrm>
            <a:off x="2592388" y="623888"/>
            <a:ext cx="8912225" cy="1281112"/>
          </a:xfrm>
        </p:spPr>
        <p:txBody>
          <a:bodyPr/>
          <a:lstStyle/>
          <a:p>
            <a:endParaRPr lang="uk-UA" smtClean="0"/>
          </a:p>
        </p:txBody>
      </p:sp>
      <p:graphicFrame>
        <p:nvGraphicFramePr>
          <p:cNvPr id="4" name="Місце для вмісту 3"/>
          <p:cNvGraphicFramePr>
            <a:graphicFrameLocks noGrp="1"/>
          </p:cNvGraphicFramePr>
          <p:nvPr>
            <p:ph idx="1"/>
          </p:nvPr>
        </p:nvGraphicFramePr>
        <p:xfrm>
          <a:off x="0" y="0"/>
          <a:ext cx="12191999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Пасмо">
  <a:themeElements>
    <a:clrScheme name="Пасмо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Пасмо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Пасмо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1662</TotalTime>
  <Words>102</Words>
  <Application>Microsoft Office PowerPoint</Application>
  <PresentationFormat>Произвольный</PresentationFormat>
  <Paragraphs>11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Шаблон оформления</vt:lpstr>
      </vt:variant>
      <vt:variant>
        <vt:i4>17</vt:i4>
      </vt:variant>
      <vt:variant>
        <vt:lpstr>Заголовки слайдов</vt:lpstr>
      </vt:variant>
      <vt:variant>
        <vt:i4>10</vt:i4>
      </vt:variant>
    </vt:vector>
  </HeadingPairs>
  <TitlesOfParts>
    <vt:vector size="32" baseType="lpstr">
      <vt:lpstr>Century Gothic</vt:lpstr>
      <vt:lpstr>Arial</vt:lpstr>
      <vt:lpstr>Wingdings 3</vt:lpstr>
      <vt:lpstr>Calibri</vt:lpstr>
      <vt:lpstr>TimesNewRoman</vt:lpstr>
      <vt:lpstr>Пасмо</vt:lpstr>
      <vt:lpstr>Пасмо</vt:lpstr>
      <vt:lpstr>Пасмо</vt:lpstr>
      <vt:lpstr>Пасмо</vt:lpstr>
      <vt:lpstr>Пасмо</vt:lpstr>
      <vt:lpstr>Пасмо</vt:lpstr>
      <vt:lpstr>Пасмо</vt:lpstr>
      <vt:lpstr>Пасмо</vt:lpstr>
      <vt:lpstr>Пасмо</vt:lpstr>
      <vt:lpstr>Пасмо</vt:lpstr>
      <vt:lpstr>Пасмо</vt:lpstr>
      <vt:lpstr>Пасмо</vt:lpstr>
      <vt:lpstr>Пасмо</vt:lpstr>
      <vt:lpstr>Пасмо</vt:lpstr>
      <vt:lpstr>Пасмо</vt:lpstr>
      <vt:lpstr>Пасмо</vt:lpstr>
      <vt:lpstr>Пасмо</vt:lpstr>
      <vt:lpstr>Методи наукових досліджень. Загальнонаукові та емпіричні методи </vt:lpstr>
      <vt:lpstr>Метод</vt:lpstr>
      <vt:lpstr>Слайд 3</vt:lpstr>
      <vt:lpstr>Слайд 4</vt:lpstr>
      <vt:lpstr>Загальнонаукові методи наукового дослідження</vt:lpstr>
      <vt:lpstr>Теоретичні методи наукового дослідження </vt:lpstr>
      <vt:lpstr>Емпіричні методи</vt:lpstr>
      <vt:lpstr>Слайд 8</vt:lpstr>
      <vt:lpstr>Слайд 9</vt:lpstr>
      <vt:lpstr>Слайд 10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Методи наукових досліджень. Загальнонаукові та емпіричні методи</dc:title>
  <dc:creator>A Surname</dc:creator>
  <cp:lastModifiedBy>User</cp:lastModifiedBy>
  <cp:revision>39</cp:revision>
  <dcterms:created xsi:type="dcterms:W3CDTF">2015-11-30T20:29:32Z</dcterms:created>
  <dcterms:modified xsi:type="dcterms:W3CDTF">2024-11-07T11:45:16Z</dcterms:modified>
</cp:coreProperties>
</file>