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AED2A76-4530-489B-9C8D-5E6FA24BA0BD}" type="datetimeFigureOut">
              <a:rPr lang="ru-RU" smtClean="0"/>
              <a:pPr/>
              <a:t>26.02.2021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854CFBB-C48B-44DE-9700-99F3E2D3A2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ED2A76-4530-489B-9C8D-5E6FA24BA0BD}" type="datetimeFigureOut">
              <a:rPr lang="ru-RU" smtClean="0"/>
              <a:pPr/>
              <a:t>26.02.2021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54CFBB-C48B-44DE-9700-99F3E2D3A2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ED2A76-4530-489B-9C8D-5E6FA24BA0BD}" type="datetimeFigureOut">
              <a:rPr lang="ru-RU" smtClean="0"/>
              <a:pPr/>
              <a:t>26.02.2021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54CFBB-C48B-44DE-9700-99F3E2D3A2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ED2A76-4530-489B-9C8D-5E6FA24BA0BD}" type="datetimeFigureOut">
              <a:rPr lang="ru-RU" smtClean="0"/>
              <a:pPr/>
              <a:t>26.02.2021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54CFBB-C48B-44DE-9700-99F3E2D3A20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ED2A76-4530-489B-9C8D-5E6FA24BA0BD}" type="datetimeFigureOut">
              <a:rPr lang="ru-RU" smtClean="0"/>
              <a:pPr/>
              <a:t>26.02.2021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54CFBB-C48B-44DE-9700-99F3E2D3A20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ED2A76-4530-489B-9C8D-5E6FA24BA0BD}" type="datetimeFigureOut">
              <a:rPr lang="ru-RU" smtClean="0"/>
              <a:pPr/>
              <a:t>26.02.2021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54CFBB-C48B-44DE-9700-99F3E2D3A20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ED2A76-4530-489B-9C8D-5E6FA24BA0BD}" type="datetimeFigureOut">
              <a:rPr lang="ru-RU" smtClean="0"/>
              <a:pPr/>
              <a:t>26.02.2021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54CFBB-C48B-44DE-9700-99F3E2D3A2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ED2A76-4530-489B-9C8D-5E6FA24BA0BD}" type="datetimeFigureOut">
              <a:rPr lang="ru-RU" smtClean="0"/>
              <a:pPr/>
              <a:t>26.02.2021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54CFBB-C48B-44DE-9700-99F3E2D3A20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ED2A76-4530-489B-9C8D-5E6FA24BA0BD}" type="datetimeFigureOut">
              <a:rPr lang="ru-RU" smtClean="0"/>
              <a:pPr/>
              <a:t>26.02.2021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54CFBB-C48B-44DE-9700-99F3E2D3A2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DAED2A76-4530-489B-9C8D-5E6FA24BA0BD}" type="datetimeFigureOut">
              <a:rPr lang="ru-RU" smtClean="0"/>
              <a:pPr/>
              <a:t>26.02.2021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54CFBB-C48B-44DE-9700-99F3E2D3A2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AED2A76-4530-489B-9C8D-5E6FA24BA0BD}" type="datetimeFigureOut">
              <a:rPr lang="ru-RU" smtClean="0"/>
              <a:pPr/>
              <a:t>26.02.2021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854CFBB-C48B-44DE-9700-99F3E2D3A20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AED2A76-4530-489B-9C8D-5E6FA24BA0BD}" type="datetimeFigureOut">
              <a:rPr lang="ru-RU" smtClean="0"/>
              <a:pPr/>
              <a:t>26.02.2021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9854CFBB-C48B-44DE-9700-99F3E2D3A20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980728"/>
            <a:ext cx="7175351" cy="1793167"/>
          </a:xfrm>
        </p:spPr>
        <p:txBody>
          <a:bodyPr>
            <a:normAutofit/>
          </a:bodyPr>
          <a:lstStyle/>
          <a:p>
            <a:r>
              <a:rPr lang="uk-UA" dirty="0" smtClean="0"/>
              <a:t>Статистичні методи в сучасній лінгвістиці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>Спеціальність «Мова і література (англійська)»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4081163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4800" dirty="0" smtClean="0"/>
              <a:t>Викладач: </a:t>
            </a:r>
            <a:r>
              <a:rPr lang="uk-UA" sz="4800" b="1" dirty="0" err="1" smtClean="0"/>
              <a:t>к.філол.н</a:t>
            </a:r>
            <a:r>
              <a:rPr lang="uk-UA" sz="4800" b="1" dirty="0" smtClean="0"/>
              <a:t>., доц. Шевчук Оксана Василівна</a:t>
            </a:r>
            <a:endParaRPr lang="ru-RU" sz="4800" b="1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sz="2400" dirty="0" smtClean="0"/>
              <a:t>Кафедра англійської філології</a:t>
            </a:r>
            <a:br>
              <a:rPr lang="uk-UA" sz="2400" dirty="0" smtClean="0"/>
            </a:br>
            <a:r>
              <a:rPr lang="uk-UA" sz="2400" dirty="0" smtClean="0"/>
              <a:t>Факультет іноземної філології</a:t>
            </a:r>
            <a:br>
              <a:rPr lang="uk-UA" sz="2400" dirty="0" smtClean="0"/>
            </a:br>
            <a:r>
              <a:rPr lang="uk-UA" sz="2400" dirty="0" smtClean="0"/>
              <a:t>Запорізький національний університет</a:t>
            </a:r>
            <a:endParaRPr lang="ru-RU" sz="2400" dirty="0"/>
          </a:p>
        </p:txBody>
      </p:sp>
    </p:spTree>
    <p:extLst>
      <p:ext uri="{BB962C8B-B14F-4D97-AF65-F5344CB8AC3E}">
        <p14:creationId xmlns="" xmlns:p14="http://schemas.microsoft.com/office/powerpoint/2010/main" val="11484549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1916832"/>
            <a:ext cx="7677472" cy="4209648"/>
          </a:xfrm>
        </p:spPr>
        <p:txBody>
          <a:bodyPr/>
          <a:lstStyle/>
          <a:p>
            <a:pPr algn="just"/>
            <a:r>
              <a:rPr lang="ru-RU" sz="3200" b="1" dirty="0"/>
              <a:t>Метою</a:t>
            </a:r>
            <a:r>
              <a:rPr lang="ru-RU" sz="3200" dirty="0"/>
              <a:t> </a:t>
            </a:r>
            <a:r>
              <a:rPr lang="ru-RU" sz="3200" dirty="0" smtClean="0"/>
              <a:t>курсу </a:t>
            </a:r>
            <a:r>
              <a:rPr lang="ru-RU" sz="3200" dirty="0" err="1" smtClean="0"/>
              <a:t>є</a:t>
            </a:r>
            <a:r>
              <a:rPr lang="ru-RU" sz="3200" dirty="0" smtClean="0"/>
              <a:t> </a:t>
            </a:r>
            <a:r>
              <a:rPr lang="ru-RU" sz="3200" dirty="0" err="1" smtClean="0"/>
              <a:t>ознайомлення</a:t>
            </a:r>
            <a:r>
              <a:rPr lang="ru-RU" sz="3200" dirty="0" smtClean="0"/>
              <a:t>  </a:t>
            </a:r>
            <a:r>
              <a:rPr lang="ru-RU" sz="3200" dirty="0" err="1" smtClean="0"/>
              <a:t>студентів</a:t>
            </a:r>
            <a:r>
              <a:rPr lang="ru-RU" sz="3200" dirty="0" smtClean="0"/>
              <a:t> </a:t>
            </a:r>
            <a:r>
              <a:rPr lang="ru-RU" sz="3200" dirty="0" err="1" smtClean="0"/>
              <a:t>із</a:t>
            </a:r>
            <a:r>
              <a:rPr lang="ru-RU" sz="3200" dirty="0" smtClean="0"/>
              <a:t> </a:t>
            </a:r>
            <a:r>
              <a:rPr lang="ru-RU" sz="3200" dirty="0" err="1" smtClean="0"/>
              <a:t>сучасними</a:t>
            </a:r>
            <a:r>
              <a:rPr lang="ru-RU" sz="3200" dirty="0" smtClean="0"/>
              <a:t> методами та методиками </a:t>
            </a:r>
            <a:r>
              <a:rPr lang="ru-RU" sz="3200" dirty="0" err="1" smtClean="0"/>
              <a:t>лінгвістичних</a:t>
            </a:r>
            <a:r>
              <a:rPr lang="ru-RU" sz="3200" dirty="0" smtClean="0"/>
              <a:t> </a:t>
            </a:r>
            <a:r>
              <a:rPr lang="ru-RU" sz="3200" dirty="0" err="1" smtClean="0"/>
              <a:t>досліджень</a:t>
            </a:r>
            <a:r>
              <a:rPr lang="ru-RU" sz="3200" dirty="0" smtClean="0"/>
              <a:t>.</a:t>
            </a:r>
            <a:endParaRPr lang="ru-RU" sz="3200" dirty="0"/>
          </a:p>
        </p:txBody>
      </p:sp>
    </p:spTree>
    <p:extLst>
      <p:ext uri="{BB962C8B-B14F-4D97-AF65-F5344CB8AC3E}">
        <p14:creationId xmlns="" xmlns:p14="http://schemas.microsoft.com/office/powerpoint/2010/main" val="3668203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1844824"/>
            <a:ext cx="6472808" cy="4770864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- </a:t>
            </a:r>
            <a:r>
              <a:rPr lang="ru-RU" dirty="0" err="1" smtClean="0"/>
              <a:t>орієнтуватися</a:t>
            </a:r>
            <a:r>
              <a:rPr lang="ru-RU" dirty="0" smtClean="0"/>
              <a:t> </a:t>
            </a:r>
            <a:r>
              <a:rPr lang="ru-RU" dirty="0" smtClean="0"/>
              <a:t>в </a:t>
            </a:r>
            <a:r>
              <a:rPr lang="ru-RU" dirty="0" err="1" smtClean="0"/>
              <a:t>особливостях</a:t>
            </a:r>
            <a:r>
              <a:rPr lang="ru-RU" dirty="0" smtClean="0"/>
              <a:t> </a:t>
            </a:r>
            <a:r>
              <a:rPr lang="ru-RU" dirty="0" err="1" smtClean="0"/>
              <a:t>мовознавчих</a:t>
            </a:r>
            <a:r>
              <a:rPr lang="ru-RU" dirty="0" smtClean="0"/>
              <a:t> </a:t>
            </a:r>
            <a:r>
              <a:rPr lang="ru-RU" dirty="0" err="1" smtClean="0"/>
              <a:t>методів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методик, </a:t>
            </a:r>
            <a:r>
              <a:rPr lang="ru-RU" dirty="0" err="1" smtClean="0"/>
              <a:t>володіти</a:t>
            </a:r>
            <a:r>
              <a:rPr lang="ru-RU" dirty="0" smtClean="0"/>
              <a:t> </a:t>
            </a:r>
            <a:r>
              <a:rPr lang="ru-RU" dirty="0" err="1" smtClean="0"/>
              <a:t>категоріальним</a:t>
            </a:r>
            <a:r>
              <a:rPr lang="ru-RU" dirty="0" smtClean="0"/>
              <a:t> </a:t>
            </a:r>
            <a:r>
              <a:rPr lang="ru-RU" dirty="0" err="1" smtClean="0"/>
              <a:t>апаратом</a:t>
            </a:r>
            <a:r>
              <a:rPr lang="ru-RU" dirty="0" smtClean="0"/>
              <a:t>;</a:t>
            </a:r>
            <a:endParaRPr lang="ru-RU" dirty="0" smtClean="0"/>
          </a:p>
          <a:p>
            <a:pPr algn="just"/>
            <a:r>
              <a:rPr lang="uk-UA" dirty="0" smtClean="0"/>
              <a:t>-</a:t>
            </a:r>
            <a:r>
              <a:rPr lang="ru-RU" dirty="0" smtClean="0"/>
              <a:t>знати </a:t>
            </a:r>
            <a:r>
              <a:rPr lang="ru-RU" dirty="0" err="1" smtClean="0"/>
              <a:t>основні</a:t>
            </a:r>
            <a:r>
              <a:rPr lang="ru-RU" dirty="0" smtClean="0"/>
              <a:t> </a:t>
            </a:r>
            <a:r>
              <a:rPr lang="ru-RU" dirty="0" err="1" smtClean="0"/>
              <a:t>мовознавчі</a:t>
            </a:r>
            <a:r>
              <a:rPr lang="ru-RU" dirty="0" smtClean="0"/>
              <a:t> </a:t>
            </a:r>
            <a:r>
              <a:rPr lang="ru-RU" dirty="0" err="1" smtClean="0"/>
              <a:t>методологічні</a:t>
            </a:r>
            <a:r>
              <a:rPr lang="ru-RU" dirty="0" smtClean="0"/>
              <a:t> </a:t>
            </a:r>
            <a:r>
              <a:rPr lang="ru-RU" dirty="0" err="1" smtClean="0"/>
              <a:t>парадигми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332656"/>
            <a:ext cx="7272808" cy="1872208"/>
          </a:xfrm>
        </p:spPr>
        <p:txBody>
          <a:bodyPr/>
          <a:lstStyle/>
          <a:p>
            <a:pPr algn="ctr"/>
            <a:r>
              <a:rPr lang="uk-UA" sz="3200" dirty="0" smtClean="0"/>
              <a:t>У результаті проходження курсу студент буде вміти:</a:t>
            </a:r>
            <a:endParaRPr lang="ru-RU" sz="3200" dirty="0"/>
          </a:p>
        </p:txBody>
      </p:sp>
    </p:spTree>
    <p:extLst>
      <p:ext uri="{BB962C8B-B14F-4D97-AF65-F5344CB8AC3E}">
        <p14:creationId xmlns="" xmlns:p14="http://schemas.microsoft.com/office/powerpoint/2010/main" val="313103187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31</TotalTime>
  <Words>46</Words>
  <Application>Microsoft Office PowerPoint</Application>
  <PresentationFormat>Экран (4:3)</PresentationFormat>
  <Paragraphs>8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Открытая</vt:lpstr>
      <vt:lpstr>Статистичні методи в сучасній лінгвістиці </vt:lpstr>
      <vt:lpstr>Кафедра англійської філології Факультет іноземної філології Запорізький національний університет</vt:lpstr>
      <vt:lpstr>Слайд 3</vt:lpstr>
      <vt:lpstr>У результаті проходження курсу студент буде вміти: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ПРАКТИЧНИЙ КУРС ПЕРШОЇ ІНОЗЕМНОЇ МОВИ (АНГЛІЙСЬКОЇ)</dc:title>
  <dc:creator>Пользователь Windows</dc:creator>
  <cp:lastModifiedBy>Аня Маковская</cp:lastModifiedBy>
  <cp:revision>5</cp:revision>
  <dcterms:created xsi:type="dcterms:W3CDTF">2020-09-02T10:31:01Z</dcterms:created>
  <dcterms:modified xsi:type="dcterms:W3CDTF">2021-02-26T12:33:27Z</dcterms:modified>
</cp:coreProperties>
</file>