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2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5" r:id="rId10"/>
    <p:sldId id="286" r:id="rId11"/>
    <p:sldId id="288" r:id="rId12"/>
    <p:sldId id="289" r:id="rId13"/>
    <p:sldId id="258" r:id="rId14"/>
    <p:sldId id="260" r:id="rId15"/>
    <p:sldId id="261" r:id="rId16"/>
    <p:sldId id="262" r:id="rId17"/>
    <p:sldId id="290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63" r:id="rId26"/>
    <p:sldId id="272" r:id="rId27"/>
    <p:sldId id="273" r:id="rId28"/>
    <p:sldId id="275" r:id="rId29"/>
    <p:sldId id="276" r:id="rId30"/>
    <p:sldId id="27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CC060-45FC-4532-9E53-9CB3C72D067B}" type="doc">
      <dgm:prSet loTypeId="urn:microsoft.com/office/officeart/2005/8/layout/target3" loCatId="relationship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FAC2B3B-3222-4B1B-A3A2-89102D4236D9}">
      <dgm:prSet phldrT="[Текст]" custT="1"/>
      <dgm:spPr/>
      <dgm:t>
        <a:bodyPr/>
        <a:lstStyle/>
        <a:p>
          <a:r>
            <a:rPr lang="uk-UA" sz="2200" dirty="0" smtClean="0"/>
            <a:t>Оволодіння знаннями, нормами і правилами поведінки</a:t>
          </a:r>
          <a:endParaRPr lang="ru-RU" sz="2200" dirty="0"/>
        </a:p>
      </dgm:t>
    </dgm:pt>
    <dgm:pt modelId="{C8354337-DA28-4481-9CB5-7F4FD8D8C62B}" type="parTrans" cxnId="{14D86282-D166-483E-ABD8-B9A8EB19DE75}">
      <dgm:prSet/>
      <dgm:spPr/>
      <dgm:t>
        <a:bodyPr/>
        <a:lstStyle/>
        <a:p>
          <a:endParaRPr lang="ru-RU"/>
        </a:p>
      </dgm:t>
    </dgm:pt>
    <dgm:pt modelId="{A4E3D936-87DF-4A6E-A17E-B5F7634A99DB}" type="sibTrans" cxnId="{14D86282-D166-483E-ABD8-B9A8EB19DE75}">
      <dgm:prSet/>
      <dgm:spPr/>
      <dgm:t>
        <a:bodyPr/>
        <a:lstStyle/>
        <a:p>
          <a:endParaRPr lang="ru-RU"/>
        </a:p>
      </dgm:t>
    </dgm:pt>
    <dgm:pt modelId="{DC2C4ADE-249D-41DA-86D7-90C86893368D}">
      <dgm:prSet phldrT="[Текст]"/>
      <dgm:spPr/>
      <dgm:t>
        <a:bodyPr/>
        <a:lstStyle/>
        <a:p>
          <a:r>
            <a:rPr lang="uk-UA" dirty="0" smtClean="0"/>
            <a:t>Формування почуттів</a:t>
          </a:r>
          <a:endParaRPr lang="ru-RU" dirty="0"/>
        </a:p>
      </dgm:t>
    </dgm:pt>
    <dgm:pt modelId="{BAA1EF58-6F22-4802-893B-1EE42C8FBA20}" type="parTrans" cxnId="{64CB7B6F-EDEA-4BB3-A342-F798D8741EAB}">
      <dgm:prSet/>
      <dgm:spPr/>
      <dgm:t>
        <a:bodyPr/>
        <a:lstStyle/>
        <a:p>
          <a:endParaRPr lang="ru-RU"/>
        </a:p>
      </dgm:t>
    </dgm:pt>
    <dgm:pt modelId="{D054467E-71F0-4445-8E28-750AD578FC33}" type="sibTrans" cxnId="{64CB7B6F-EDEA-4BB3-A342-F798D8741EAB}">
      <dgm:prSet/>
      <dgm:spPr/>
      <dgm:t>
        <a:bodyPr/>
        <a:lstStyle/>
        <a:p>
          <a:endParaRPr lang="ru-RU"/>
        </a:p>
      </dgm:t>
    </dgm:pt>
    <dgm:pt modelId="{5CE1985D-273E-4FE2-AF4E-95F0ECD1F9E1}">
      <dgm:prSet phldrT="[Текст]"/>
      <dgm:spPr/>
      <dgm:t>
        <a:bodyPr/>
        <a:lstStyle/>
        <a:p>
          <a:r>
            <a:rPr lang="uk-UA" dirty="0" smtClean="0"/>
            <a:t>Формування переконань </a:t>
          </a:r>
          <a:endParaRPr lang="ru-RU" dirty="0"/>
        </a:p>
      </dgm:t>
    </dgm:pt>
    <dgm:pt modelId="{FDF6ED20-5A36-4F88-9997-4E88B56300E0}" type="parTrans" cxnId="{B36EBFC0-202C-47BF-AACB-E9E7FD8B523D}">
      <dgm:prSet/>
      <dgm:spPr/>
      <dgm:t>
        <a:bodyPr/>
        <a:lstStyle/>
        <a:p>
          <a:endParaRPr lang="ru-RU"/>
        </a:p>
      </dgm:t>
    </dgm:pt>
    <dgm:pt modelId="{CF6ADB20-6E60-4AD0-A0EF-EED2073661F2}" type="sibTrans" cxnId="{B36EBFC0-202C-47BF-AACB-E9E7FD8B523D}">
      <dgm:prSet/>
      <dgm:spPr/>
      <dgm:t>
        <a:bodyPr/>
        <a:lstStyle/>
        <a:p>
          <a:endParaRPr lang="ru-RU"/>
        </a:p>
      </dgm:t>
    </dgm:pt>
    <dgm:pt modelId="{85EF8DEC-4427-4F8B-A86D-7EEE3FDC7680}">
      <dgm:prSet phldrT="[Текст]"/>
      <dgm:spPr/>
      <dgm:t>
        <a:bodyPr/>
        <a:lstStyle/>
        <a:p>
          <a:r>
            <a:rPr lang="uk-UA" dirty="0" smtClean="0"/>
            <a:t>Формування умінь та навичок поведінки</a:t>
          </a:r>
          <a:endParaRPr lang="ru-RU" dirty="0"/>
        </a:p>
      </dgm:t>
    </dgm:pt>
    <dgm:pt modelId="{16477742-A118-4E7F-BD84-564B576C2C2A}" type="parTrans" cxnId="{0BC8E914-97B4-4214-A5D8-B3CE6C63BD32}">
      <dgm:prSet/>
      <dgm:spPr/>
      <dgm:t>
        <a:bodyPr/>
        <a:lstStyle/>
        <a:p>
          <a:endParaRPr lang="ru-RU"/>
        </a:p>
      </dgm:t>
    </dgm:pt>
    <dgm:pt modelId="{5A3494E7-0B78-442D-A260-A76BF6A729FA}" type="sibTrans" cxnId="{0BC8E914-97B4-4214-A5D8-B3CE6C63BD32}">
      <dgm:prSet/>
      <dgm:spPr/>
      <dgm:t>
        <a:bodyPr/>
        <a:lstStyle/>
        <a:p>
          <a:endParaRPr lang="ru-RU"/>
        </a:p>
      </dgm:t>
    </dgm:pt>
    <dgm:pt modelId="{C14D7F87-3844-47D9-9293-8F67526C8DD0}" type="pres">
      <dgm:prSet presAssocID="{E19CC060-45FC-4532-9E53-9CB3C72D067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BA4CCE-3F93-4409-82AE-14C8C37BF4E9}" type="pres">
      <dgm:prSet presAssocID="{CFAC2B3B-3222-4B1B-A3A2-89102D4236D9}" presName="circle1" presStyleLbl="node1" presStyleIdx="0" presStyleCnt="4"/>
      <dgm:spPr/>
    </dgm:pt>
    <dgm:pt modelId="{5B3DD6C8-9631-4116-9D3F-F232938E9FC9}" type="pres">
      <dgm:prSet presAssocID="{CFAC2B3B-3222-4B1B-A3A2-89102D4236D9}" presName="space" presStyleCnt="0"/>
      <dgm:spPr/>
    </dgm:pt>
    <dgm:pt modelId="{FD131C96-B266-4FEB-9C76-24AAB68AD464}" type="pres">
      <dgm:prSet presAssocID="{CFAC2B3B-3222-4B1B-A3A2-89102D4236D9}" presName="rect1" presStyleLbl="alignAcc1" presStyleIdx="0" presStyleCnt="4"/>
      <dgm:spPr/>
      <dgm:t>
        <a:bodyPr/>
        <a:lstStyle/>
        <a:p>
          <a:endParaRPr lang="ru-RU"/>
        </a:p>
      </dgm:t>
    </dgm:pt>
    <dgm:pt modelId="{83832EC2-3FFC-4F75-8029-747C014E3B50}" type="pres">
      <dgm:prSet presAssocID="{DC2C4ADE-249D-41DA-86D7-90C86893368D}" presName="vertSpace2" presStyleLbl="node1" presStyleIdx="0" presStyleCnt="4"/>
      <dgm:spPr/>
    </dgm:pt>
    <dgm:pt modelId="{F674E231-E6AE-45EC-AD2B-90CCD8920D48}" type="pres">
      <dgm:prSet presAssocID="{DC2C4ADE-249D-41DA-86D7-90C86893368D}" presName="circle2" presStyleLbl="node1" presStyleIdx="1" presStyleCnt="4"/>
      <dgm:spPr/>
    </dgm:pt>
    <dgm:pt modelId="{63158C9C-BB6F-49B9-8D88-D11BC59B7840}" type="pres">
      <dgm:prSet presAssocID="{DC2C4ADE-249D-41DA-86D7-90C86893368D}" presName="rect2" presStyleLbl="alignAcc1" presStyleIdx="1" presStyleCnt="4"/>
      <dgm:spPr/>
      <dgm:t>
        <a:bodyPr/>
        <a:lstStyle/>
        <a:p>
          <a:endParaRPr lang="ru-RU"/>
        </a:p>
      </dgm:t>
    </dgm:pt>
    <dgm:pt modelId="{592DECEB-15BE-48A6-8D60-A597B68CB675}" type="pres">
      <dgm:prSet presAssocID="{5CE1985D-273E-4FE2-AF4E-95F0ECD1F9E1}" presName="vertSpace3" presStyleLbl="node1" presStyleIdx="1" presStyleCnt="4"/>
      <dgm:spPr/>
    </dgm:pt>
    <dgm:pt modelId="{A5662241-36AF-4DE6-9DED-860ABBDC33EB}" type="pres">
      <dgm:prSet presAssocID="{5CE1985D-273E-4FE2-AF4E-95F0ECD1F9E1}" presName="circle3" presStyleLbl="node1" presStyleIdx="2" presStyleCnt="4"/>
      <dgm:spPr/>
    </dgm:pt>
    <dgm:pt modelId="{15209AF8-97F8-496D-89AC-320222F7DF9F}" type="pres">
      <dgm:prSet presAssocID="{5CE1985D-273E-4FE2-AF4E-95F0ECD1F9E1}" presName="rect3" presStyleLbl="alignAcc1" presStyleIdx="2" presStyleCnt="4"/>
      <dgm:spPr/>
      <dgm:t>
        <a:bodyPr/>
        <a:lstStyle/>
        <a:p>
          <a:endParaRPr lang="ru-RU"/>
        </a:p>
      </dgm:t>
    </dgm:pt>
    <dgm:pt modelId="{C66D1624-6AF9-4F44-845D-6EFFF148B0C1}" type="pres">
      <dgm:prSet presAssocID="{85EF8DEC-4427-4F8B-A86D-7EEE3FDC7680}" presName="vertSpace4" presStyleLbl="node1" presStyleIdx="2" presStyleCnt="4"/>
      <dgm:spPr/>
    </dgm:pt>
    <dgm:pt modelId="{7EBA29C0-8484-48E4-BA2F-FC821235AA8A}" type="pres">
      <dgm:prSet presAssocID="{85EF8DEC-4427-4F8B-A86D-7EEE3FDC7680}" presName="circle4" presStyleLbl="node1" presStyleIdx="3" presStyleCnt="4"/>
      <dgm:spPr/>
    </dgm:pt>
    <dgm:pt modelId="{003BB2FF-162B-481D-8D65-E4C45073D2E6}" type="pres">
      <dgm:prSet presAssocID="{85EF8DEC-4427-4F8B-A86D-7EEE3FDC7680}" presName="rect4" presStyleLbl="alignAcc1" presStyleIdx="3" presStyleCnt="4"/>
      <dgm:spPr/>
      <dgm:t>
        <a:bodyPr/>
        <a:lstStyle/>
        <a:p>
          <a:endParaRPr lang="ru-RU"/>
        </a:p>
      </dgm:t>
    </dgm:pt>
    <dgm:pt modelId="{C71C01B0-BC10-48AB-A663-91F75B3154D2}" type="pres">
      <dgm:prSet presAssocID="{CFAC2B3B-3222-4B1B-A3A2-89102D4236D9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C6E7B-0547-42AA-9849-D6946DF9DD3B}" type="pres">
      <dgm:prSet presAssocID="{DC2C4ADE-249D-41DA-86D7-90C86893368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21D3D-AA23-4276-8B9A-1C2B973BE6B6}" type="pres">
      <dgm:prSet presAssocID="{5CE1985D-273E-4FE2-AF4E-95F0ECD1F9E1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B8654-32FA-4C22-ACEF-87555B8D2C98}" type="pres">
      <dgm:prSet presAssocID="{85EF8DEC-4427-4F8B-A86D-7EEE3FDC7680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C8E914-97B4-4214-A5D8-B3CE6C63BD32}" srcId="{E19CC060-45FC-4532-9E53-9CB3C72D067B}" destId="{85EF8DEC-4427-4F8B-A86D-7EEE3FDC7680}" srcOrd="3" destOrd="0" parTransId="{16477742-A118-4E7F-BD84-564B576C2C2A}" sibTransId="{5A3494E7-0B78-442D-A260-A76BF6A729FA}"/>
    <dgm:cxn modelId="{B36EBFC0-202C-47BF-AACB-E9E7FD8B523D}" srcId="{E19CC060-45FC-4532-9E53-9CB3C72D067B}" destId="{5CE1985D-273E-4FE2-AF4E-95F0ECD1F9E1}" srcOrd="2" destOrd="0" parTransId="{FDF6ED20-5A36-4F88-9997-4E88B56300E0}" sibTransId="{CF6ADB20-6E60-4AD0-A0EF-EED2073661F2}"/>
    <dgm:cxn modelId="{A192015E-9965-46FA-97D6-5C7BCF41864A}" type="presOf" srcId="{85EF8DEC-4427-4F8B-A86D-7EEE3FDC7680}" destId="{B6EB8654-32FA-4C22-ACEF-87555B8D2C98}" srcOrd="1" destOrd="0" presId="urn:microsoft.com/office/officeart/2005/8/layout/target3"/>
    <dgm:cxn modelId="{EACAA5DC-DCF1-444B-B794-075C7EC98C40}" type="presOf" srcId="{5CE1985D-273E-4FE2-AF4E-95F0ECD1F9E1}" destId="{C3F21D3D-AA23-4276-8B9A-1C2B973BE6B6}" srcOrd="1" destOrd="0" presId="urn:microsoft.com/office/officeart/2005/8/layout/target3"/>
    <dgm:cxn modelId="{3EC8A9DE-D240-4645-8059-8AB811995462}" type="presOf" srcId="{CFAC2B3B-3222-4B1B-A3A2-89102D4236D9}" destId="{C71C01B0-BC10-48AB-A663-91F75B3154D2}" srcOrd="1" destOrd="0" presId="urn:microsoft.com/office/officeart/2005/8/layout/target3"/>
    <dgm:cxn modelId="{AD99D7C1-6DC0-43DA-A373-91E7579998E3}" type="presOf" srcId="{DC2C4ADE-249D-41DA-86D7-90C86893368D}" destId="{63158C9C-BB6F-49B9-8D88-D11BC59B7840}" srcOrd="0" destOrd="0" presId="urn:microsoft.com/office/officeart/2005/8/layout/target3"/>
    <dgm:cxn modelId="{3B672CD6-B93C-4BCD-AFD3-F20874C97DEC}" type="presOf" srcId="{CFAC2B3B-3222-4B1B-A3A2-89102D4236D9}" destId="{FD131C96-B266-4FEB-9C76-24AAB68AD464}" srcOrd="0" destOrd="0" presId="urn:microsoft.com/office/officeart/2005/8/layout/target3"/>
    <dgm:cxn modelId="{7927FD72-D31E-4E6F-8D1E-D5845883E256}" type="presOf" srcId="{5CE1985D-273E-4FE2-AF4E-95F0ECD1F9E1}" destId="{15209AF8-97F8-496D-89AC-320222F7DF9F}" srcOrd="0" destOrd="0" presId="urn:microsoft.com/office/officeart/2005/8/layout/target3"/>
    <dgm:cxn modelId="{2AD64F1C-85B5-469D-BDB2-8D1F85329186}" type="presOf" srcId="{DC2C4ADE-249D-41DA-86D7-90C86893368D}" destId="{4FFC6E7B-0547-42AA-9849-D6946DF9DD3B}" srcOrd="1" destOrd="0" presId="urn:microsoft.com/office/officeart/2005/8/layout/target3"/>
    <dgm:cxn modelId="{F8B10C41-560B-4896-B17D-267A0DA67F27}" type="presOf" srcId="{85EF8DEC-4427-4F8B-A86D-7EEE3FDC7680}" destId="{003BB2FF-162B-481D-8D65-E4C45073D2E6}" srcOrd="0" destOrd="0" presId="urn:microsoft.com/office/officeart/2005/8/layout/target3"/>
    <dgm:cxn modelId="{6024BB00-3636-482D-BADA-61FFC1136A75}" type="presOf" srcId="{E19CC060-45FC-4532-9E53-9CB3C72D067B}" destId="{C14D7F87-3844-47D9-9293-8F67526C8DD0}" srcOrd="0" destOrd="0" presId="urn:microsoft.com/office/officeart/2005/8/layout/target3"/>
    <dgm:cxn modelId="{14D86282-D166-483E-ABD8-B9A8EB19DE75}" srcId="{E19CC060-45FC-4532-9E53-9CB3C72D067B}" destId="{CFAC2B3B-3222-4B1B-A3A2-89102D4236D9}" srcOrd="0" destOrd="0" parTransId="{C8354337-DA28-4481-9CB5-7F4FD8D8C62B}" sibTransId="{A4E3D936-87DF-4A6E-A17E-B5F7634A99DB}"/>
    <dgm:cxn modelId="{64CB7B6F-EDEA-4BB3-A342-F798D8741EAB}" srcId="{E19CC060-45FC-4532-9E53-9CB3C72D067B}" destId="{DC2C4ADE-249D-41DA-86D7-90C86893368D}" srcOrd="1" destOrd="0" parTransId="{BAA1EF58-6F22-4802-893B-1EE42C8FBA20}" sibTransId="{D054467E-71F0-4445-8E28-750AD578FC33}"/>
    <dgm:cxn modelId="{2C97345B-9897-44DD-811F-B3C8BB723107}" type="presParOf" srcId="{C14D7F87-3844-47D9-9293-8F67526C8DD0}" destId="{14BA4CCE-3F93-4409-82AE-14C8C37BF4E9}" srcOrd="0" destOrd="0" presId="urn:microsoft.com/office/officeart/2005/8/layout/target3"/>
    <dgm:cxn modelId="{A7A10765-FD37-4CC7-9AD0-40DE2431DBBA}" type="presParOf" srcId="{C14D7F87-3844-47D9-9293-8F67526C8DD0}" destId="{5B3DD6C8-9631-4116-9D3F-F232938E9FC9}" srcOrd="1" destOrd="0" presId="urn:microsoft.com/office/officeart/2005/8/layout/target3"/>
    <dgm:cxn modelId="{080275A0-4CCB-420F-A7D6-CC4835D3BBAE}" type="presParOf" srcId="{C14D7F87-3844-47D9-9293-8F67526C8DD0}" destId="{FD131C96-B266-4FEB-9C76-24AAB68AD464}" srcOrd="2" destOrd="0" presId="urn:microsoft.com/office/officeart/2005/8/layout/target3"/>
    <dgm:cxn modelId="{CCBD51B0-8147-424F-8D46-ED6771A2BC67}" type="presParOf" srcId="{C14D7F87-3844-47D9-9293-8F67526C8DD0}" destId="{83832EC2-3FFC-4F75-8029-747C014E3B50}" srcOrd="3" destOrd="0" presId="urn:microsoft.com/office/officeart/2005/8/layout/target3"/>
    <dgm:cxn modelId="{9468FE9B-563B-4E69-A30C-099DF07E0B32}" type="presParOf" srcId="{C14D7F87-3844-47D9-9293-8F67526C8DD0}" destId="{F674E231-E6AE-45EC-AD2B-90CCD8920D48}" srcOrd="4" destOrd="0" presId="urn:microsoft.com/office/officeart/2005/8/layout/target3"/>
    <dgm:cxn modelId="{A488166B-2AC1-4944-B291-4B57AFBE6D31}" type="presParOf" srcId="{C14D7F87-3844-47D9-9293-8F67526C8DD0}" destId="{63158C9C-BB6F-49B9-8D88-D11BC59B7840}" srcOrd="5" destOrd="0" presId="urn:microsoft.com/office/officeart/2005/8/layout/target3"/>
    <dgm:cxn modelId="{732C3207-3AF0-4566-A94C-89B134DDD6AD}" type="presParOf" srcId="{C14D7F87-3844-47D9-9293-8F67526C8DD0}" destId="{592DECEB-15BE-48A6-8D60-A597B68CB675}" srcOrd="6" destOrd="0" presId="urn:microsoft.com/office/officeart/2005/8/layout/target3"/>
    <dgm:cxn modelId="{1C7687FA-1038-4147-BA38-36B0F8F84AA3}" type="presParOf" srcId="{C14D7F87-3844-47D9-9293-8F67526C8DD0}" destId="{A5662241-36AF-4DE6-9DED-860ABBDC33EB}" srcOrd="7" destOrd="0" presId="urn:microsoft.com/office/officeart/2005/8/layout/target3"/>
    <dgm:cxn modelId="{96C9E0B1-E8FE-4A98-B965-7BA81F724EC7}" type="presParOf" srcId="{C14D7F87-3844-47D9-9293-8F67526C8DD0}" destId="{15209AF8-97F8-496D-89AC-320222F7DF9F}" srcOrd="8" destOrd="0" presId="urn:microsoft.com/office/officeart/2005/8/layout/target3"/>
    <dgm:cxn modelId="{DF3D00CA-173A-433B-B187-EAD25F8C5B90}" type="presParOf" srcId="{C14D7F87-3844-47D9-9293-8F67526C8DD0}" destId="{C66D1624-6AF9-4F44-845D-6EFFF148B0C1}" srcOrd="9" destOrd="0" presId="urn:microsoft.com/office/officeart/2005/8/layout/target3"/>
    <dgm:cxn modelId="{2AEFA8FF-71FD-4E52-84FB-A10822FFAEC6}" type="presParOf" srcId="{C14D7F87-3844-47D9-9293-8F67526C8DD0}" destId="{7EBA29C0-8484-48E4-BA2F-FC821235AA8A}" srcOrd="10" destOrd="0" presId="urn:microsoft.com/office/officeart/2005/8/layout/target3"/>
    <dgm:cxn modelId="{76F251F3-2ECE-4FF7-9BD5-81749E63D5A3}" type="presParOf" srcId="{C14D7F87-3844-47D9-9293-8F67526C8DD0}" destId="{003BB2FF-162B-481D-8D65-E4C45073D2E6}" srcOrd="11" destOrd="0" presId="urn:microsoft.com/office/officeart/2005/8/layout/target3"/>
    <dgm:cxn modelId="{310C093E-917A-46C0-AB53-0ECE221F8F3D}" type="presParOf" srcId="{C14D7F87-3844-47D9-9293-8F67526C8DD0}" destId="{C71C01B0-BC10-48AB-A663-91F75B3154D2}" srcOrd="12" destOrd="0" presId="urn:microsoft.com/office/officeart/2005/8/layout/target3"/>
    <dgm:cxn modelId="{CDCAF665-376F-4810-B033-3584942D7858}" type="presParOf" srcId="{C14D7F87-3844-47D9-9293-8F67526C8DD0}" destId="{4FFC6E7B-0547-42AA-9849-D6946DF9DD3B}" srcOrd="13" destOrd="0" presId="urn:microsoft.com/office/officeart/2005/8/layout/target3"/>
    <dgm:cxn modelId="{B8725A59-2B92-42B9-B97B-1DD2123207DB}" type="presParOf" srcId="{C14D7F87-3844-47D9-9293-8F67526C8DD0}" destId="{C3F21D3D-AA23-4276-8B9A-1C2B973BE6B6}" srcOrd="14" destOrd="0" presId="urn:microsoft.com/office/officeart/2005/8/layout/target3"/>
    <dgm:cxn modelId="{7A6340F8-8563-4EA1-9075-9487D1001495}" type="presParOf" srcId="{C14D7F87-3844-47D9-9293-8F67526C8DD0}" destId="{B6EB8654-32FA-4C22-ACEF-87555B8D2C98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A7B69B-B489-4CE0-AE24-B3F5F05E3A4F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E99D31-1E92-4FD9-9191-845F09F19D89}">
      <dgm:prSet phldrT="[Текст]"/>
      <dgm:spPr/>
      <dgm:t>
        <a:bodyPr/>
        <a:lstStyle/>
        <a:p>
          <a:r>
            <a:rPr lang="uk-UA" dirty="0" smtClean="0"/>
            <a:t>Рівень розвитку</a:t>
          </a:r>
          <a:endParaRPr lang="ru-RU" dirty="0"/>
        </a:p>
      </dgm:t>
    </dgm:pt>
    <dgm:pt modelId="{E9BD74FD-6BB6-410B-A85D-F3FF98FA08B5}" type="parTrans" cxnId="{FF8DFB8A-725D-4C30-901B-49CCDF0F2C1A}">
      <dgm:prSet/>
      <dgm:spPr/>
      <dgm:t>
        <a:bodyPr/>
        <a:lstStyle/>
        <a:p>
          <a:endParaRPr lang="ru-RU"/>
        </a:p>
      </dgm:t>
    </dgm:pt>
    <dgm:pt modelId="{5EDD2ADF-3060-499C-92DF-4872C11834B1}" type="sibTrans" cxnId="{FF8DFB8A-725D-4C30-901B-49CCDF0F2C1A}">
      <dgm:prSet/>
      <dgm:spPr/>
      <dgm:t>
        <a:bodyPr/>
        <a:lstStyle/>
        <a:p>
          <a:endParaRPr lang="ru-RU"/>
        </a:p>
      </dgm:t>
    </dgm:pt>
    <dgm:pt modelId="{30F5984A-28EC-44FD-8943-D76F7477EDBE}">
      <dgm:prSet phldrT="[Текст]"/>
      <dgm:spPr/>
      <dgm:t>
        <a:bodyPr/>
        <a:lstStyle/>
        <a:p>
          <a:r>
            <a:rPr lang="uk-UA" dirty="0" smtClean="0"/>
            <a:t>Ідеал</a:t>
          </a:r>
          <a:endParaRPr lang="ru-RU" dirty="0"/>
        </a:p>
      </dgm:t>
    </dgm:pt>
    <dgm:pt modelId="{EACAF3FE-0261-41EB-9FA9-5FAC9EB48E3D}" type="parTrans" cxnId="{27BF7AE0-4947-44C6-8317-1003CB818C94}">
      <dgm:prSet/>
      <dgm:spPr/>
      <dgm:t>
        <a:bodyPr/>
        <a:lstStyle/>
        <a:p>
          <a:endParaRPr lang="ru-RU"/>
        </a:p>
      </dgm:t>
    </dgm:pt>
    <dgm:pt modelId="{2202EFA3-9C4E-478D-8500-02B258942EC3}" type="sibTrans" cxnId="{27BF7AE0-4947-44C6-8317-1003CB818C94}">
      <dgm:prSet/>
      <dgm:spPr/>
      <dgm:t>
        <a:bodyPr/>
        <a:lstStyle/>
        <a:p>
          <a:endParaRPr lang="ru-RU"/>
        </a:p>
      </dgm:t>
    </dgm:pt>
    <dgm:pt modelId="{554452DF-8C9A-42E4-B982-E32FC4ED2AAD}" type="pres">
      <dgm:prSet presAssocID="{5BA7B69B-B489-4CE0-AE24-B3F5F05E3A4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6FF5B6-0F1A-4EA9-B5AF-CEBFD38DF99E}" type="pres">
      <dgm:prSet presAssocID="{5BA7B69B-B489-4CE0-AE24-B3F5F05E3A4F}" presName="ribbon" presStyleLbl="node1" presStyleIdx="0" presStyleCnt="1"/>
      <dgm:spPr/>
    </dgm:pt>
    <dgm:pt modelId="{B4765EE0-DF4D-4081-B24B-6ED36B92797F}" type="pres">
      <dgm:prSet presAssocID="{5BA7B69B-B489-4CE0-AE24-B3F5F05E3A4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726F0-42C4-437F-A6A9-038534C42ECE}" type="pres">
      <dgm:prSet presAssocID="{5BA7B69B-B489-4CE0-AE24-B3F5F05E3A4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69571F-B217-41AA-B026-826484E9FECD}" type="presOf" srcId="{C8E99D31-1E92-4FD9-9191-845F09F19D89}" destId="{B4765EE0-DF4D-4081-B24B-6ED36B92797F}" srcOrd="0" destOrd="0" presId="urn:microsoft.com/office/officeart/2005/8/layout/arrow6"/>
    <dgm:cxn modelId="{E4D16CB7-0B66-4B67-B566-BF2B889A82F9}" type="presOf" srcId="{5BA7B69B-B489-4CE0-AE24-B3F5F05E3A4F}" destId="{554452DF-8C9A-42E4-B982-E32FC4ED2AAD}" srcOrd="0" destOrd="0" presId="urn:microsoft.com/office/officeart/2005/8/layout/arrow6"/>
    <dgm:cxn modelId="{535AC9C4-5A1A-4110-B9A3-E31BF881BFD5}" type="presOf" srcId="{30F5984A-28EC-44FD-8943-D76F7477EDBE}" destId="{860726F0-42C4-437F-A6A9-038534C42ECE}" srcOrd="0" destOrd="0" presId="urn:microsoft.com/office/officeart/2005/8/layout/arrow6"/>
    <dgm:cxn modelId="{FF8DFB8A-725D-4C30-901B-49CCDF0F2C1A}" srcId="{5BA7B69B-B489-4CE0-AE24-B3F5F05E3A4F}" destId="{C8E99D31-1E92-4FD9-9191-845F09F19D89}" srcOrd="0" destOrd="0" parTransId="{E9BD74FD-6BB6-410B-A85D-F3FF98FA08B5}" sibTransId="{5EDD2ADF-3060-499C-92DF-4872C11834B1}"/>
    <dgm:cxn modelId="{27BF7AE0-4947-44C6-8317-1003CB818C94}" srcId="{5BA7B69B-B489-4CE0-AE24-B3F5F05E3A4F}" destId="{30F5984A-28EC-44FD-8943-D76F7477EDBE}" srcOrd="1" destOrd="0" parTransId="{EACAF3FE-0261-41EB-9FA9-5FAC9EB48E3D}" sibTransId="{2202EFA3-9C4E-478D-8500-02B258942EC3}"/>
    <dgm:cxn modelId="{2753F77A-E751-4E11-B095-D08ECF9DAB0C}" type="presParOf" srcId="{554452DF-8C9A-42E4-B982-E32FC4ED2AAD}" destId="{376FF5B6-0F1A-4EA9-B5AF-CEBFD38DF99E}" srcOrd="0" destOrd="0" presId="urn:microsoft.com/office/officeart/2005/8/layout/arrow6"/>
    <dgm:cxn modelId="{0D6459E8-CE1D-4191-B56D-7CB0E968FCCB}" type="presParOf" srcId="{554452DF-8C9A-42E4-B982-E32FC4ED2AAD}" destId="{B4765EE0-DF4D-4081-B24B-6ED36B92797F}" srcOrd="1" destOrd="0" presId="urn:microsoft.com/office/officeart/2005/8/layout/arrow6"/>
    <dgm:cxn modelId="{FEFE7B74-0DED-4E7E-8DC1-A0EAACC8E559}" type="presParOf" srcId="{554452DF-8C9A-42E4-B982-E32FC4ED2AAD}" destId="{860726F0-42C4-437F-A6A9-038534C42EC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A7B69B-B489-4CE0-AE24-B3F5F05E3A4F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E99D31-1E92-4FD9-9191-845F09F19D89}">
      <dgm:prSet phldrT="[Текст]"/>
      <dgm:spPr/>
      <dgm:t>
        <a:bodyPr/>
        <a:lstStyle/>
        <a:p>
          <a:r>
            <a:rPr lang="uk-UA" dirty="0" smtClean="0"/>
            <a:t>Потреби особистості</a:t>
          </a:r>
          <a:endParaRPr lang="ru-RU" dirty="0"/>
        </a:p>
      </dgm:t>
    </dgm:pt>
    <dgm:pt modelId="{E9BD74FD-6BB6-410B-A85D-F3FF98FA08B5}" type="parTrans" cxnId="{FF8DFB8A-725D-4C30-901B-49CCDF0F2C1A}">
      <dgm:prSet/>
      <dgm:spPr/>
      <dgm:t>
        <a:bodyPr/>
        <a:lstStyle/>
        <a:p>
          <a:endParaRPr lang="ru-RU"/>
        </a:p>
      </dgm:t>
    </dgm:pt>
    <dgm:pt modelId="{5EDD2ADF-3060-499C-92DF-4872C11834B1}" type="sibTrans" cxnId="{FF8DFB8A-725D-4C30-901B-49CCDF0F2C1A}">
      <dgm:prSet/>
      <dgm:spPr/>
      <dgm:t>
        <a:bodyPr/>
        <a:lstStyle/>
        <a:p>
          <a:endParaRPr lang="ru-RU"/>
        </a:p>
      </dgm:t>
    </dgm:pt>
    <dgm:pt modelId="{30F5984A-28EC-44FD-8943-D76F7477EDBE}">
      <dgm:prSet phldrT="[Текст]"/>
      <dgm:spPr/>
      <dgm:t>
        <a:bodyPr/>
        <a:lstStyle/>
        <a:p>
          <a:r>
            <a:rPr lang="uk-UA" dirty="0" smtClean="0"/>
            <a:t>Моральний обов'язок </a:t>
          </a:r>
          <a:endParaRPr lang="ru-RU" dirty="0"/>
        </a:p>
      </dgm:t>
    </dgm:pt>
    <dgm:pt modelId="{EACAF3FE-0261-41EB-9FA9-5FAC9EB48E3D}" type="parTrans" cxnId="{27BF7AE0-4947-44C6-8317-1003CB818C94}">
      <dgm:prSet/>
      <dgm:spPr/>
      <dgm:t>
        <a:bodyPr/>
        <a:lstStyle/>
        <a:p>
          <a:endParaRPr lang="ru-RU"/>
        </a:p>
      </dgm:t>
    </dgm:pt>
    <dgm:pt modelId="{2202EFA3-9C4E-478D-8500-02B258942EC3}" type="sibTrans" cxnId="{27BF7AE0-4947-44C6-8317-1003CB818C94}">
      <dgm:prSet/>
      <dgm:spPr/>
      <dgm:t>
        <a:bodyPr/>
        <a:lstStyle/>
        <a:p>
          <a:endParaRPr lang="ru-RU"/>
        </a:p>
      </dgm:t>
    </dgm:pt>
    <dgm:pt modelId="{554452DF-8C9A-42E4-B982-E32FC4ED2AAD}" type="pres">
      <dgm:prSet presAssocID="{5BA7B69B-B489-4CE0-AE24-B3F5F05E3A4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6FF5B6-0F1A-4EA9-B5AF-CEBFD38DF99E}" type="pres">
      <dgm:prSet presAssocID="{5BA7B69B-B489-4CE0-AE24-B3F5F05E3A4F}" presName="ribbon" presStyleLbl="node1" presStyleIdx="0" presStyleCnt="1"/>
      <dgm:spPr/>
    </dgm:pt>
    <dgm:pt modelId="{B4765EE0-DF4D-4081-B24B-6ED36B92797F}" type="pres">
      <dgm:prSet presAssocID="{5BA7B69B-B489-4CE0-AE24-B3F5F05E3A4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726F0-42C4-437F-A6A9-038534C42ECE}" type="pres">
      <dgm:prSet presAssocID="{5BA7B69B-B489-4CE0-AE24-B3F5F05E3A4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69571F-B217-41AA-B026-826484E9FECD}" type="presOf" srcId="{C8E99D31-1E92-4FD9-9191-845F09F19D89}" destId="{B4765EE0-DF4D-4081-B24B-6ED36B92797F}" srcOrd="0" destOrd="0" presId="urn:microsoft.com/office/officeart/2005/8/layout/arrow6"/>
    <dgm:cxn modelId="{E4D16CB7-0B66-4B67-B566-BF2B889A82F9}" type="presOf" srcId="{5BA7B69B-B489-4CE0-AE24-B3F5F05E3A4F}" destId="{554452DF-8C9A-42E4-B982-E32FC4ED2AAD}" srcOrd="0" destOrd="0" presId="urn:microsoft.com/office/officeart/2005/8/layout/arrow6"/>
    <dgm:cxn modelId="{535AC9C4-5A1A-4110-B9A3-E31BF881BFD5}" type="presOf" srcId="{30F5984A-28EC-44FD-8943-D76F7477EDBE}" destId="{860726F0-42C4-437F-A6A9-038534C42ECE}" srcOrd="0" destOrd="0" presId="urn:microsoft.com/office/officeart/2005/8/layout/arrow6"/>
    <dgm:cxn modelId="{FF8DFB8A-725D-4C30-901B-49CCDF0F2C1A}" srcId="{5BA7B69B-B489-4CE0-AE24-B3F5F05E3A4F}" destId="{C8E99D31-1E92-4FD9-9191-845F09F19D89}" srcOrd="0" destOrd="0" parTransId="{E9BD74FD-6BB6-410B-A85D-F3FF98FA08B5}" sibTransId="{5EDD2ADF-3060-499C-92DF-4872C11834B1}"/>
    <dgm:cxn modelId="{27BF7AE0-4947-44C6-8317-1003CB818C94}" srcId="{5BA7B69B-B489-4CE0-AE24-B3F5F05E3A4F}" destId="{30F5984A-28EC-44FD-8943-D76F7477EDBE}" srcOrd="1" destOrd="0" parTransId="{EACAF3FE-0261-41EB-9FA9-5FAC9EB48E3D}" sibTransId="{2202EFA3-9C4E-478D-8500-02B258942EC3}"/>
    <dgm:cxn modelId="{2753F77A-E751-4E11-B095-D08ECF9DAB0C}" type="presParOf" srcId="{554452DF-8C9A-42E4-B982-E32FC4ED2AAD}" destId="{376FF5B6-0F1A-4EA9-B5AF-CEBFD38DF99E}" srcOrd="0" destOrd="0" presId="urn:microsoft.com/office/officeart/2005/8/layout/arrow6"/>
    <dgm:cxn modelId="{0D6459E8-CE1D-4191-B56D-7CB0E968FCCB}" type="presParOf" srcId="{554452DF-8C9A-42E4-B982-E32FC4ED2AAD}" destId="{B4765EE0-DF4D-4081-B24B-6ED36B92797F}" srcOrd="1" destOrd="0" presId="urn:microsoft.com/office/officeart/2005/8/layout/arrow6"/>
    <dgm:cxn modelId="{FEFE7B74-0DED-4E7E-8DC1-A0EAACC8E559}" type="presParOf" srcId="{554452DF-8C9A-42E4-B982-E32FC4ED2AAD}" destId="{860726F0-42C4-437F-A6A9-038534C42EC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BA7B69B-B489-4CE0-AE24-B3F5F05E3A4F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E99D31-1E92-4FD9-9191-845F09F19D89}">
      <dgm:prSet phldrT="[Текст]"/>
      <dgm:spPr/>
      <dgm:t>
        <a:bodyPr/>
        <a:lstStyle/>
        <a:p>
          <a:r>
            <a:rPr lang="uk-UA" dirty="0" smtClean="0"/>
            <a:t>Прагнення особистості</a:t>
          </a:r>
          <a:endParaRPr lang="ru-RU" dirty="0"/>
        </a:p>
      </dgm:t>
    </dgm:pt>
    <dgm:pt modelId="{E9BD74FD-6BB6-410B-A85D-F3FF98FA08B5}" type="parTrans" cxnId="{FF8DFB8A-725D-4C30-901B-49CCDF0F2C1A}">
      <dgm:prSet/>
      <dgm:spPr/>
      <dgm:t>
        <a:bodyPr/>
        <a:lstStyle/>
        <a:p>
          <a:endParaRPr lang="ru-RU"/>
        </a:p>
      </dgm:t>
    </dgm:pt>
    <dgm:pt modelId="{5EDD2ADF-3060-499C-92DF-4872C11834B1}" type="sibTrans" cxnId="{FF8DFB8A-725D-4C30-901B-49CCDF0F2C1A}">
      <dgm:prSet/>
      <dgm:spPr/>
      <dgm:t>
        <a:bodyPr/>
        <a:lstStyle/>
        <a:p>
          <a:endParaRPr lang="ru-RU"/>
        </a:p>
      </dgm:t>
    </dgm:pt>
    <dgm:pt modelId="{30F5984A-28EC-44FD-8943-D76F7477EDBE}">
      <dgm:prSet phldrT="[Текст]"/>
      <dgm:spPr/>
      <dgm:t>
        <a:bodyPr/>
        <a:lstStyle/>
        <a:p>
          <a:r>
            <a:rPr lang="uk-UA" dirty="0" smtClean="0"/>
            <a:t>Можливості особистості </a:t>
          </a:r>
          <a:endParaRPr lang="ru-RU" dirty="0"/>
        </a:p>
      </dgm:t>
    </dgm:pt>
    <dgm:pt modelId="{EACAF3FE-0261-41EB-9FA9-5FAC9EB48E3D}" type="parTrans" cxnId="{27BF7AE0-4947-44C6-8317-1003CB818C94}">
      <dgm:prSet/>
      <dgm:spPr/>
      <dgm:t>
        <a:bodyPr/>
        <a:lstStyle/>
        <a:p>
          <a:endParaRPr lang="ru-RU"/>
        </a:p>
      </dgm:t>
    </dgm:pt>
    <dgm:pt modelId="{2202EFA3-9C4E-478D-8500-02B258942EC3}" type="sibTrans" cxnId="{27BF7AE0-4947-44C6-8317-1003CB818C94}">
      <dgm:prSet/>
      <dgm:spPr/>
      <dgm:t>
        <a:bodyPr/>
        <a:lstStyle/>
        <a:p>
          <a:endParaRPr lang="ru-RU"/>
        </a:p>
      </dgm:t>
    </dgm:pt>
    <dgm:pt modelId="{554452DF-8C9A-42E4-B982-E32FC4ED2AAD}" type="pres">
      <dgm:prSet presAssocID="{5BA7B69B-B489-4CE0-AE24-B3F5F05E3A4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6FF5B6-0F1A-4EA9-B5AF-CEBFD38DF99E}" type="pres">
      <dgm:prSet presAssocID="{5BA7B69B-B489-4CE0-AE24-B3F5F05E3A4F}" presName="ribbon" presStyleLbl="node1" presStyleIdx="0" presStyleCnt="1"/>
      <dgm:spPr/>
    </dgm:pt>
    <dgm:pt modelId="{B4765EE0-DF4D-4081-B24B-6ED36B92797F}" type="pres">
      <dgm:prSet presAssocID="{5BA7B69B-B489-4CE0-AE24-B3F5F05E3A4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726F0-42C4-437F-A6A9-038534C42ECE}" type="pres">
      <dgm:prSet presAssocID="{5BA7B69B-B489-4CE0-AE24-B3F5F05E3A4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69571F-B217-41AA-B026-826484E9FECD}" type="presOf" srcId="{C8E99D31-1E92-4FD9-9191-845F09F19D89}" destId="{B4765EE0-DF4D-4081-B24B-6ED36B92797F}" srcOrd="0" destOrd="0" presId="urn:microsoft.com/office/officeart/2005/8/layout/arrow6"/>
    <dgm:cxn modelId="{E4D16CB7-0B66-4B67-B566-BF2B889A82F9}" type="presOf" srcId="{5BA7B69B-B489-4CE0-AE24-B3F5F05E3A4F}" destId="{554452DF-8C9A-42E4-B982-E32FC4ED2AAD}" srcOrd="0" destOrd="0" presId="urn:microsoft.com/office/officeart/2005/8/layout/arrow6"/>
    <dgm:cxn modelId="{535AC9C4-5A1A-4110-B9A3-E31BF881BFD5}" type="presOf" srcId="{30F5984A-28EC-44FD-8943-D76F7477EDBE}" destId="{860726F0-42C4-437F-A6A9-038534C42ECE}" srcOrd="0" destOrd="0" presId="urn:microsoft.com/office/officeart/2005/8/layout/arrow6"/>
    <dgm:cxn modelId="{FF8DFB8A-725D-4C30-901B-49CCDF0F2C1A}" srcId="{5BA7B69B-B489-4CE0-AE24-B3F5F05E3A4F}" destId="{C8E99D31-1E92-4FD9-9191-845F09F19D89}" srcOrd="0" destOrd="0" parTransId="{E9BD74FD-6BB6-410B-A85D-F3FF98FA08B5}" sibTransId="{5EDD2ADF-3060-499C-92DF-4872C11834B1}"/>
    <dgm:cxn modelId="{27BF7AE0-4947-44C6-8317-1003CB818C94}" srcId="{5BA7B69B-B489-4CE0-AE24-B3F5F05E3A4F}" destId="{30F5984A-28EC-44FD-8943-D76F7477EDBE}" srcOrd="1" destOrd="0" parTransId="{EACAF3FE-0261-41EB-9FA9-5FAC9EB48E3D}" sibTransId="{2202EFA3-9C4E-478D-8500-02B258942EC3}"/>
    <dgm:cxn modelId="{2753F77A-E751-4E11-B095-D08ECF9DAB0C}" type="presParOf" srcId="{554452DF-8C9A-42E4-B982-E32FC4ED2AAD}" destId="{376FF5B6-0F1A-4EA9-B5AF-CEBFD38DF99E}" srcOrd="0" destOrd="0" presId="urn:microsoft.com/office/officeart/2005/8/layout/arrow6"/>
    <dgm:cxn modelId="{0D6459E8-CE1D-4191-B56D-7CB0E968FCCB}" type="presParOf" srcId="{554452DF-8C9A-42E4-B982-E32FC4ED2AAD}" destId="{B4765EE0-DF4D-4081-B24B-6ED36B92797F}" srcOrd="1" destOrd="0" presId="urn:microsoft.com/office/officeart/2005/8/layout/arrow6"/>
    <dgm:cxn modelId="{FEFE7B74-0DED-4E7E-8DC1-A0EAACC8E559}" type="presParOf" srcId="{554452DF-8C9A-42E4-B982-E32FC4ED2AAD}" destId="{860726F0-42C4-437F-A6A9-038534C42EC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6727501-7FEB-4162-9EE4-B534D434453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FE2C6C-58C6-42EF-A8B1-6B7824A75365}">
      <dgm:prSet phldrT="[Текст]" custT="1"/>
      <dgm:spPr/>
      <dgm:t>
        <a:bodyPr/>
        <a:lstStyle/>
        <a:p>
          <a:r>
            <a:rPr lang="ru-RU" sz="2800" b="1" dirty="0" err="1" smtClean="0"/>
            <a:t>Молодший</a:t>
          </a:r>
          <a:r>
            <a:rPr lang="ru-RU" sz="2800" b="1" dirty="0" smtClean="0"/>
            <a:t> </a:t>
          </a:r>
          <a:endParaRPr lang="ru-RU" sz="2800" b="1" dirty="0"/>
        </a:p>
      </dgm:t>
    </dgm:pt>
    <dgm:pt modelId="{6AF3A776-4A74-4BE1-8938-10E8F664B2A9}" type="parTrans" cxnId="{C43B0443-C875-4375-8E1C-87547D5ED6F8}">
      <dgm:prSet/>
      <dgm:spPr/>
      <dgm:t>
        <a:bodyPr/>
        <a:lstStyle/>
        <a:p>
          <a:endParaRPr lang="ru-RU"/>
        </a:p>
      </dgm:t>
    </dgm:pt>
    <dgm:pt modelId="{0DD29C4B-48C9-471D-ADDE-7CA1286D86FE}" type="sibTrans" cxnId="{C43B0443-C875-4375-8E1C-87547D5ED6F8}">
      <dgm:prSet/>
      <dgm:spPr/>
      <dgm:t>
        <a:bodyPr/>
        <a:lstStyle/>
        <a:p>
          <a:endParaRPr lang="ru-RU"/>
        </a:p>
      </dgm:t>
    </dgm:pt>
    <dgm:pt modelId="{20D0F00A-10F9-48DB-A00C-5D619B34C14E}">
      <dgm:prSet phldrT="[Текст]"/>
      <dgm:spPr/>
      <dgm:t>
        <a:bodyPr/>
        <a:lstStyle/>
        <a:p>
          <a:r>
            <a:rPr lang="uk-UA" dirty="0" smtClean="0"/>
            <a:t>6(7) </a:t>
          </a:r>
          <a:r>
            <a:rPr lang="uk-UA" b="1" dirty="0" smtClean="0"/>
            <a:t>–</a:t>
          </a:r>
          <a:r>
            <a:rPr lang="uk-UA" dirty="0" smtClean="0"/>
            <a:t> 11(12) років</a:t>
          </a:r>
          <a:endParaRPr lang="ru-RU" dirty="0"/>
        </a:p>
      </dgm:t>
    </dgm:pt>
    <dgm:pt modelId="{B5AB6D25-AD6A-43A7-95AF-B7DEABCA14FA}" type="parTrans" cxnId="{8B411CEC-2BF6-449D-9709-0C5B214D2185}">
      <dgm:prSet/>
      <dgm:spPr/>
      <dgm:t>
        <a:bodyPr/>
        <a:lstStyle/>
        <a:p>
          <a:endParaRPr lang="ru-RU"/>
        </a:p>
      </dgm:t>
    </dgm:pt>
    <dgm:pt modelId="{C16D95F4-7F62-48FF-9CFE-944CFD320405}" type="sibTrans" cxnId="{8B411CEC-2BF6-449D-9709-0C5B214D2185}">
      <dgm:prSet/>
      <dgm:spPr/>
      <dgm:t>
        <a:bodyPr/>
        <a:lstStyle/>
        <a:p>
          <a:endParaRPr lang="ru-RU"/>
        </a:p>
      </dgm:t>
    </dgm:pt>
    <dgm:pt modelId="{508C72EB-7B1A-418A-8B61-08A1F2F475A1}">
      <dgm:prSet phldrT="[Текст]" custT="1"/>
      <dgm:spPr/>
      <dgm:t>
        <a:bodyPr/>
        <a:lstStyle/>
        <a:p>
          <a:r>
            <a:rPr lang="ru-RU" sz="2800" b="1" dirty="0" err="1" smtClean="0"/>
            <a:t>Середн</a:t>
          </a:r>
          <a:r>
            <a:rPr lang="uk-UA" sz="2800" b="1" dirty="0" err="1" smtClean="0"/>
            <a:t>ій</a:t>
          </a:r>
          <a:r>
            <a:rPr lang="uk-UA" sz="2800" b="1" dirty="0" smtClean="0"/>
            <a:t> (підлітковий)</a:t>
          </a:r>
          <a:endParaRPr lang="ru-RU" sz="2800" b="1" dirty="0"/>
        </a:p>
      </dgm:t>
    </dgm:pt>
    <dgm:pt modelId="{B79BB028-9CD5-4761-9960-8FB1757B7322}" type="parTrans" cxnId="{9FB065B0-AE3D-41B8-847B-8B121966F9EF}">
      <dgm:prSet/>
      <dgm:spPr/>
      <dgm:t>
        <a:bodyPr/>
        <a:lstStyle/>
        <a:p>
          <a:endParaRPr lang="ru-RU"/>
        </a:p>
      </dgm:t>
    </dgm:pt>
    <dgm:pt modelId="{1F4D0E78-DCAF-46D1-AF97-AA29D97CD2C3}" type="sibTrans" cxnId="{9FB065B0-AE3D-41B8-847B-8B121966F9EF}">
      <dgm:prSet/>
      <dgm:spPr/>
      <dgm:t>
        <a:bodyPr/>
        <a:lstStyle/>
        <a:p>
          <a:endParaRPr lang="ru-RU"/>
        </a:p>
      </dgm:t>
    </dgm:pt>
    <dgm:pt modelId="{BBD779D7-A362-4DA7-A72F-02941423691D}">
      <dgm:prSet phldrT="[Текст]"/>
      <dgm:spPr/>
      <dgm:t>
        <a:bodyPr/>
        <a:lstStyle/>
        <a:p>
          <a:r>
            <a:rPr lang="uk-UA" dirty="0" smtClean="0"/>
            <a:t>12-15років</a:t>
          </a:r>
          <a:endParaRPr lang="ru-RU" dirty="0"/>
        </a:p>
      </dgm:t>
    </dgm:pt>
    <dgm:pt modelId="{BA970B9A-E91D-4103-8696-6D8B5B4F4F8B}" type="parTrans" cxnId="{9903FA50-FE06-497B-836B-8A53B0A974EC}">
      <dgm:prSet/>
      <dgm:spPr/>
      <dgm:t>
        <a:bodyPr/>
        <a:lstStyle/>
        <a:p>
          <a:endParaRPr lang="ru-RU"/>
        </a:p>
      </dgm:t>
    </dgm:pt>
    <dgm:pt modelId="{190E33B5-3167-4D2F-845E-993DD4B6C353}" type="sibTrans" cxnId="{9903FA50-FE06-497B-836B-8A53B0A974EC}">
      <dgm:prSet/>
      <dgm:spPr/>
      <dgm:t>
        <a:bodyPr/>
        <a:lstStyle/>
        <a:p>
          <a:endParaRPr lang="ru-RU"/>
        </a:p>
      </dgm:t>
    </dgm:pt>
    <dgm:pt modelId="{BD3B1D2B-730E-4328-94C8-D5592516D3C2}">
      <dgm:prSet phldrT="[Текст]" custT="1"/>
      <dgm:spPr/>
      <dgm:t>
        <a:bodyPr/>
        <a:lstStyle/>
        <a:p>
          <a:r>
            <a:rPr lang="uk-UA" sz="2800" b="1" dirty="0" smtClean="0"/>
            <a:t>Старший (юнацький)</a:t>
          </a:r>
          <a:endParaRPr lang="ru-RU" sz="2800" b="1" dirty="0"/>
        </a:p>
      </dgm:t>
    </dgm:pt>
    <dgm:pt modelId="{EC4CA7A6-D03C-4701-B254-3C8167340294}" type="parTrans" cxnId="{5A8B2384-6027-4439-A880-9F8B0C33EEEE}">
      <dgm:prSet/>
      <dgm:spPr/>
      <dgm:t>
        <a:bodyPr/>
        <a:lstStyle/>
        <a:p>
          <a:endParaRPr lang="ru-RU"/>
        </a:p>
      </dgm:t>
    </dgm:pt>
    <dgm:pt modelId="{7C64164C-269A-407C-A2A3-3FCDA05811AA}" type="sibTrans" cxnId="{5A8B2384-6027-4439-A880-9F8B0C33EEEE}">
      <dgm:prSet/>
      <dgm:spPr/>
      <dgm:t>
        <a:bodyPr/>
        <a:lstStyle/>
        <a:p>
          <a:endParaRPr lang="ru-RU"/>
        </a:p>
      </dgm:t>
    </dgm:pt>
    <dgm:pt modelId="{2297DA29-020E-429A-B686-DB428FCB25BA}">
      <dgm:prSet phldrT="[Текст]"/>
      <dgm:spPr/>
      <dgm:t>
        <a:bodyPr/>
        <a:lstStyle/>
        <a:p>
          <a:r>
            <a:rPr lang="uk-UA" dirty="0" smtClean="0"/>
            <a:t>15-18 років</a:t>
          </a:r>
          <a:endParaRPr lang="ru-RU" dirty="0"/>
        </a:p>
      </dgm:t>
    </dgm:pt>
    <dgm:pt modelId="{35E03707-D0E9-4215-92FA-C5C47037167B}" type="parTrans" cxnId="{57ABA3F9-0217-4E24-B620-F7CB677C22D9}">
      <dgm:prSet/>
      <dgm:spPr/>
      <dgm:t>
        <a:bodyPr/>
        <a:lstStyle/>
        <a:p>
          <a:endParaRPr lang="ru-RU"/>
        </a:p>
      </dgm:t>
    </dgm:pt>
    <dgm:pt modelId="{8516A498-4B79-421B-BDB8-A931C5BDD8A7}" type="sibTrans" cxnId="{57ABA3F9-0217-4E24-B620-F7CB677C22D9}">
      <dgm:prSet/>
      <dgm:spPr/>
      <dgm:t>
        <a:bodyPr/>
        <a:lstStyle/>
        <a:p>
          <a:endParaRPr lang="ru-RU"/>
        </a:p>
      </dgm:t>
    </dgm:pt>
    <dgm:pt modelId="{9BBB4123-AA00-4E74-BC98-D926BED915C8}" type="pres">
      <dgm:prSet presAssocID="{16727501-7FEB-4162-9EE4-B534D434453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D38EDA8-9C5E-4E70-8628-251BE9D8E1C3}" type="pres">
      <dgm:prSet presAssocID="{DDFE2C6C-58C6-42EF-A8B1-6B7824A75365}" presName="horFlow" presStyleCnt="0"/>
      <dgm:spPr/>
    </dgm:pt>
    <dgm:pt modelId="{52D8A30D-FFF6-49E3-90DF-A1AE2A8BAB2A}" type="pres">
      <dgm:prSet presAssocID="{DDFE2C6C-58C6-42EF-A8B1-6B7824A75365}" presName="bigChev" presStyleLbl="node1" presStyleIdx="0" presStyleCnt="3" custScaleX="137166"/>
      <dgm:spPr/>
      <dgm:t>
        <a:bodyPr/>
        <a:lstStyle/>
        <a:p>
          <a:endParaRPr lang="ru-RU"/>
        </a:p>
      </dgm:t>
    </dgm:pt>
    <dgm:pt modelId="{8768FA7F-EA9A-492E-A14E-03F7CFB95FA0}" type="pres">
      <dgm:prSet presAssocID="{B5AB6D25-AD6A-43A7-95AF-B7DEABCA14FA}" presName="parTrans" presStyleCnt="0"/>
      <dgm:spPr/>
    </dgm:pt>
    <dgm:pt modelId="{432B0A0B-D382-4298-A0BD-46E3D4E6040D}" type="pres">
      <dgm:prSet presAssocID="{20D0F00A-10F9-48DB-A00C-5D619B34C14E}" presName="node" presStyleLbl="alignAccFollowNode1" presStyleIdx="0" presStyleCnt="3" custScaleX="175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C16E0-8860-4A3E-8DB3-786BF38C9ADB}" type="pres">
      <dgm:prSet presAssocID="{DDFE2C6C-58C6-42EF-A8B1-6B7824A75365}" presName="vSp" presStyleCnt="0"/>
      <dgm:spPr/>
    </dgm:pt>
    <dgm:pt modelId="{46C4E546-4753-4E45-995C-6488855F88EC}" type="pres">
      <dgm:prSet presAssocID="{508C72EB-7B1A-418A-8B61-08A1F2F475A1}" presName="horFlow" presStyleCnt="0"/>
      <dgm:spPr/>
    </dgm:pt>
    <dgm:pt modelId="{FF86C202-6187-4CC9-A216-6E75DE516783}" type="pres">
      <dgm:prSet presAssocID="{508C72EB-7B1A-418A-8B61-08A1F2F475A1}" presName="bigChev" presStyleLbl="node1" presStyleIdx="1" presStyleCnt="3" custScaleX="137166"/>
      <dgm:spPr/>
      <dgm:t>
        <a:bodyPr/>
        <a:lstStyle/>
        <a:p>
          <a:endParaRPr lang="ru-RU"/>
        </a:p>
      </dgm:t>
    </dgm:pt>
    <dgm:pt modelId="{8195CA71-D674-4ABE-BDF5-2A7969ADA3FE}" type="pres">
      <dgm:prSet presAssocID="{BA970B9A-E91D-4103-8696-6D8B5B4F4F8B}" presName="parTrans" presStyleCnt="0"/>
      <dgm:spPr/>
    </dgm:pt>
    <dgm:pt modelId="{1A31BF59-C20D-4EC2-9D6B-D3EA1EC0C41A}" type="pres">
      <dgm:prSet presAssocID="{BBD779D7-A362-4DA7-A72F-02941423691D}" presName="node" presStyleLbl="alignAccFollowNode1" presStyleIdx="1" presStyleCnt="3" custScaleX="175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4999D-ADFD-468B-B684-FF7E58CC18B4}" type="pres">
      <dgm:prSet presAssocID="{508C72EB-7B1A-418A-8B61-08A1F2F475A1}" presName="vSp" presStyleCnt="0"/>
      <dgm:spPr/>
    </dgm:pt>
    <dgm:pt modelId="{D2083038-DBFD-4411-BA21-E74B136E37AB}" type="pres">
      <dgm:prSet presAssocID="{BD3B1D2B-730E-4328-94C8-D5592516D3C2}" presName="horFlow" presStyleCnt="0"/>
      <dgm:spPr/>
    </dgm:pt>
    <dgm:pt modelId="{97C5B0BF-9415-49C8-AF9C-564068347404}" type="pres">
      <dgm:prSet presAssocID="{BD3B1D2B-730E-4328-94C8-D5592516D3C2}" presName="bigChev" presStyleLbl="node1" presStyleIdx="2" presStyleCnt="3" custScaleX="137166"/>
      <dgm:spPr/>
      <dgm:t>
        <a:bodyPr/>
        <a:lstStyle/>
        <a:p>
          <a:endParaRPr lang="ru-RU"/>
        </a:p>
      </dgm:t>
    </dgm:pt>
    <dgm:pt modelId="{1190E9BA-4386-499F-84EC-87DE95F60215}" type="pres">
      <dgm:prSet presAssocID="{35E03707-D0E9-4215-92FA-C5C47037167B}" presName="parTrans" presStyleCnt="0"/>
      <dgm:spPr/>
    </dgm:pt>
    <dgm:pt modelId="{E6214C60-9F06-4CDA-88F2-C7CC873A89E3}" type="pres">
      <dgm:prSet presAssocID="{2297DA29-020E-429A-B686-DB428FCB25BA}" presName="node" presStyleLbl="alignAccFollowNode1" presStyleIdx="2" presStyleCnt="3" custScaleX="175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03FA50-FE06-497B-836B-8A53B0A974EC}" srcId="{508C72EB-7B1A-418A-8B61-08A1F2F475A1}" destId="{BBD779D7-A362-4DA7-A72F-02941423691D}" srcOrd="0" destOrd="0" parTransId="{BA970B9A-E91D-4103-8696-6D8B5B4F4F8B}" sibTransId="{190E33B5-3167-4D2F-845E-993DD4B6C353}"/>
    <dgm:cxn modelId="{C575A495-6062-4ADD-B661-AAD864ABAA51}" type="presOf" srcId="{16727501-7FEB-4162-9EE4-B534D4344538}" destId="{9BBB4123-AA00-4E74-BC98-D926BED915C8}" srcOrd="0" destOrd="0" presId="urn:microsoft.com/office/officeart/2005/8/layout/lProcess3"/>
    <dgm:cxn modelId="{5FE2370F-A0C0-4470-A302-645CD787DDB5}" type="presOf" srcId="{20D0F00A-10F9-48DB-A00C-5D619B34C14E}" destId="{432B0A0B-D382-4298-A0BD-46E3D4E6040D}" srcOrd="0" destOrd="0" presId="urn:microsoft.com/office/officeart/2005/8/layout/lProcess3"/>
    <dgm:cxn modelId="{9FB065B0-AE3D-41B8-847B-8B121966F9EF}" srcId="{16727501-7FEB-4162-9EE4-B534D4344538}" destId="{508C72EB-7B1A-418A-8B61-08A1F2F475A1}" srcOrd="1" destOrd="0" parTransId="{B79BB028-9CD5-4761-9960-8FB1757B7322}" sibTransId="{1F4D0E78-DCAF-46D1-AF97-AA29D97CD2C3}"/>
    <dgm:cxn modelId="{8D19AC5D-174C-4DE5-A062-FC038872045F}" type="presOf" srcId="{508C72EB-7B1A-418A-8B61-08A1F2F475A1}" destId="{FF86C202-6187-4CC9-A216-6E75DE516783}" srcOrd="0" destOrd="0" presId="urn:microsoft.com/office/officeart/2005/8/layout/lProcess3"/>
    <dgm:cxn modelId="{A9FC7850-5EFE-4790-95A8-B836EB27E3CF}" type="presOf" srcId="{2297DA29-020E-429A-B686-DB428FCB25BA}" destId="{E6214C60-9F06-4CDA-88F2-C7CC873A89E3}" srcOrd="0" destOrd="0" presId="urn:microsoft.com/office/officeart/2005/8/layout/lProcess3"/>
    <dgm:cxn modelId="{8B411CEC-2BF6-449D-9709-0C5B214D2185}" srcId="{DDFE2C6C-58C6-42EF-A8B1-6B7824A75365}" destId="{20D0F00A-10F9-48DB-A00C-5D619B34C14E}" srcOrd="0" destOrd="0" parTransId="{B5AB6D25-AD6A-43A7-95AF-B7DEABCA14FA}" sibTransId="{C16D95F4-7F62-48FF-9CFE-944CFD320405}"/>
    <dgm:cxn modelId="{C43B0443-C875-4375-8E1C-87547D5ED6F8}" srcId="{16727501-7FEB-4162-9EE4-B534D4344538}" destId="{DDFE2C6C-58C6-42EF-A8B1-6B7824A75365}" srcOrd="0" destOrd="0" parTransId="{6AF3A776-4A74-4BE1-8938-10E8F664B2A9}" sibTransId="{0DD29C4B-48C9-471D-ADDE-7CA1286D86FE}"/>
    <dgm:cxn modelId="{877A7371-01AD-4555-9EC1-88C00F39E3A0}" type="presOf" srcId="{DDFE2C6C-58C6-42EF-A8B1-6B7824A75365}" destId="{52D8A30D-FFF6-49E3-90DF-A1AE2A8BAB2A}" srcOrd="0" destOrd="0" presId="urn:microsoft.com/office/officeart/2005/8/layout/lProcess3"/>
    <dgm:cxn modelId="{757880DC-5088-4DC8-91F8-8D39CECE21F0}" type="presOf" srcId="{BD3B1D2B-730E-4328-94C8-D5592516D3C2}" destId="{97C5B0BF-9415-49C8-AF9C-564068347404}" srcOrd="0" destOrd="0" presId="urn:microsoft.com/office/officeart/2005/8/layout/lProcess3"/>
    <dgm:cxn modelId="{5A8B2384-6027-4439-A880-9F8B0C33EEEE}" srcId="{16727501-7FEB-4162-9EE4-B534D4344538}" destId="{BD3B1D2B-730E-4328-94C8-D5592516D3C2}" srcOrd="2" destOrd="0" parTransId="{EC4CA7A6-D03C-4701-B254-3C8167340294}" sibTransId="{7C64164C-269A-407C-A2A3-3FCDA05811AA}"/>
    <dgm:cxn modelId="{14D52869-3439-4286-9E83-A38E57309BC6}" type="presOf" srcId="{BBD779D7-A362-4DA7-A72F-02941423691D}" destId="{1A31BF59-C20D-4EC2-9D6B-D3EA1EC0C41A}" srcOrd="0" destOrd="0" presId="urn:microsoft.com/office/officeart/2005/8/layout/lProcess3"/>
    <dgm:cxn modelId="{57ABA3F9-0217-4E24-B620-F7CB677C22D9}" srcId="{BD3B1D2B-730E-4328-94C8-D5592516D3C2}" destId="{2297DA29-020E-429A-B686-DB428FCB25BA}" srcOrd="0" destOrd="0" parTransId="{35E03707-D0E9-4215-92FA-C5C47037167B}" sibTransId="{8516A498-4B79-421B-BDB8-A931C5BDD8A7}"/>
    <dgm:cxn modelId="{BE8498BF-1E2A-4F33-B2FC-01E34D6C58E4}" type="presParOf" srcId="{9BBB4123-AA00-4E74-BC98-D926BED915C8}" destId="{2D38EDA8-9C5E-4E70-8628-251BE9D8E1C3}" srcOrd="0" destOrd="0" presId="urn:microsoft.com/office/officeart/2005/8/layout/lProcess3"/>
    <dgm:cxn modelId="{37E24EDA-AF2B-4BE7-B3D6-7CF0EACDF6F7}" type="presParOf" srcId="{2D38EDA8-9C5E-4E70-8628-251BE9D8E1C3}" destId="{52D8A30D-FFF6-49E3-90DF-A1AE2A8BAB2A}" srcOrd="0" destOrd="0" presId="urn:microsoft.com/office/officeart/2005/8/layout/lProcess3"/>
    <dgm:cxn modelId="{6030DC52-2A3E-4B1B-BBFD-370D6866D9D9}" type="presParOf" srcId="{2D38EDA8-9C5E-4E70-8628-251BE9D8E1C3}" destId="{8768FA7F-EA9A-492E-A14E-03F7CFB95FA0}" srcOrd="1" destOrd="0" presId="urn:microsoft.com/office/officeart/2005/8/layout/lProcess3"/>
    <dgm:cxn modelId="{5C09DB8C-F90B-433E-8A00-C2B890F61546}" type="presParOf" srcId="{2D38EDA8-9C5E-4E70-8628-251BE9D8E1C3}" destId="{432B0A0B-D382-4298-A0BD-46E3D4E6040D}" srcOrd="2" destOrd="0" presId="urn:microsoft.com/office/officeart/2005/8/layout/lProcess3"/>
    <dgm:cxn modelId="{1608481E-906B-46FA-8C2E-C3EE260B5277}" type="presParOf" srcId="{9BBB4123-AA00-4E74-BC98-D926BED915C8}" destId="{F9AC16E0-8860-4A3E-8DB3-786BF38C9ADB}" srcOrd="1" destOrd="0" presId="urn:microsoft.com/office/officeart/2005/8/layout/lProcess3"/>
    <dgm:cxn modelId="{A7F9F57A-49E8-46F7-B882-364A2BE0F7B4}" type="presParOf" srcId="{9BBB4123-AA00-4E74-BC98-D926BED915C8}" destId="{46C4E546-4753-4E45-995C-6488855F88EC}" srcOrd="2" destOrd="0" presId="urn:microsoft.com/office/officeart/2005/8/layout/lProcess3"/>
    <dgm:cxn modelId="{289388EC-73E5-4042-B27A-009EFCD05108}" type="presParOf" srcId="{46C4E546-4753-4E45-995C-6488855F88EC}" destId="{FF86C202-6187-4CC9-A216-6E75DE516783}" srcOrd="0" destOrd="0" presId="urn:microsoft.com/office/officeart/2005/8/layout/lProcess3"/>
    <dgm:cxn modelId="{07FA3E4B-B69F-45FB-8B55-642E5D797A54}" type="presParOf" srcId="{46C4E546-4753-4E45-995C-6488855F88EC}" destId="{8195CA71-D674-4ABE-BDF5-2A7969ADA3FE}" srcOrd="1" destOrd="0" presId="urn:microsoft.com/office/officeart/2005/8/layout/lProcess3"/>
    <dgm:cxn modelId="{E64DDC25-D515-441A-AEBE-46929A058A6D}" type="presParOf" srcId="{46C4E546-4753-4E45-995C-6488855F88EC}" destId="{1A31BF59-C20D-4EC2-9D6B-D3EA1EC0C41A}" srcOrd="2" destOrd="0" presId="urn:microsoft.com/office/officeart/2005/8/layout/lProcess3"/>
    <dgm:cxn modelId="{6A2ECB26-77AD-4566-91BC-10D9FEA6A9C6}" type="presParOf" srcId="{9BBB4123-AA00-4E74-BC98-D926BED915C8}" destId="{B154999D-ADFD-468B-B684-FF7E58CC18B4}" srcOrd="3" destOrd="0" presId="urn:microsoft.com/office/officeart/2005/8/layout/lProcess3"/>
    <dgm:cxn modelId="{1FD25203-3506-455E-85DB-3E744083609A}" type="presParOf" srcId="{9BBB4123-AA00-4E74-BC98-D926BED915C8}" destId="{D2083038-DBFD-4411-BA21-E74B136E37AB}" srcOrd="4" destOrd="0" presId="urn:microsoft.com/office/officeart/2005/8/layout/lProcess3"/>
    <dgm:cxn modelId="{0A123B55-753D-4F9C-8C2E-C179D2A13332}" type="presParOf" srcId="{D2083038-DBFD-4411-BA21-E74B136E37AB}" destId="{97C5B0BF-9415-49C8-AF9C-564068347404}" srcOrd="0" destOrd="0" presId="urn:microsoft.com/office/officeart/2005/8/layout/lProcess3"/>
    <dgm:cxn modelId="{13DCCB21-F8E9-48A3-A303-BB60AFC0964A}" type="presParOf" srcId="{D2083038-DBFD-4411-BA21-E74B136E37AB}" destId="{1190E9BA-4386-499F-84EC-87DE95F60215}" srcOrd="1" destOrd="0" presId="urn:microsoft.com/office/officeart/2005/8/layout/lProcess3"/>
    <dgm:cxn modelId="{F84D1110-571B-47A4-B1FF-138E69678739}" type="presParOf" srcId="{D2083038-DBFD-4411-BA21-E74B136E37AB}" destId="{E6214C60-9F06-4CDA-88F2-C7CC873A89E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1F174CE-130B-4EF8-BC2C-41BE7F37529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4D22CCD-F92F-4278-991B-A255B0195DE1}">
      <dgm:prSet/>
      <dgm:spPr/>
      <dgm:t>
        <a:bodyPr/>
        <a:lstStyle/>
        <a:p>
          <a:pPr rtl="0"/>
          <a:r>
            <a:rPr lang="uk-UA" dirty="0" smtClean="0"/>
            <a:t>Межі вікових періодів відносно рухомі, тому що природний потенціал дітей і виховний вплив на них різні. Кожній віковій групі властиві певні анатомо-фізіологічні, психічні та соціальні ознаки, які називають </a:t>
          </a:r>
          <a:r>
            <a:rPr lang="uk-UA" b="1" dirty="0" smtClean="0"/>
            <a:t>віковими особливостями</a:t>
          </a:r>
          <a:r>
            <a:rPr lang="uk-UA" dirty="0" smtClean="0"/>
            <a:t>.</a:t>
          </a:r>
          <a:endParaRPr lang="ru-RU" dirty="0"/>
        </a:p>
      </dgm:t>
    </dgm:pt>
    <dgm:pt modelId="{9C68E4E8-556A-4A44-9D6D-B03904797065}" type="parTrans" cxnId="{5C3AA310-220A-4894-99E2-FE2244C63C83}">
      <dgm:prSet/>
      <dgm:spPr/>
      <dgm:t>
        <a:bodyPr/>
        <a:lstStyle/>
        <a:p>
          <a:endParaRPr lang="ru-RU"/>
        </a:p>
      </dgm:t>
    </dgm:pt>
    <dgm:pt modelId="{F10ED033-2E4A-42E7-81D0-7F14B7E9E033}" type="sibTrans" cxnId="{5C3AA310-220A-4894-99E2-FE2244C63C83}">
      <dgm:prSet/>
      <dgm:spPr/>
      <dgm:t>
        <a:bodyPr/>
        <a:lstStyle/>
        <a:p>
          <a:endParaRPr lang="ru-RU"/>
        </a:p>
      </dgm:t>
    </dgm:pt>
    <dgm:pt modelId="{AD544197-D063-42A4-A3BB-ABCBC5ADD1D3}" type="pres">
      <dgm:prSet presAssocID="{11F174CE-130B-4EF8-BC2C-41BE7F3752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556F97-4DBD-4258-8BE7-F45EBB28336A}" type="pres">
      <dgm:prSet presAssocID="{54D22CCD-F92F-4278-991B-A255B0195DE1}" presName="parentText" presStyleLbl="node1" presStyleIdx="0" presStyleCnt="1" custLinFactNeighborY="-46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3AA310-220A-4894-99E2-FE2244C63C83}" srcId="{11F174CE-130B-4EF8-BC2C-41BE7F375291}" destId="{54D22CCD-F92F-4278-991B-A255B0195DE1}" srcOrd="0" destOrd="0" parTransId="{9C68E4E8-556A-4A44-9D6D-B03904797065}" sibTransId="{F10ED033-2E4A-42E7-81D0-7F14B7E9E033}"/>
    <dgm:cxn modelId="{DD2CC860-4000-4ACF-A7C5-3257F30FFB80}" type="presOf" srcId="{54D22CCD-F92F-4278-991B-A255B0195DE1}" destId="{D5556F97-4DBD-4258-8BE7-F45EBB28336A}" srcOrd="0" destOrd="0" presId="urn:microsoft.com/office/officeart/2005/8/layout/vList2"/>
    <dgm:cxn modelId="{BF941FE1-6A30-40B5-8B16-6A28CC9C8481}" type="presOf" srcId="{11F174CE-130B-4EF8-BC2C-41BE7F375291}" destId="{AD544197-D063-42A4-A3BB-ABCBC5ADD1D3}" srcOrd="0" destOrd="0" presId="urn:microsoft.com/office/officeart/2005/8/layout/vList2"/>
    <dgm:cxn modelId="{D23FB541-54AF-43D8-9F6A-CB2FD4F693E5}" type="presParOf" srcId="{AD544197-D063-42A4-A3BB-ABCBC5ADD1D3}" destId="{D5556F97-4DBD-4258-8BE7-F45EBB2833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7D15823-52F4-4A9A-9826-6F0DD7419736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C92103-7402-429E-BA9F-3CF3DB7E3CC5}">
      <dgm:prSet phldrT="[Текст]"/>
      <dgm:spPr/>
      <dgm:t>
        <a:bodyPr/>
        <a:lstStyle/>
        <a:p>
          <a:r>
            <a:rPr lang="uk-UA" b="1" dirty="0" smtClean="0"/>
            <a:t>Темперамент </a:t>
          </a:r>
          <a:endParaRPr lang="ru-RU" b="1" dirty="0"/>
        </a:p>
      </dgm:t>
    </dgm:pt>
    <dgm:pt modelId="{8B0334B9-C049-47DB-BFBA-11D95DD8C4D2}" type="parTrans" cxnId="{4EABE722-8381-4F5D-932E-3A3735734D83}">
      <dgm:prSet/>
      <dgm:spPr/>
      <dgm:t>
        <a:bodyPr/>
        <a:lstStyle/>
        <a:p>
          <a:endParaRPr lang="ru-RU"/>
        </a:p>
      </dgm:t>
    </dgm:pt>
    <dgm:pt modelId="{09C113FF-00C2-4D4E-91FC-E4AFC3C89B1A}" type="sibTrans" cxnId="{4EABE722-8381-4F5D-932E-3A3735734D83}">
      <dgm:prSet/>
      <dgm:spPr/>
      <dgm:t>
        <a:bodyPr/>
        <a:lstStyle/>
        <a:p>
          <a:endParaRPr lang="ru-RU"/>
        </a:p>
      </dgm:t>
    </dgm:pt>
    <dgm:pt modelId="{E45D8811-C43A-4E24-BDB1-651265B86373}">
      <dgm:prSet phldrT="[Текст]" custT="1"/>
      <dgm:spPr/>
      <dgm:t>
        <a:bodyPr/>
        <a:lstStyle/>
        <a:p>
          <a:pPr marL="0" indent="0" algn="just"/>
          <a:r>
            <a:rPr lang="uk-UA" sz="2000" b="0" i="0" dirty="0" smtClean="0"/>
            <a:t> індивідуально-типологічна характеристика людини, яка виявляється в силі, напруженості, швидкості та зрівноваженості перебігу її психічних процесів</a:t>
          </a:r>
          <a:endParaRPr lang="ru-RU" sz="2000" b="0" i="0" dirty="0"/>
        </a:p>
      </dgm:t>
    </dgm:pt>
    <dgm:pt modelId="{6E6A302F-6458-4C9C-85A9-C74184756676}" type="parTrans" cxnId="{AAB837E7-3E9F-4E54-85CC-DAC2682AF348}">
      <dgm:prSet/>
      <dgm:spPr/>
      <dgm:t>
        <a:bodyPr/>
        <a:lstStyle/>
        <a:p>
          <a:endParaRPr lang="ru-RU"/>
        </a:p>
      </dgm:t>
    </dgm:pt>
    <dgm:pt modelId="{636B32AE-99F3-4F6D-B840-C24DBAE5D933}" type="sibTrans" cxnId="{AAB837E7-3E9F-4E54-85CC-DAC2682AF348}">
      <dgm:prSet/>
      <dgm:spPr/>
      <dgm:t>
        <a:bodyPr/>
        <a:lstStyle/>
        <a:p>
          <a:endParaRPr lang="ru-RU"/>
        </a:p>
      </dgm:t>
    </dgm:pt>
    <dgm:pt modelId="{C6D29990-67C1-4B92-800D-281665B1257A}">
      <dgm:prSet phldrT="[Текст]"/>
      <dgm:spPr/>
      <dgm:t>
        <a:bodyPr/>
        <a:lstStyle/>
        <a:p>
          <a:r>
            <a:rPr lang="uk-UA" b="1" dirty="0" smtClean="0"/>
            <a:t>Характер </a:t>
          </a:r>
          <a:endParaRPr lang="ru-RU" b="1" dirty="0"/>
        </a:p>
      </dgm:t>
    </dgm:pt>
    <dgm:pt modelId="{CE5F8F74-D1CE-4EC4-86C7-176CE5766033}" type="parTrans" cxnId="{BF060443-2214-4883-BBC3-E9D55E25CB45}">
      <dgm:prSet/>
      <dgm:spPr/>
      <dgm:t>
        <a:bodyPr/>
        <a:lstStyle/>
        <a:p>
          <a:endParaRPr lang="ru-RU"/>
        </a:p>
      </dgm:t>
    </dgm:pt>
    <dgm:pt modelId="{AB1A2BBB-F464-41E9-A808-A40750DF8F20}" type="sibTrans" cxnId="{BF060443-2214-4883-BBC3-E9D55E25CB45}">
      <dgm:prSet/>
      <dgm:spPr/>
      <dgm:t>
        <a:bodyPr/>
        <a:lstStyle/>
        <a:p>
          <a:endParaRPr lang="ru-RU"/>
        </a:p>
      </dgm:t>
    </dgm:pt>
    <dgm:pt modelId="{99FD7204-E6AD-4519-AA80-7B19CB986F84}">
      <dgm:prSet phldrT="[Текст]" custT="1"/>
      <dgm:spPr/>
      <dgm:t>
        <a:bodyPr/>
        <a:lstStyle/>
        <a:p>
          <a:r>
            <a:rPr lang="uk-UA" sz="2000" b="0" i="0" dirty="0" smtClean="0"/>
            <a:t>комплекс сталих психічних властивостей людини, що виявляються в її поведінці та діяльності, у ставленні до суспільства, до праці, колективу, до самої себе.</a:t>
          </a:r>
          <a:endParaRPr lang="ru-RU" sz="2000" b="0" i="0" dirty="0"/>
        </a:p>
      </dgm:t>
    </dgm:pt>
    <dgm:pt modelId="{5A8870C4-F93B-4F70-891F-AEA6F02987F7}" type="parTrans" cxnId="{0F5D55A5-3BFC-4C3E-8A75-801EBA06B00C}">
      <dgm:prSet/>
      <dgm:spPr/>
      <dgm:t>
        <a:bodyPr/>
        <a:lstStyle/>
        <a:p>
          <a:endParaRPr lang="ru-RU"/>
        </a:p>
      </dgm:t>
    </dgm:pt>
    <dgm:pt modelId="{EBB2896D-5236-40D4-BCA3-7CDC9E0896BF}" type="sibTrans" cxnId="{0F5D55A5-3BFC-4C3E-8A75-801EBA06B00C}">
      <dgm:prSet/>
      <dgm:spPr/>
      <dgm:t>
        <a:bodyPr/>
        <a:lstStyle/>
        <a:p>
          <a:endParaRPr lang="ru-RU"/>
        </a:p>
      </dgm:t>
    </dgm:pt>
    <dgm:pt modelId="{99A980D3-2AF0-4AA9-A2E7-4DF825B71C5D}">
      <dgm:prSet phldrT="[Текст]"/>
      <dgm:spPr/>
      <dgm:t>
        <a:bodyPr/>
        <a:lstStyle/>
        <a:p>
          <a:r>
            <a:rPr lang="uk-UA" b="1" dirty="0" smtClean="0"/>
            <a:t>Здібності </a:t>
          </a:r>
          <a:endParaRPr lang="ru-RU" b="1" dirty="0"/>
        </a:p>
      </dgm:t>
    </dgm:pt>
    <dgm:pt modelId="{70394C24-BDE2-43CC-8F36-C0AE60CC84AC}" type="parTrans" cxnId="{A4CE8C35-F5F5-4686-B730-83D967FB3C18}">
      <dgm:prSet/>
      <dgm:spPr/>
      <dgm:t>
        <a:bodyPr/>
        <a:lstStyle/>
        <a:p>
          <a:endParaRPr lang="ru-RU"/>
        </a:p>
      </dgm:t>
    </dgm:pt>
    <dgm:pt modelId="{9F69F530-F15D-440A-AA58-7A8A20A738E5}" type="sibTrans" cxnId="{A4CE8C35-F5F5-4686-B730-83D967FB3C18}">
      <dgm:prSet/>
      <dgm:spPr/>
      <dgm:t>
        <a:bodyPr/>
        <a:lstStyle/>
        <a:p>
          <a:endParaRPr lang="ru-RU"/>
        </a:p>
      </dgm:t>
    </dgm:pt>
    <dgm:pt modelId="{D78D9BB9-F0E8-4C7C-BED5-E043C9EC62A1}">
      <dgm:prSet phldrT="[Текст]" custT="1"/>
      <dgm:spPr/>
      <dgm:t>
        <a:bodyPr/>
        <a:lstStyle/>
        <a:p>
          <a:pPr algn="just"/>
          <a:r>
            <a:rPr lang="uk-UA" sz="2000" b="0" i="0" dirty="0" smtClean="0"/>
            <a:t>психічні властивості індивіда, що є передумовою успішного виконання певних видів діяльності</a:t>
          </a:r>
          <a:endParaRPr lang="ru-RU" sz="2000" b="0" i="0" dirty="0"/>
        </a:p>
      </dgm:t>
    </dgm:pt>
    <dgm:pt modelId="{77AE450D-EEC7-43EE-967C-3C33D9D9E14C}" type="parTrans" cxnId="{ECCBA95F-0D55-4BA7-929A-0E1F604FDE37}">
      <dgm:prSet/>
      <dgm:spPr/>
      <dgm:t>
        <a:bodyPr/>
        <a:lstStyle/>
        <a:p>
          <a:endParaRPr lang="ru-RU"/>
        </a:p>
      </dgm:t>
    </dgm:pt>
    <dgm:pt modelId="{693D90BB-EE17-4E02-A463-A759D7062A68}" type="sibTrans" cxnId="{ECCBA95F-0D55-4BA7-929A-0E1F604FDE37}">
      <dgm:prSet/>
      <dgm:spPr/>
      <dgm:t>
        <a:bodyPr/>
        <a:lstStyle/>
        <a:p>
          <a:endParaRPr lang="ru-RU"/>
        </a:p>
      </dgm:t>
    </dgm:pt>
    <dgm:pt modelId="{221ED10B-B060-4326-91E2-5D21874C69BC}" type="pres">
      <dgm:prSet presAssocID="{F7D15823-52F4-4A9A-9826-6F0DD74197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8630B1-4A95-4474-A630-992638E62AA9}" type="pres">
      <dgm:prSet presAssocID="{48C92103-7402-429E-BA9F-3CF3DB7E3CC5}" presName="linNode" presStyleCnt="0"/>
      <dgm:spPr/>
    </dgm:pt>
    <dgm:pt modelId="{2F4123CA-F8AD-4FC7-9073-1C52B418E059}" type="pres">
      <dgm:prSet presAssocID="{48C92103-7402-429E-BA9F-3CF3DB7E3CC5}" presName="parentText" presStyleLbl="node1" presStyleIdx="0" presStyleCnt="3" custScaleX="77232" custScaleY="799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72CF6-D059-4DE0-A24D-677A39081819}" type="pres">
      <dgm:prSet presAssocID="{48C92103-7402-429E-BA9F-3CF3DB7E3CC5}" presName="descendantText" presStyleLbl="alignAccFollowNode1" presStyleIdx="0" presStyleCnt="3" custScaleX="110246" custScaleY="1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9ECE1-5348-4B9D-A726-91EB26D056CB}" type="pres">
      <dgm:prSet presAssocID="{09C113FF-00C2-4D4E-91FC-E4AFC3C89B1A}" presName="sp" presStyleCnt="0"/>
      <dgm:spPr/>
    </dgm:pt>
    <dgm:pt modelId="{24D3E747-322D-42C3-980E-F1AC4507EBE8}" type="pres">
      <dgm:prSet presAssocID="{C6D29990-67C1-4B92-800D-281665B1257A}" presName="linNode" presStyleCnt="0"/>
      <dgm:spPr/>
    </dgm:pt>
    <dgm:pt modelId="{B38DB9FA-C48A-4A15-85A9-8FF7FE4AA027}" type="pres">
      <dgm:prSet presAssocID="{C6D29990-67C1-4B92-800D-281665B1257A}" presName="parentText" presStyleLbl="node1" presStyleIdx="1" presStyleCnt="3" custScaleX="772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A7298-6CE3-4063-8995-A9AB89B1F4AA}" type="pres">
      <dgm:prSet presAssocID="{C6D29990-67C1-4B92-800D-281665B1257A}" presName="descendantText" presStyleLbl="alignAccFollowNode1" presStyleIdx="1" presStyleCnt="3" custScaleX="110246" custScaleY="113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89DFB-BE63-47E8-BD35-90803A1A619D}" type="pres">
      <dgm:prSet presAssocID="{AB1A2BBB-F464-41E9-A808-A40750DF8F20}" presName="sp" presStyleCnt="0"/>
      <dgm:spPr/>
    </dgm:pt>
    <dgm:pt modelId="{4B3E2501-3C8F-49BB-B117-4B0BC2FDF3AF}" type="pres">
      <dgm:prSet presAssocID="{99A980D3-2AF0-4AA9-A2E7-4DF825B71C5D}" presName="linNode" presStyleCnt="0"/>
      <dgm:spPr/>
    </dgm:pt>
    <dgm:pt modelId="{18B162FC-E451-4B51-BD0C-5612B8D4CAE3}" type="pres">
      <dgm:prSet presAssocID="{99A980D3-2AF0-4AA9-A2E7-4DF825B71C5D}" presName="parentText" presStyleLbl="node1" presStyleIdx="2" presStyleCnt="3" custScaleX="77232" custScaleY="839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0C43B-4509-4C54-A709-3B358CA287E9}" type="pres">
      <dgm:prSet presAssocID="{99A980D3-2AF0-4AA9-A2E7-4DF825B71C5D}" presName="descendantText" presStyleLbl="alignAccFollowNode1" presStyleIdx="2" presStyleCnt="3" custScaleX="110246" custScaleY="87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EA2D13-EF8B-466B-BC62-67FC5C2720C9}" type="presOf" srcId="{48C92103-7402-429E-BA9F-3CF3DB7E3CC5}" destId="{2F4123CA-F8AD-4FC7-9073-1C52B418E059}" srcOrd="0" destOrd="0" presId="urn:microsoft.com/office/officeart/2005/8/layout/vList5"/>
    <dgm:cxn modelId="{973247AA-E3E5-4BB6-BC61-08AC8E3C293F}" type="presOf" srcId="{D78D9BB9-F0E8-4C7C-BED5-E043C9EC62A1}" destId="{5F30C43B-4509-4C54-A709-3B358CA287E9}" srcOrd="0" destOrd="0" presId="urn:microsoft.com/office/officeart/2005/8/layout/vList5"/>
    <dgm:cxn modelId="{7B9807E6-BEEE-488E-8B7B-87272C33DA7A}" type="presOf" srcId="{99FD7204-E6AD-4519-AA80-7B19CB986F84}" destId="{F6AA7298-6CE3-4063-8995-A9AB89B1F4AA}" srcOrd="0" destOrd="0" presId="urn:microsoft.com/office/officeart/2005/8/layout/vList5"/>
    <dgm:cxn modelId="{AAB837E7-3E9F-4E54-85CC-DAC2682AF348}" srcId="{48C92103-7402-429E-BA9F-3CF3DB7E3CC5}" destId="{E45D8811-C43A-4E24-BDB1-651265B86373}" srcOrd="0" destOrd="0" parTransId="{6E6A302F-6458-4C9C-85A9-C74184756676}" sibTransId="{636B32AE-99F3-4F6D-B840-C24DBAE5D933}"/>
    <dgm:cxn modelId="{ECCBA95F-0D55-4BA7-929A-0E1F604FDE37}" srcId="{99A980D3-2AF0-4AA9-A2E7-4DF825B71C5D}" destId="{D78D9BB9-F0E8-4C7C-BED5-E043C9EC62A1}" srcOrd="0" destOrd="0" parTransId="{77AE450D-EEC7-43EE-967C-3C33D9D9E14C}" sibTransId="{693D90BB-EE17-4E02-A463-A759D7062A68}"/>
    <dgm:cxn modelId="{A4CE8C35-F5F5-4686-B730-83D967FB3C18}" srcId="{F7D15823-52F4-4A9A-9826-6F0DD7419736}" destId="{99A980D3-2AF0-4AA9-A2E7-4DF825B71C5D}" srcOrd="2" destOrd="0" parTransId="{70394C24-BDE2-43CC-8F36-C0AE60CC84AC}" sibTransId="{9F69F530-F15D-440A-AA58-7A8A20A738E5}"/>
    <dgm:cxn modelId="{8A0F72D5-709A-4EE2-8A76-D450201C353C}" type="presOf" srcId="{F7D15823-52F4-4A9A-9826-6F0DD7419736}" destId="{221ED10B-B060-4326-91E2-5D21874C69BC}" srcOrd="0" destOrd="0" presId="urn:microsoft.com/office/officeart/2005/8/layout/vList5"/>
    <dgm:cxn modelId="{BF060443-2214-4883-BBC3-E9D55E25CB45}" srcId="{F7D15823-52F4-4A9A-9826-6F0DD7419736}" destId="{C6D29990-67C1-4B92-800D-281665B1257A}" srcOrd="1" destOrd="0" parTransId="{CE5F8F74-D1CE-4EC4-86C7-176CE5766033}" sibTransId="{AB1A2BBB-F464-41E9-A808-A40750DF8F20}"/>
    <dgm:cxn modelId="{4EABE722-8381-4F5D-932E-3A3735734D83}" srcId="{F7D15823-52F4-4A9A-9826-6F0DD7419736}" destId="{48C92103-7402-429E-BA9F-3CF3DB7E3CC5}" srcOrd="0" destOrd="0" parTransId="{8B0334B9-C049-47DB-BFBA-11D95DD8C4D2}" sibTransId="{09C113FF-00C2-4D4E-91FC-E4AFC3C89B1A}"/>
    <dgm:cxn modelId="{1876C4DD-6D46-4986-8C9C-E0CEF52A19E0}" type="presOf" srcId="{99A980D3-2AF0-4AA9-A2E7-4DF825B71C5D}" destId="{18B162FC-E451-4B51-BD0C-5612B8D4CAE3}" srcOrd="0" destOrd="0" presId="urn:microsoft.com/office/officeart/2005/8/layout/vList5"/>
    <dgm:cxn modelId="{B89B05CD-E3BE-44A1-9932-BC7113837ED6}" type="presOf" srcId="{E45D8811-C43A-4E24-BDB1-651265B86373}" destId="{41D72CF6-D059-4DE0-A24D-677A39081819}" srcOrd="0" destOrd="0" presId="urn:microsoft.com/office/officeart/2005/8/layout/vList5"/>
    <dgm:cxn modelId="{0F5D55A5-3BFC-4C3E-8A75-801EBA06B00C}" srcId="{C6D29990-67C1-4B92-800D-281665B1257A}" destId="{99FD7204-E6AD-4519-AA80-7B19CB986F84}" srcOrd="0" destOrd="0" parTransId="{5A8870C4-F93B-4F70-891F-AEA6F02987F7}" sibTransId="{EBB2896D-5236-40D4-BCA3-7CDC9E0896BF}"/>
    <dgm:cxn modelId="{277CF1CC-49D5-4FF3-A1E3-0FF5C696F429}" type="presOf" srcId="{C6D29990-67C1-4B92-800D-281665B1257A}" destId="{B38DB9FA-C48A-4A15-85A9-8FF7FE4AA027}" srcOrd="0" destOrd="0" presId="urn:microsoft.com/office/officeart/2005/8/layout/vList5"/>
    <dgm:cxn modelId="{63B8C5C4-941E-40A6-92A2-B919C453433B}" type="presParOf" srcId="{221ED10B-B060-4326-91E2-5D21874C69BC}" destId="{728630B1-4A95-4474-A630-992638E62AA9}" srcOrd="0" destOrd="0" presId="urn:microsoft.com/office/officeart/2005/8/layout/vList5"/>
    <dgm:cxn modelId="{65F78FF3-FB06-48A3-875D-650E3EC856D0}" type="presParOf" srcId="{728630B1-4A95-4474-A630-992638E62AA9}" destId="{2F4123CA-F8AD-4FC7-9073-1C52B418E059}" srcOrd="0" destOrd="0" presId="urn:microsoft.com/office/officeart/2005/8/layout/vList5"/>
    <dgm:cxn modelId="{1F57B98E-1F5F-494C-BE30-E1AF79C8C69F}" type="presParOf" srcId="{728630B1-4A95-4474-A630-992638E62AA9}" destId="{41D72CF6-D059-4DE0-A24D-677A39081819}" srcOrd="1" destOrd="0" presId="urn:microsoft.com/office/officeart/2005/8/layout/vList5"/>
    <dgm:cxn modelId="{B0C73787-C60D-4528-93D9-5EAF306525E9}" type="presParOf" srcId="{221ED10B-B060-4326-91E2-5D21874C69BC}" destId="{FAA9ECE1-5348-4B9D-A726-91EB26D056CB}" srcOrd="1" destOrd="0" presId="urn:microsoft.com/office/officeart/2005/8/layout/vList5"/>
    <dgm:cxn modelId="{30BCB1EC-99F2-4938-9D2D-49F4AF14BBFF}" type="presParOf" srcId="{221ED10B-B060-4326-91E2-5D21874C69BC}" destId="{24D3E747-322D-42C3-980E-F1AC4507EBE8}" srcOrd="2" destOrd="0" presId="urn:microsoft.com/office/officeart/2005/8/layout/vList5"/>
    <dgm:cxn modelId="{DE031D22-1DD1-4643-82FA-6C61616D5121}" type="presParOf" srcId="{24D3E747-322D-42C3-980E-F1AC4507EBE8}" destId="{B38DB9FA-C48A-4A15-85A9-8FF7FE4AA027}" srcOrd="0" destOrd="0" presId="urn:microsoft.com/office/officeart/2005/8/layout/vList5"/>
    <dgm:cxn modelId="{FD000CA7-B758-4646-B96D-3B63436F55C7}" type="presParOf" srcId="{24D3E747-322D-42C3-980E-F1AC4507EBE8}" destId="{F6AA7298-6CE3-4063-8995-A9AB89B1F4AA}" srcOrd="1" destOrd="0" presId="urn:microsoft.com/office/officeart/2005/8/layout/vList5"/>
    <dgm:cxn modelId="{F62E6BA4-6D96-4D72-B67E-6405E849449B}" type="presParOf" srcId="{221ED10B-B060-4326-91E2-5D21874C69BC}" destId="{FD189DFB-BE63-47E8-BD35-90803A1A619D}" srcOrd="3" destOrd="0" presId="urn:microsoft.com/office/officeart/2005/8/layout/vList5"/>
    <dgm:cxn modelId="{BD195A38-D1B7-4699-ABF6-E513E96D1808}" type="presParOf" srcId="{221ED10B-B060-4326-91E2-5D21874C69BC}" destId="{4B3E2501-3C8F-49BB-B117-4B0BC2FDF3AF}" srcOrd="4" destOrd="0" presId="urn:microsoft.com/office/officeart/2005/8/layout/vList5"/>
    <dgm:cxn modelId="{D3BCE53C-A56E-48DE-99F2-22DE46E098E3}" type="presParOf" srcId="{4B3E2501-3C8F-49BB-B117-4B0BC2FDF3AF}" destId="{18B162FC-E451-4B51-BD0C-5612B8D4CAE3}" srcOrd="0" destOrd="0" presId="urn:microsoft.com/office/officeart/2005/8/layout/vList5"/>
    <dgm:cxn modelId="{D9C64CF3-A230-4836-8985-BD57475A7FBF}" type="presParOf" srcId="{4B3E2501-3C8F-49BB-B117-4B0BC2FDF3AF}" destId="{5F30C43B-4509-4C54-A709-3B358CA287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1DD27BA-31BF-4DE4-BCC5-AAD1F6BD0A0B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6B1648-B30A-4097-8E53-5AA8CDEFE8F4}">
      <dgm:prSet phldrT="[Текст]" custT="1"/>
      <dgm:spPr/>
      <dgm:t>
        <a:bodyPr/>
        <a:lstStyle/>
        <a:p>
          <a:r>
            <a:rPr lang="uk-UA" sz="2400" b="1" dirty="0" smtClean="0"/>
            <a:t>Інтереси </a:t>
          </a:r>
          <a:endParaRPr lang="ru-RU" sz="1200" b="1" dirty="0"/>
        </a:p>
      </dgm:t>
    </dgm:pt>
    <dgm:pt modelId="{7D77ED28-30F8-4F4E-BC5B-1E28B207FAAB}" type="parTrans" cxnId="{425E654B-9F0C-4FBE-8AC4-EB67A77990B5}">
      <dgm:prSet/>
      <dgm:spPr/>
      <dgm:t>
        <a:bodyPr/>
        <a:lstStyle/>
        <a:p>
          <a:endParaRPr lang="ru-RU"/>
        </a:p>
      </dgm:t>
    </dgm:pt>
    <dgm:pt modelId="{03B8A314-CA84-41F4-B783-C1955B3E595E}" type="sibTrans" cxnId="{425E654B-9F0C-4FBE-8AC4-EB67A77990B5}">
      <dgm:prSet/>
      <dgm:spPr/>
      <dgm:t>
        <a:bodyPr/>
        <a:lstStyle/>
        <a:p>
          <a:endParaRPr lang="ru-RU"/>
        </a:p>
      </dgm:t>
    </dgm:pt>
    <dgm:pt modelId="{85AFC062-6919-4778-A6C1-90F3D33AFB49}">
      <dgm:prSet phldrT="[Текст]"/>
      <dgm:spPr/>
      <dgm:t>
        <a:bodyPr/>
        <a:lstStyle/>
        <a:p>
          <a:r>
            <a:rPr lang="uk-UA" b="0" i="0" dirty="0" smtClean="0"/>
            <a:t>спрямованість людини на певний об'єкт чи певну діяльність, зумовлена позитивним, зацікавленим ставленням до чогось, когось</a:t>
          </a:r>
          <a:endParaRPr lang="ru-RU" b="0" i="0" dirty="0"/>
        </a:p>
      </dgm:t>
    </dgm:pt>
    <dgm:pt modelId="{8E9C9F43-F0FD-48E4-A6F5-2259F019B943}" type="parTrans" cxnId="{9BA2A004-A381-4ADB-B037-FFBC37508B0E}">
      <dgm:prSet/>
      <dgm:spPr/>
      <dgm:t>
        <a:bodyPr/>
        <a:lstStyle/>
        <a:p>
          <a:endParaRPr lang="ru-RU"/>
        </a:p>
      </dgm:t>
    </dgm:pt>
    <dgm:pt modelId="{A573DDE8-0E9A-4A82-80F9-A8AABED5B1B7}" type="sibTrans" cxnId="{9BA2A004-A381-4ADB-B037-FFBC37508B0E}">
      <dgm:prSet/>
      <dgm:spPr/>
      <dgm:t>
        <a:bodyPr/>
        <a:lstStyle/>
        <a:p>
          <a:endParaRPr lang="ru-RU"/>
        </a:p>
      </dgm:t>
    </dgm:pt>
    <dgm:pt modelId="{1EE7147C-7394-4282-BD11-09328A643F03}">
      <dgm:prSet phldrT="[Текст]" custT="1"/>
      <dgm:spPr/>
      <dgm:t>
        <a:bodyPr/>
        <a:lstStyle/>
        <a:p>
          <a:r>
            <a:rPr lang="uk-UA" sz="2400" b="1" dirty="0" smtClean="0"/>
            <a:t>Схильності </a:t>
          </a:r>
          <a:endParaRPr lang="ru-RU" sz="1100" b="1" dirty="0"/>
        </a:p>
      </dgm:t>
    </dgm:pt>
    <dgm:pt modelId="{38E19604-CA10-44A6-8F4A-AA876F2B12A5}" type="parTrans" cxnId="{270B784B-1743-4FF3-8CAD-514C21DE7976}">
      <dgm:prSet/>
      <dgm:spPr/>
      <dgm:t>
        <a:bodyPr/>
        <a:lstStyle/>
        <a:p>
          <a:endParaRPr lang="ru-RU"/>
        </a:p>
      </dgm:t>
    </dgm:pt>
    <dgm:pt modelId="{E3C52E79-27C5-4FE9-962C-DC2A78B087AD}" type="sibTrans" cxnId="{270B784B-1743-4FF3-8CAD-514C21DE7976}">
      <dgm:prSet/>
      <dgm:spPr/>
      <dgm:t>
        <a:bodyPr/>
        <a:lstStyle/>
        <a:p>
          <a:endParaRPr lang="ru-RU"/>
        </a:p>
      </dgm:t>
    </dgm:pt>
    <dgm:pt modelId="{95CEC99D-CFAD-4F0B-936B-1CEBCEBD9EA5}">
      <dgm:prSet phldrT="[Текст]"/>
      <dgm:spPr/>
      <dgm:t>
        <a:bodyPr/>
        <a:lstStyle/>
        <a:p>
          <a:r>
            <a:rPr lang="uk-UA" b="0" i="0" dirty="0" smtClean="0"/>
            <a:t>стійка орієнтованість людини на щось, бажання виконувати певну працю.</a:t>
          </a:r>
          <a:endParaRPr lang="ru-RU" b="0" i="0" dirty="0"/>
        </a:p>
      </dgm:t>
    </dgm:pt>
    <dgm:pt modelId="{B0B7C4E6-0193-4438-BE5A-32ECC0A1003C}" type="parTrans" cxnId="{68A12975-C13B-4AFD-9826-1474EC86B66D}">
      <dgm:prSet/>
      <dgm:spPr/>
      <dgm:t>
        <a:bodyPr/>
        <a:lstStyle/>
        <a:p>
          <a:endParaRPr lang="ru-RU"/>
        </a:p>
      </dgm:t>
    </dgm:pt>
    <dgm:pt modelId="{6C743F16-F16D-45CC-9366-7A5A1BB62962}" type="sibTrans" cxnId="{68A12975-C13B-4AFD-9826-1474EC86B66D}">
      <dgm:prSet/>
      <dgm:spPr/>
      <dgm:t>
        <a:bodyPr/>
        <a:lstStyle/>
        <a:p>
          <a:endParaRPr lang="ru-RU"/>
        </a:p>
      </dgm:t>
    </dgm:pt>
    <dgm:pt modelId="{66EEA28F-CBF7-41EC-8E14-F0A07FB7F138}">
      <dgm:prSet phldrT="[Текст]" custT="1"/>
      <dgm:spPr/>
      <dgm:t>
        <a:bodyPr/>
        <a:lstStyle/>
        <a:p>
          <a:r>
            <a:rPr lang="uk-UA" sz="2400" b="1" dirty="0" smtClean="0"/>
            <a:t>Потреби </a:t>
          </a:r>
          <a:endParaRPr lang="ru-RU" sz="1200" b="1" dirty="0"/>
        </a:p>
      </dgm:t>
    </dgm:pt>
    <dgm:pt modelId="{04528EEC-A31B-4AF2-B898-E189008BA66C}" type="parTrans" cxnId="{9B27AFBF-8E1A-4CA6-BB5E-E7A28E0FF4EE}">
      <dgm:prSet/>
      <dgm:spPr/>
      <dgm:t>
        <a:bodyPr/>
        <a:lstStyle/>
        <a:p>
          <a:endParaRPr lang="ru-RU"/>
        </a:p>
      </dgm:t>
    </dgm:pt>
    <dgm:pt modelId="{1174B77A-5049-42CD-B207-35AB72116A0E}" type="sibTrans" cxnId="{9B27AFBF-8E1A-4CA6-BB5E-E7A28E0FF4EE}">
      <dgm:prSet/>
      <dgm:spPr/>
      <dgm:t>
        <a:bodyPr/>
        <a:lstStyle/>
        <a:p>
          <a:endParaRPr lang="ru-RU"/>
        </a:p>
      </dgm:t>
    </dgm:pt>
    <dgm:pt modelId="{1ADE15F2-1B30-4525-AF83-268CEB6A6B5A}">
      <dgm:prSet phldrT="[Текст]"/>
      <dgm:spPr/>
      <dgm:t>
        <a:bodyPr/>
        <a:lstStyle/>
        <a:p>
          <a:r>
            <a:rPr lang="uk-UA" b="0" i="0" dirty="0" smtClean="0"/>
            <a:t>необхідність у чомусь</a:t>
          </a:r>
          <a:endParaRPr lang="ru-RU" b="0" i="0" dirty="0"/>
        </a:p>
      </dgm:t>
    </dgm:pt>
    <dgm:pt modelId="{6B8BDEDC-7765-4E41-91FD-EDF6F47DBD7F}" type="parTrans" cxnId="{D1CA2EA2-213C-42C4-802F-41287AF3DD78}">
      <dgm:prSet/>
      <dgm:spPr/>
      <dgm:t>
        <a:bodyPr/>
        <a:lstStyle/>
        <a:p>
          <a:endParaRPr lang="ru-RU"/>
        </a:p>
      </dgm:t>
    </dgm:pt>
    <dgm:pt modelId="{9A199E98-3860-46A0-B76A-EC34B66735BB}" type="sibTrans" cxnId="{D1CA2EA2-213C-42C4-802F-41287AF3DD78}">
      <dgm:prSet/>
      <dgm:spPr/>
      <dgm:t>
        <a:bodyPr/>
        <a:lstStyle/>
        <a:p>
          <a:endParaRPr lang="ru-RU"/>
        </a:p>
      </dgm:t>
    </dgm:pt>
    <dgm:pt modelId="{6F75355C-A9EC-4B68-AB38-4CE0D0AC9D15}" type="pres">
      <dgm:prSet presAssocID="{21DD27BA-31BF-4DE4-BCC5-AAD1F6BD0A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D7BBF8-14C4-42C1-B5CF-6708FD006EED}" type="pres">
      <dgm:prSet presAssocID="{B56B1648-B30A-4097-8E53-5AA8CDEFE8F4}" presName="composite" presStyleCnt="0"/>
      <dgm:spPr/>
    </dgm:pt>
    <dgm:pt modelId="{DA6677EE-4F5E-49BF-BE42-27A354DEBEEC}" type="pres">
      <dgm:prSet presAssocID="{B56B1648-B30A-4097-8E53-5AA8CDEFE8F4}" presName="parTx" presStyleLbl="node1" presStyleIdx="0" presStyleCnt="3" custScaleX="946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761B8-8E5D-4E63-A7AD-93B2AD03EF15}" type="pres">
      <dgm:prSet presAssocID="{B56B1648-B30A-4097-8E53-5AA8CDEFE8F4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35CD7-2F59-4802-88AC-B65D76D7DBB7}" type="pres">
      <dgm:prSet presAssocID="{03B8A314-CA84-41F4-B783-C1955B3E595E}" presName="space" presStyleCnt="0"/>
      <dgm:spPr/>
    </dgm:pt>
    <dgm:pt modelId="{A38160AC-4A73-4A5C-9761-79D71F1EEC58}" type="pres">
      <dgm:prSet presAssocID="{1EE7147C-7394-4282-BD11-09328A643F03}" presName="composite" presStyleCnt="0"/>
      <dgm:spPr/>
    </dgm:pt>
    <dgm:pt modelId="{8E4D47F0-D6B5-4C5C-B426-8E061F22CB03}" type="pres">
      <dgm:prSet presAssocID="{1EE7147C-7394-4282-BD11-09328A643F0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E9ABA-484C-478A-AB3C-BE2CDAE5CD69}" type="pres">
      <dgm:prSet presAssocID="{1EE7147C-7394-4282-BD11-09328A643F03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D3E70-BA08-454E-A71A-FC1439643C6C}" type="pres">
      <dgm:prSet presAssocID="{E3C52E79-27C5-4FE9-962C-DC2A78B087AD}" presName="space" presStyleCnt="0"/>
      <dgm:spPr/>
    </dgm:pt>
    <dgm:pt modelId="{D0822228-5267-4D69-BE21-87736D487B5F}" type="pres">
      <dgm:prSet presAssocID="{66EEA28F-CBF7-41EC-8E14-F0A07FB7F138}" presName="composite" presStyleCnt="0"/>
      <dgm:spPr/>
    </dgm:pt>
    <dgm:pt modelId="{EA149330-754A-41B5-8AEB-E7A1C8C7D605}" type="pres">
      <dgm:prSet presAssocID="{66EEA28F-CBF7-41EC-8E14-F0A07FB7F138}" presName="parTx" presStyleLbl="node1" presStyleIdx="2" presStyleCnt="3" custScaleX="96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2635C-C5B3-43E7-A178-B44B73210F3B}" type="pres">
      <dgm:prSet presAssocID="{66EEA28F-CBF7-41EC-8E14-F0A07FB7F138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3AD70E-ABAD-48A1-B413-88A648D1BABE}" type="presOf" srcId="{21DD27BA-31BF-4DE4-BCC5-AAD1F6BD0A0B}" destId="{6F75355C-A9EC-4B68-AB38-4CE0D0AC9D15}" srcOrd="0" destOrd="0" presId="urn:microsoft.com/office/officeart/2005/8/layout/chevron1"/>
    <dgm:cxn modelId="{9B27AFBF-8E1A-4CA6-BB5E-E7A28E0FF4EE}" srcId="{21DD27BA-31BF-4DE4-BCC5-AAD1F6BD0A0B}" destId="{66EEA28F-CBF7-41EC-8E14-F0A07FB7F138}" srcOrd="2" destOrd="0" parTransId="{04528EEC-A31B-4AF2-B898-E189008BA66C}" sibTransId="{1174B77A-5049-42CD-B207-35AB72116A0E}"/>
    <dgm:cxn modelId="{68A12975-C13B-4AFD-9826-1474EC86B66D}" srcId="{1EE7147C-7394-4282-BD11-09328A643F03}" destId="{95CEC99D-CFAD-4F0B-936B-1CEBCEBD9EA5}" srcOrd="0" destOrd="0" parTransId="{B0B7C4E6-0193-4438-BE5A-32ECC0A1003C}" sibTransId="{6C743F16-F16D-45CC-9366-7A5A1BB62962}"/>
    <dgm:cxn modelId="{425E654B-9F0C-4FBE-8AC4-EB67A77990B5}" srcId="{21DD27BA-31BF-4DE4-BCC5-AAD1F6BD0A0B}" destId="{B56B1648-B30A-4097-8E53-5AA8CDEFE8F4}" srcOrd="0" destOrd="0" parTransId="{7D77ED28-30F8-4F4E-BC5B-1E28B207FAAB}" sibTransId="{03B8A314-CA84-41F4-B783-C1955B3E595E}"/>
    <dgm:cxn modelId="{D1CA2EA2-213C-42C4-802F-41287AF3DD78}" srcId="{66EEA28F-CBF7-41EC-8E14-F0A07FB7F138}" destId="{1ADE15F2-1B30-4525-AF83-268CEB6A6B5A}" srcOrd="0" destOrd="0" parTransId="{6B8BDEDC-7765-4E41-91FD-EDF6F47DBD7F}" sibTransId="{9A199E98-3860-46A0-B76A-EC34B66735BB}"/>
    <dgm:cxn modelId="{F8B364CC-CCAC-4798-871B-E292A2FCA5AC}" type="presOf" srcId="{95CEC99D-CFAD-4F0B-936B-1CEBCEBD9EA5}" destId="{DC7E9ABA-484C-478A-AB3C-BE2CDAE5CD69}" srcOrd="0" destOrd="0" presId="urn:microsoft.com/office/officeart/2005/8/layout/chevron1"/>
    <dgm:cxn modelId="{762EE1F8-890C-494A-8C90-5FC32611951A}" type="presOf" srcId="{1ADE15F2-1B30-4525-AF83-268CEB6A6B5A}" destId="{8A92635C-C5B3-43E7-A178-B44B73210F3B}" srcOrd="0" destOrd="0" presId="urn:microsoft.com/office/officeart/2005/8/layout/chevron1"/>
    <dgm:cxn modelId="{E0D04839-2C8E-414B-9B11-D65C36388C7F}" type="presOf" srcId="{1EE7147C-7394-4282-BD11-09328A643F03}" destId="{8E4D47F0-D6B5-4C5C-B426-8E061F22CB03}" srcOrd="0" destOrd="0" presId="urn:microsoft.com/office/officeart/2005/8/layout/chevron1"/>
    <dgm:cxn modelId="{89DB1AAB-2819-49DC-B831-FFC6AF6E1A0D}" type="presOf" srcId="{B56B1648-B30A-4097-8E53-5AA8CDEFE8F4}" destId="{DA6677EE-4F5E-49BF-BE42-27A354DEBEEC}" srcOrd="0" destOrd="0" presId="urn:microsoft.com/office/officeart/2005/8/layout/chevron1"/>
    <dgm:cxn modelId="{6645D301-830A-4138-B44B-FC6519B7E239}" type="presOf" srcId="{85AFC062-6919-4778-A6C1-90F3D33AFB49}" destId="{38C761B8-8E5D-4E63-A7AD-93B2AD03EF15}" srcOrd="0" destOrd="0" presId="urn:microsoft.com/office/officeart/2005/8/layout/chevron1"/>
    <dgm:cxn modelId="{9BA2A004-A381-4ADB-B037-FFBC37508B0E}" srcId="{B56B1648-B30A-4097-8E53-5AA8CDEFE8F4}" destId="{85AFC062-6919-4778-A6C1-90F3D33AFB49}" srcOrd="0" destOrd="0" parTransId="{8E9C9F43-F0FD-48E4-A6F5-2259F019B943}" sibTransId="{A573DDE8-0E9A-4A82-80F9-A8AABED5B1B7}"/>
    <dgm:cxn modelId="{F7BE5DED-8F66-4DCA-8353-5769BB8F5205}" type="presOf" srcId="{66EEA28F-CBF7-41EC-8E14-F0A07FB7F138}" destId="{EA149330-754A-41B5-8AEB-E7A1C8C7D605}" srcOrd="0" destOrd="0" presId="urn:microsoft.com/office/officeart/2005/8/layout/chevron1"/>
    <dgm:cxn modelId="{270B784B-1743-4FF3-8CAD-514C21DE7976}" srcId="{21DD27BA-31BF-4DE4-BCC5-AAD1F6BD0A0B}" destId="{1EE7147C-7394-4282-BD11-09328A643F03}" srcOrd="1" destOrd="0" parTransId="{38E19604-CA10-44A6-8F4A-AA876F2B12A5}" sibTransId="{E3C52E79-27C5-4FE9-962C-DC2A78B087AD}"/>
    <dgm:cxn modelId="{F2E93ACF-5487-4287-817D-C1045E5A0B0A}" type="presParOf" srcId="{6F75355C-A9EC-4B68-AB38-4CE0D0AC9D15}" destId="{70D7BBF8-14C4-42C1-B5CF-6708FD006EED}" srcOrd="0" destOrd="0" presId="urn:microsoft.com/office/officeart/2005/8/layout/chevron1"/>
    <dgm:cxn modelId="{11E5B9C2-9C3D-4989-BF5E-DFE7249AB72E}" type="presParOf" srcId="{70D7BBF8-14C4-42C1-B5CF-6708FD006EED}" destId="{DA6677EE-4F5E-49BF-BE42-27A354DEBEEC}" srcOrd="0" destOrd="0" presId="urn:microsoft.com/office/officeart/2005/8/layout/chevron1"/>
    <dgm:cxn modelId="{BEFE5A45-6F78-4B7E-A66D-1173C721838B}" type="presParOf" srcId="{70D7BBF8-14C4-42C1-B5CF-6708FD006EED}" destId="{38C761B8-8E5D-4E63-A7AD-93B2AD03EF15}" srcOrd="1" destOrd="0" presId="urn:microsoft.com/office/officeart/2005/8/layout/chevron1"/>
    <dgm:cxn modelId="{0F2FE76C-424D-4E58-A48A-C9D111ECC4EC}" type="presParOf" srcId="{6F75355C-A9EC-4B68-AB38-4CE0D0AC9D15}" destId="{53335CD7-2F59-4802-88AC-B65D76D7DBB7}" srcOrd="1" destOrd="0" presId="urn:microsoft.com/office/officeart/2005/8/layout/chevron1"/>
    <dgm:cxn modelId="{907639A9-5D50-4A57-96FD-71CB725311B2}" type="presParOf" srcId="{6F75355C-A9EC-4B68-AB38-4CE0D0AC9D15}" destId="{A38160AC-4A73-4A5C-9761-79D71F1EEC58}" srcOrd="2" destOrd="0" presId="urn:microsoft.com/office/officeart/2005/8/layout/chevron1"/>
    <dgm:cxn modelId="{EE17D811-9EEB-4ED8-B48C-CEEB249A647C}" type="presParOf" srcId="{A38160AC-4A73-4A5C-9761-79D71F1EEC58}" destId="{8E4D47F0-D6B5-4C5C-B426-8E061F22CB03}" srcOrd="0" destOrd="0" presId="urn:microsoft.com/office/officeart/2005/8/layout/chevron1"/>
    <dgm:cxn modelId="{2A4B11E1-FB20-43EB-92E7-F63D125F3686}" type="presParOf" srcId="{A38160AC-4A73-4A5C-9761-79D71F1EEC58}" destId="{DC7E9ABA-484C-478A-AB3C-BE2CDAE5CD69}" srcOrd="1" destOrd="0" presId="urn:microsoft.com/office/officeart/2005/8/layout/chevron1"/>
    <dgm:cxn modelId="{B8275BF1-DA20-48AA-AAA7-A95C4C750DAA}" type="presParOf" srcId="{6F75355C-A9EC-4B68-AB38-4CE0D0AC9D15}" destId="{574D3E70-BA08-454E-A71A-FC1439643C6C}" srcOrd="3" destOrd="0" presId="urn:microsoft.com/office/officeart/2005/8/layout/chevron1"/>
    <dgm:cxn modelId="{47287DF1-0148-4D2B-A766-DC0B436C107F}" type="presParOf" srcId="{6F75355C-A9EC-4B68-AB38-4CE0D0AC9D15}" destId="{D0822228-5267-4D69-BE21-87736D487B5F}" srcOrd="4" destOrd="0" presId="urn:microsoft.com/office/officeart/2005/8/layout/chevron1"/>
    <dgm:cxn modelId="{DF205712-DDBF-4A4E-80D4-22AD41F5123D}" type="presParOf" srcId="{D0822228-5267-4D69-BE21-87736D487B5F}" destId="{EA149330-754A-41B5-8AEB-E7A1C8C7D605}" srcOrd="0" destOrd="0" presId="urn:microsoft.com/office/officeart/2005/8/layout/chevron1"/>
    <dgm:cxn modelId="{EBF805E0-799D-4D9B-ADB8-A5D7F5D1CA0B}" type="presParOf" srcId="{D0822228-5267-4D69-BE21-87736D487B5F}" destId="{8A92635C-C5B3-43E7-A178-B44B73210F3B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0FD1813-E92F-4650-99C2-E520ABA1312B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B65E74-A5A7-4B41-A1F9-CD33FD3E498D}">
      <dgm:prSet phldrT="[Текст]"/>
      <dgm:spPr/>
      <dgm:t>
        <a:bodyPr/>
        <a:lstStyle/>
        <a:p>
          <a:r>
            <a:rPr lang="uk-UA" dirty="0" smtClean="0"/>
            <a:t>Спадковість </a:t>
          </a:r>
          <a:endParaRPr lang="ru-RU" dirty="0"/>
        </a:p>
      </dgm:t>
    </dgm:pt>
    <dgm:pt modelId="{0DF47D89-0076-43F7-A79A-0B02C5987F10}" type="parTrans" cxnId="{8BE66CBC-777D-40FB-8449-FF39D0AB78FF}">
      <dgm:prSet/>
      <dgm:spPr/>
      <dgm:t>
        <a:bodyPr/>
        <a:lstStyle/>
        <a:p>
          <a:endParaRPr lang="ru-RU"/>
        </a:p>
      </dgm:t>
    </dgm:pt>
    <dgm:pt modelId="{5B42A631-FD08-40E2-AA9F-9F0F92A360C8}" type="sibTrans" cxnId="{8BE66CBC-777D-40FB-8449-FF39D0AB78FF}">
      <dgm:prSet/>
      <dgm:spPr/>
      <dgm:t>
        <a:bodyPr/>
        <a:lstStyle/>
        <a:p>
          <a:endParaRPr lang="ru-RU"/>
        </a:p>
      </dgm:t>
    </dgm:pt>
    <dgm:pt modelId="{857857CB-5DFF-4981-9408-00876336341E}">
      <dgm:prSet phldrT="[Текст]"/>
      <dgm:spPr/>
      <dgm:t>
        <a:bodyPr/>
        <a:lstStyle/>
        <a:p>
          <a:r>
            <a:rPr lang="uk-UA" dirty="0" smtClean="0"/>
            <a:t>Середовище  </a:t>
          </a:r>
          <a:endParaRPr lang="ru-RU" dirty="0"/>
        </a:p>
      </dgm:t>
    </dgm:pt>
    <dgm:pt modelId="{3E8A9D7E-75D1-4E26-9C58-3B3F7C43C99E}" type="parTrans" cxnId="{419408B0-6A8D-4B8C-B5B4-09C1258EFD08}">
      <dgm:prSet/>
      <dgm:spPr/>
      <dgm:t>
        <a:bodyPr/>
        <a:lstStyle/>
        <a:p>
          <a:endParaRPr lang="ru-RU"/>
        </a:p>
      </dgm:t>
    </dgm:pt>
    <dgm:pt modelId="{C7562D5B-F17D-4897-A587-99A1BCDE7D38}" type="sibTrans" cxnId="{419408B0-6A8D-4B8C-B5B4-09C1258EFD08}">
      <dgm:prSet/>
      <dgm:spPr/>
      <dgm:t>
        <a:bodyPr/>
        <a:lstStyle/>
        <a:p>
          <a:endParaRPr lang="ru-RU"/>
        </a:p>
      </dgm:t>
    </dgm:pt>
    <dgm:pt modelId="{A37AEA9E-5765-4B54-8F40-B634FF09C4C3}">
      <dgm:prSet phldrT="[Текст]"/>
      <dgm:spPr/>
      <dgm:t>
        <a:bodyPr/>
        <a:lstStyle/>
        <a:p>
          <a:r>
            <a:rPr lang="uk-UA" dirty="0" smtClean="0"/>
            <a:t>Виховання </a:t>
          </a:r>
          <a:endParaRPr lang="ru-RU" dirty="0"/>
        </a:p>
      </dgm:t>
    </dgm:pt>
    <dgm:pt modelId="{6AFF9029-4AB1-4E61-99FA-21A73AC6F293}" type="parTrans" cxnId="{B29C1FCD-13CB-4E9B-B035-627442A60408}">
      <dgm:prSet/>
      <dgm:spPr/>
      <dgm:t>
        <a:bodyPr/>
        <a:lstStyle/>
        <a:p>
          <a:endParaRPr lang="ru-RU"/>
        </a:p>
      </dgm:t>
    </dgm:pt>
    <dgm:pt modelId="{7A3A0D3A-4251-4601-B67A-39A10AB0E42F}" type="sibTrans" cxnId="{B29C1FCD-13CB-4E9B-B035-627442A60408}">
      <dgm:prSet/>
      <dgm:spPr/>
      <dgm:t>
        <a:bodyPr/>
        <a:lstStyle/>
        <a:p>
          <a:endParaRPr lang="ru-RU"/>
        </a:p>
      </dgm:t>
    </dgm:pt>
    <dgm:pt modelId="{DFDA814B-28C7-41AA-8668-4FE106C63613}" type="pres">
      <dgm:prSet presAssocID="{70FD1813-E92F-4650-99C2-E520ABA131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C3383B0-5BFD-4D11-8460-F8D3127830BC}" type="pres">
      <dgm:prSet presAssocID="{70FD1813-E92F-4650-99C2-E520ABA1312B}" presName="Name1" presStyleCnt="0"/>
      <dgm:spPr/>
    </dgm:pt>
    <dgm:pt modelId="{87DD1E68-F5B9-4202-A7A5-C5270F63D943}" type="pres">
      <dgm:prSet presAssocID="{70FD1813-E92F-4650-99C2-E520ABA1312B}" presName="cycle" presStyleCnt="0"/>
      <dgm:spPr/>
    </dgm:pt>
    <dgm:pt modelId="{44E0CD68-CEC3-4198-9A5E-DCF2125C6B63}" type="pres">
      <dgm:prSet presAssocID="{70FD1813-E92F-4650-99C2-E520ABA1312B}" presName="srcNode" presStyleLbl="node1" presStyleIdx="0" presStyleCnt="3"/>
      <dgm:spPr/>
    </dgm:pt>
    <dgm:pt modelId="{1D0CC944-3E17-44EC-8F1B-382D6775038F}" type="pres">
      <dgm:prSet presAssocID="{70FD1813-E92F-4650-99C2-E520ABA1312B}" presName="conn" presStyleLbl="parChTrans1D2" presStyleIdx="0" presStyleCnt="1"/>
      <dgm:spPr/>
      <dgm:t>
        <a:bodyPr/>
        <a:lstStyle/>
        <a:p>
          <a:endParaRPr lang="ru-RU"/>
        </a:p>
      </dgm:t>
    </dgm:pt>
    <dgm:pt modelId="{0FBE3980-5A16-43FB-8F9C-A49AB34A4ADC}" type="pres">
      <dgm:prSet presAssocID="{70FD1813-E92F-4650-99C2-E520ABA1312B}" presName="extraNode" presStyleLbl="node1" presStyleIdx="0" presStyleCnt="3"/>
      <dgm:spPr/>
    </dgm:pt>
    <dgm:pt modelId="{558D0012-1FEC-4563-BA9A-6CA6D4EA3CB7}" type="pres">
      <dgm:prSet presAssocID="{70FD1813-E92F-4650-99C2-E520ABA1312B}" presName="dstNode" presStyleLbl="node1" presStyleIdx="0" presStyleCnt="3"/>
      <dgm:spPr/>
    </dgm:pt>
    <dgm:pt modelId="{0514BFB8-C8A7-4444-93AF-E268F362354F}" type="pres">
      <dgm:prSet presAssocID="{F8B65E74-A5A7-4B41-A1F9-CD33FD3E498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1DFE1-9504-4782-B854-AD9364128584}" type="pres">
      <dgm:prSet presAssocID="{F8B65E74-A5A7-4B41-A1F9-CD33FD3E498D}" presName="accent_1" presStyleCnt="0"/>
      <dgm:spPr/>
    </dgm:pt>
    <dgm:pt modelId="{4796FDCE-4CFD-4F93-BC5A-BEE4B08B0E19}" type="pres">
      <dgm:prSet presAssocID="{F8B65E74-A5A7-4B41-A1F9-CD33FD3E498D}" presName="accentRepeatNode" presStyleLbl="solidFgAcc1" presStyleIdx="0" presStyleCnt="3"/>
      <dgm:spPr/>
    </dgm:pt>
    <dgm:pt modelId="{93FE58B2-210A-4130-A5DA-1CFFD0E7860C}" type="pres">
      <dgm:prSet presAssocID="{857857CB-5DFF-4981-9408-00876336341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7FAD3-3902-4AB0-9B98-C92509B67216}" type="pres">
      <dgm:prSet presAssocID="{857857CB-5DFF-4981-9408-00876336341E}" presName="accent_2" presStyleCnt="0"/>
      <dgm:spPr/>
    </dgm:pt>
    <dgm:pt modelId="{83BBFC00-06AA-46D2-8345-EC62E0728E17}" type="pres">
      <dgm:prSet presAssocID="{857857CB-5DFF-4981-9408-00876336341E}" presName="accentRepeatNode" presStyleLbl="solidFgAcc1" presStyleIdx="1" presStyleCnt="3"/>
      <dgm:spPr/>
    </dgm:pt>
    <dgm:pt modelId="{74AABB23-F69F-4A2F-AE7F-43F759403D78}" type="pres">
      <dgm:prSet presAssocID="{A37AEA9E-5765-4B54-8F40-B634FF09C4C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3AD72-D548-423F-815D-DA2EC33C7AD2}" type="pres">
      <dgm:prSet presAssocID="{A37AEA9E-5765-4B54-8F40-B634FF09C4C3}" presName="accent_3" presStyleCnt="0"/>
      <dgm:spPr/>
    </dgm:pt>
    <dgm:pt modelId="{3CE34D3D-520D-4269-985B-3C0EB83FCE76}" type="pres">
      <dgm:prSet presAssocID="{A37AEA9E-5765-4B54-8F40-B634FF09C4C3}" presName="accentRepeatNode" presStyleLbl="solidFgAcc1" presStyleIdx="2" presStyleCnt="3"/>
      <dgm:spPr/>
    </dgm:pt>
  </dgm:ptLst>
  <dgm:cxnLst>
    <dgm:cxn modelId="{BC693C02-527E-40AA-BA0F-41AAB9414D98}" type="presOf" srcId="{5B42A631-FD08-40E2-AA9F-9F0F92A360C8}" destId="{1D0CC944-3E17-44EC-8F1B-382D6775038F}" srcOrd="0" destOrd="0" presId="urn:microsoft.com/office/officeart/2008/layout/VerticalCurvedList"/>
    <dgm:cxn modelId="{F961A8BC-E0CD-49A4-A4A0-5711EFAB453B}" type="presOf" srcId="{A37AEA9E-5765-4B54-8F40-B634FF09C4C3}" destId="{74AABB23-F69F-4A2F-AE7F-43F759403D78}" srcOrd="0" destOrd="0" presId="urn:microsoft.com/office/officeart/2008/layout/VerticalCurvedList"/>
    <dgm:cxn modelId="{419408B0-6A8D-4B8C-B5B4-09C1258EFD08}" srcId="{70FD1813-E92F-4650-99C2-E520ABA1312B}" destId="{857857CB-5DFF-4981-9408-00876336341E}" srcOrd="1" destOrd="0" parTransId="{3E8A9D7E-75D1-4E26-9C58-3B3F7C43C99E}" sibTransId="{C7562D5B-F17D-4897-A587-99A1BCDE7D38}"/>
    <dgm:cxn modelId="{B29C1FCD-13CB-4E9B-B035-627442A60408}" srcId="{70FD1813-E92F-4650-99C2-E520ABA1312B}" destId="{A37AEA9E-5765-4B54-8F40-B634FF09C4C3}" srcOrd="2" destOrd="0" parTransId="{6AFF9029-4AB1-4E61-99FA-21A73AC6F293}" sibTransId="{7A3A0D3A-4251-4601-B67A-39A10AB0E42F}"/>
    <dgm:cxn modelId="{0455B603-F851-4F22-93BD-D2624F46D56F}" type="presOf" srcId="{F8B65E74-A5A7-4B41-A1F9-CD33FD3E498D}" destId="{0514BFB8-C8A7-4444-93AF-E268F362354F}" srcOrd="0" destOrd="0" presId="urn:microsoft.com/office/officeart/2008/layout/VerticalCurvedList"/>
    <dgm:cxn modelId="{8BE66CBC-777D-40FB-8449-FF39D0AB78FF}" srcId="{70FD1813-E92F-4650-99C2-E520ABA1312B}" destId="{F8B65E74-A5A7-4B41-A1F9-CD33FD3E498D}" srcOrd="0" destOrd="0" parTransId="{0DF47D89-0076-43F7-A79A-0B02C5987F10}" sibTransId="{5B42A631-FD08-40E2-AA9F-9F0F92A360C8}"/>
    <dgm:cxn modelId="{07B2B329-EDF2-4115-888A-01164A80E2C6}" type="presOf" srcId="{857857CB-5DFF-4981-9408-00876336341E}" destId="{93FE58B2-210A-4130-A5DA-1CFFD0E7860C}" srcOrd="0" destOrd="0" presId="urn:microsoft.com/office/officeart/2008/layout/VerticalCurvedList"/>
    <dgm:cxn modelId="{CA7F4681-EA4E-4F7E-99A1-DBED4EF149B2}" type="presOf" srcId="{70FD1813-E92F-4650-99C2-E520ABA1312B}" destId="{DFDA814B-28C7-41AA-8668-4FE106C63613}" srcOrd="0" destOrd="0" presId="urn:microsoft.com/office/officeart/2008/layout/VerticalCurvedList"/>
    <dgm:cxn modelId="{893F5247-CD3E-40D4-94BE-82F642F67500}" type="presParOf" srcId="{DFDA814B-28C7-41AA-8668-4FE106C63613}" destId="{AC3383B0-5BFD-4D11-8460-F8D3127830BC}" srcOrd="0" destOrd="0" presId="urn:microsoft.com/office/officeart/2008/layout/VerticalCurvedList"/>
    <dgm:cxn modelId="{ED7FD4A3-D587-4C84-BAFF-B972E411499E}" type="presParOf" srcId="{AC3383B0-5BFD-4D11-8460-F8D3127830BC}" destId="{87DD1E68-F5B9-4202-A7A5-C5270F63D943}" srcOrd="0" destOrd="0" presId="urn:microsoft.com/office/officeart/2008/layout/VerticalCurvedList"/>
    <dgm:cxn modelId="{119FF5DA-CB53-4C23-B8E7-854FFF2A7909}" type="presParOf" srcId="{87DD1E68-F5B9-4202-A7A5-C5270F63D943}" destId="{44E0CD68-CEC3-4198-9A5E-DCF2125C6B63}" srcOrd="0" destOrd="0" presId="urn:microsoft.com/office/officeart/2008/layout/VerticalCurvedList"/>
    <dgm:cxn modelId="{2003BBEC-4BD0-4210-B585-83174F2CE4B3}" type="presParOf" srcId="{87DD1E68-F5B9-4202-A7A5-C5270F63D943}" destId="{1D0CC944-3E17-44EC-8F1B-382D6775038F}" srcOrd="1" destOrd="0" presId="urn:microsoft.com/office/officeart/2008/layout/VerticalCurvedList"/>
    <dgm:cxn modelId="{D65184CE-97FE-4C0D-918A-4D9B242C4DCA}" type="presParOf" srcId="{87DD1E68-F5B9-4202-A7A5-C5270F63D943}" destId="{0FBE3980-5A16-43FB-8F9C-A49AB34A4ADC}" srcOrd="2" destOrd="0" presId="urn:microsoft.com/office/officeart/2008/layout/VerticalCurvedList"/>
    <dgm:cxn modelId="{CA19EE28-8012-4A57-8345-86DAEC600F18}" type="presParOf" srcId="{87DD1E68-F5B9-4202-A7A5-C5270F63D943}" destId="{558D0012-1FEC-4563-BA9A-6CA6D4EA3CB7}" srcOrd="3" destOrd="0" presId="urn:microsoft.com/office/officeart/2008/layout/VerticalCurvedList"/>
    <dgm:cxn modelId="{1A285088-0716-42A8-B33C-555CFF8BE57B}" type="presParOf" srcId="{AC3383B0-5BFD-4D11-8460-F8D3127830BC}" destId="{0514BFB8-C8A7-4444-93AF-E268F362354F}" srcOrd="1" destOrd="0" presId="urn:microsoft.com/office/officeart/2008/layout/VerticalCurvedList"/>
    <dgm:cxn modelId="{AEFB2797-3930-48F9-AFA7-A7F43B51FA0D}" type="presParOf" srcId="{AC3383B0-5BFD-4D11-8460-F8D3127830BC}" destId="{9621DFE1-9504-4782-B854-AD9364128584}" srcOrd="2" destOrd="0" presId="urn:microsoft.com/office/officeart/2008/layout/VerticalCurvedList"/>
    <dgm:cxn modelId="{A4A9FE09-F55B-4A76-ABA6-3BDBB35D5FD7}" type="presParOf" srcId="{9621DFE1-9504-4782-B854-AD9364128584}" destId="{4796FDCE-4CFD-4F93-BC5A-BEE4B08B0E19}" srcOrd="0" destOrd="0" presId="urn:microsoft.com/office/officeart/2008/layout/VerticalCurvedList"/>
    <dgm:cxn modelId="{4B3550A7-6BF1-4E72-B3E4-0D8ABB1C049B}" type="presParOf" srcId="{AC3383B0-5BFD-4D11-8460-F8D3127830BC}" destId="{93FE58B2-210A-4130-A5DA-1CFFD0E7860C}" srcOrd="3" destOrd="0" presId="urn:microsoft.com/office/officeart/2008/layout/VerticalCurvedList"/>
    <dgm:cxn modelId="{CF321538-5A44-4BD0-806C-06D782480367}" type="presParOf" srcId="{AC3383B0-5BFD-4D11-8460-F8D3127830BC}" destId="{2217FAD3-3902-4AB0-9B98-C92509B67216}" srcOrd="4" destOrd="0" presId="urn:microsoft.com/office/officeart/2008/layout/VerticalCurvedList"/>
    <dgm:cxn modelId="{C989CC61-8304-48A3-868E-4ED31FD1C66E}" type="presParOf" srcId="{2217FAD3-3902-4AB0-9B98-C92509B67216}" destId="{83BBFC00-06AA-46D2-8345-EC62E0728E17}" srcOrd="0" destOrd="0" presId="urn:microsoft.com/office/officeart/2008/layout/VerticalCurvedList"/>
    <dgm:cxn modelId="{EE63C1A4-6BAA-4F12-844C-BC4B387D4403}" type="presParOf" srcId="{AC3383B0-5BFD-4D11-8460-F8D3127830BC}" destId="{74AABB23-F69F-4A2F-AE7F-43F759403D78}" srcOrd="5" destOrd="0" presId="urn:microsoft.com/office/officeart/2008/layout/VerticalCurvedList"/>
    <dgm:cxn modelId="{9E4B49D7-0F5B-4491-A11D-36EE1A8B3855}" type="presParOf" srcId="{AC3383B0-5BFD-4D11-8460-F8D3127830BC}" destId="{31A3AD72-D548-423F-815D-DA2EC33C7AD2}" srcOrd="6" destOrd="0" presId="urn:microsoft.com/office/officeart/2008/layout/VerticalCurvedList"/>
    <dgm:cxn modelId="{15BDA26B-8901-461C-9EF9-DC1E07F34120}" type="presParOf" srcId="{31A3AD72-D548-423F-815D-DA2EC33C7AD2}" destId="{3CE34D3D-520D-4269-985B-3C0EB83FCE7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C614756-9703-491D-AC78-1F6684143166}" type="doc">
      <dgm:prSet loTypeId="urn:microsoft.com/office/officeart/2005/8/layout/gear1" loCatId="cycle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1E9D40F-12E0-46F3-9C0B-FDAE6688C7BD}">
      <dgm:prSet phldrT="[Текст]" custT="1"/>
      <dgm:spPr/>
      <dgm:t>
        <a:bodyPr/>
        <a:lstStyle/>
        <a:p>
          <a:r>
            <a:rPr lang="uk-UA" sz="2800" b="1" dirty="0" smtClean="0"/>
            <a:t>Середовище </a:t>
          </a:r>
          <a:endParaRPr lang="ru-RU" sz="1400" b="1" dirty="0"/>
        </a:p>
      </dgm:t>
    </dgm:pt>
    <dgm:pt modelId="{01207C50-6A45-4C13-A5AB-31E1C9CB8FF6}" type="parTrans" cxnId="{1B3863A1-D2E5-4A08-85DD-8C758504F370}">
      <dgm:prSet/>
      <dgm:spPr/>
      <dgm:t>
        <a:bodyPr/>
        <a:lstStyle/>
        <a:p>
          <a:endParaRPr lang="ru-RU"/>
        </a:p>
      </dgm:t>
    </dgm:pt>
    <dgm:pt modelId="{58D4E10D-4487-44E2-B5AE-861B80F8D834}" type="sibTrans" cxnId="{1B3863A1-D2E5-4A08-85DD-8C758504F370}">
      <dgm:prSet/>
      <dgm:spPr/>
      <dgm:t>
        <a:bodyPr/>
        <a:lstStyle/>
        <a:p>
          <a:endParaRPr lang="ru-RU"/>
        </a:p>
      </dgm:t>
    </dgm:pt>
    <dgm:pt modelId="{E77B762A-E697-4835-BC64-ABE9F3C092AB}">
      <dgm:prSet phldrT="[Текст]" custT="1"/>
      <dgm:spPr/>
      <dgm:t>
        <a:bodyPr/>
        <a:lstStyle/>
        <a:p>
          <a:r>
            <a:rPr lang="uk-UA" sz="2400" dirty="0" smtClean="0"/>
            <a:t>Природне </a:t>
          </a:r>
          <a:endParaRPr lang="ru-RU" sz="2400" dirty="0"/>
        </a:p>
      </dgm:t>
    </dgm:pt>
    <dgm:pt modelId="{E03321DB-2BC9-4BCC-B233-91628ED6EFB0}" type="parTrans" cxnId="{680F8CEB-448D-4555-9824-2A64A30A5BEF}">
      <dgm:prSet/>
      <dgm:spPr/>
      <dgm:t>
        <a:bodyPr/>
        <a:lstStyle/>
        <a:p>
          <a:endParaRPr lang="ru-RU"/>
        </a:p>
      </dgm:t>
    </dgm:pt>
    <dgm:pt modelId="{C40FA1C4-2BC9-4444-A9E0-B59AD1449EDC}" type="sibTrans" cxnId="{680F8CEB-448D-4555-9824-2A64A30A5BEF}">
      <dgm:prSet/>
      <dgm:spPr/>
      <dgm:t>
        <a:bodyPr/>
        <a:lstStyle/>
        <a:p>
          <a:endParaRPr lang="ru-RU"/>
        </a:p>
      </dgm:t>
    </dgm:pt>
    <dgm:pt modelId="{C41F9076-C2F8-4D57-80A3-236F0DAB36DE}">
      <dgm:prSet phldrT="[Текст]" custT="1"/>
      <dgm:spPr/>
      <dgm:t>
        <a:bodyPr/>
        <a:lstStyle/>
        <a:p>
          <a:r>
            <a:rPr lang="uk-UA" sz="2400" dirty="0" smtClean="0"/>
            <a:t>Соціальне</a:t>
          </a:r>
          <a:endParaRPr lang="ru-RU" sz="2400" dirty="0"/>
        </a:p>
      </dgm:t>
    </dgm:pt>
    <dgm:pt modelId="{9EAEE5C8-9D9B-4113-BB37-99CCA8981DFD}" type="parTrans" cxnId="{DA51261B-7ED2-44B1-B961-08128A97ED71}">
      <dgm:prSet/>
      <dgm:spPr/>
      <dgm:t>
        <a:bodyPr/>
        <a:lstStyle/>
        <a:p>
          <a:endParaRPr lang="ru-RU"/>
        </a:p>
      </dgm:t>
    </dgm:pt>
    <dgm:pt modelId="{BF30BD32-5DB2-44BA-A79F-0F82659C240D}" type="sibTrans" cxnId="{DA51261B-7ED2-44B1-B961-08128A97ED71}">
      <dgm:prSet/>
      <dgm:spPr/>
      <dgm:t>
        <a:bodyPr/>
        <a:lstStyle/>
        <a:p>
          <a:endParaRPr lang="ru-RU"/>
        </a:p>
      </dgm:t>
    </dgm:pt>
    <dgm:pt modelId="{D3521D9E-3676-44A5-AF3B-9C10462785A9}">
      <dgm:prSet phldrT="[Текст]" custT="1"/>
      <dgm:spPr/>
      <dgm:t>
        <a:bodyPr/>
        <a:lstStyle/>
        <a:p>
          <a:r>
            <a:rPr lang="uk-UA" sz="2400" dirty="0" smtClean="0"/>
            <a:t>Домашнє </a:t>
          </a:r>
          <a:endParaRPr lang="ru-RU" sz="2400" dirty="0"/>
        </a:p>
      </dgm:t>
    </dgm:pt>
    <dgm:pt modelId="{C50487E4-E369-42B8-9D18-64B314F70E83}" type="parTrans" cxnId="{61357851-99A9-48D8-9090-FCD4F1AF6EBD}">
      <dgm:prSet/>
      <dgm:spPr/>
      <dgm:t>
        <a:bodyPr/>
        <a:lstStyle/>
        <a:p>
          <a:endParaRPr lang="ru-RU"/>
        </a:p>
      </dgm:t>
    </dgm:pt>
    <dgm:pt modelId="{B93724F1-FB55-44FC-A44D-26A118E471A7}" type="sibTrans" cxnId="{61357851-99A9-48D8-9090-FCD4F1AF6EBD}">
      <dgm:prSet/>
      <dgm:spPr/>
      <dgm:t>
        <a:bodyPr/>
        <a:lstStyle/>
        <a:p>
          <a:endParaRPr lang="ru-RU"/>
        </a:p>
      </dgm:t>
    </dgm:pt>
    <dgm:pt modelId="{E99CFBD2-C2C2-4027-9814-F0CDAA3CF068}" type="pres">
      <dgm:prSet presAssocID="{BC614756-9703-491D-AC78-1F668414316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26E1C0-505D-4945-B802-40B153159D99}" type="pres">
      <dgm:prSet presAssocID="{71E9D40F-12E0-46F3-9C0B-FDAE6688C7BD}" presName="gear1" presStyleLbl="node1" presStyleIdx="0" presStyleCnt="1" custScaleX="125892" custLinFactNeighborX="-288" custLinFactNeighborY="-30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C3944-8140-492A-AFBA-53A5BED96FCD}" type="pres">
      <dgm:prSet presAssocID="{71E9D40F-12E0-46F3-9C0B-FDAE6688C7BD}" presName="gear1srcNode" presStyleLbl="node1" presStyleIdx="0" presStyleCnt="1"/>
      <dgm:spPr/>
      <dgm:t>
        <a:bodyPr/>
        <a:lstStyle/>
        <a:p>
          <a:endParaRPr lang="ru-RU"/>
        </a:p>
      </dgm:t>
    </dgm:pt>
    <dgm:pt modelId="{F24A5F5E-87C4-41E2-98D7-FCF17E5EB580}" type="pres">
      <dgm:prSet presAssocID="{71E9D40F-12E0-46F3-9C0B-FDAE6688C7BD}" presName="gear1dstNode" presStyleLbl="node1" presStyleIdx="0" presStyleCnt="1"/>
      <dgm:spPr/>
      <dgm:t>
        <a:bodyPr/>
        <a:lstStyle/>
        <a:p>
          <a:endParaRPr lang="ru-RU"/>
        </a:p>
      </dgm:t>
    </dgm:pt>
    <dgm:pt modelId="{FDA325FA-81B0-49CB-BBF8-D4F44A83318A}" type="pres">
      <dgm:prSet presAssocID="{71E9D40F-12E0-46F3-9C0B-FDAE6688C7BD}" presName="gear1ch" presStyleLbl="fgAcc1" presStyleIdx="0" presStyleCnt="1" custScaleX="116999" custScaleY="134462" custLinFactNeighborX="271" custLinFactNeighborY="142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70A63-3C95-48B9-BF30-BFACD1A888EB}" type="pres">
      <dgm:prSet presAssocID="{58D4E10D-4487-44E2-B5AE-861B80F8D834}" presName="connector1" presStyleLbl="sibTrans2D1" presStyleIdx="0" presStyleCnt="1"/>
      <dgm:spPr/>
      <dgm:t>
        <a:bodyPr/>
        <a:lstStyle/>
        <a:p>
          <a:endParaRPr lang="ru-RU"/>
        </a:p>
      </dgm:t>
    </dgm:pt>
  </dgm:ptLst>
  <dgm:cxnLst>
    <dgm:cxn modelId="{965B369E-4718-4EED-BA13-2CCDF05F1BB2}" type="presOf" srcId="{58D4E10D-4487-44E2-B5AE-861B80F8D834}" destId="{36770A63-3C95-48B9-BF30-BFACD1A888EB}" srcOrd="0" destOrd="0" presId="urn:microsoft.com/office/officeart/2005/8/layout/gear1"/>
    <dgm:cxn modelId="{620C1981-22D1-438E-86B1-0066A0C2571C}" type="presOf" srcId="{71E9D40F-12E0-46F3-9C0B-FDAE6688C7BD}" destId="{D926E1C0-505D-4945-B802-40B153159D99}" srcOrd="0" destOrd="0" presId="urn:microsoft.com/office/officeart/2005/8/layout/gear1"/>
    <dgm:cxn modelId="{63AE83BF-7FB5-498E-9E1A-ED7D21F90A1D}" type="presOf" srcId="{71E9D40F-12E0-46F3-9C0B-FDAE6688C7BD}" destId="{8ECC3944-8140-492A-AFBA-53A5BED96FCD}" srcOrd="1" destOrd="0" presId="urn:microsoft.com/office/officeart/2005/8/layout/gear1"/>
    <dgm:cxn modelId="{1B3863A1-D2E5-4A08-85DD-8C758504F370}" srcId="{BC614756-9703-491D-AC78-1F6684143166}" destId="{71E9D40F-12E0-46F3-9C0B-FDAE6688C7BD}" srcOrd="0" destOrd="0" parTransId="{01207C50-6A45-4C13-A5AB-31E1C9CB8FF6}" sibTransId="{58D4E10D-4487-44E2-B5AE-861B80F8D834}"/>
    <dgm:cxn modelId="{2546D6F4-0B27-4B15-8984-A7B446279F64}" type="presOf" srcId="{C41F9076-C2F8-4D57-80A3-236F0DAB36DE}" destId="{FDA325FA-81B0-49CB-BBF8-D4F44A83318A}" srcOrd="0" destOrd="1" presId="urn:microsoft.com/office/officeart/2005/8/layout/gear1"/>
    <dgm:cxn modelId="{545D15CB-A044-492D-932F-194DA0A79F28}" type="presOf" srcId="{D3521D9E-3676-44A5-AF3B-9C10462785A9}" destId="{FDA325FA-81B0-49CB-BBF8-D4F44A83318A}" srcOrd="0" destOrd="2" presId="urn:microsoft.com/office/officeart/2005/8/layout/gear1"/>
    <dgm:cxn modelId="{DA51261B-7ED2-44B1-B961-08128A97ED71}" srcId="{71E9D40F-12E0-46F3-9C0B-FDAE6688C7BD}" destId="{C41F9076-C2F8-4D57-80A3-236F0DAB36DE}" srcOrd="1" destOrd="0" parTransId="{9EAEE5C8-9D9B-4113-BB37-99CCA8981DFD}" sibTransId="{BF30BD32-5DB2-44BA-A79F-0F82659C240D}"/>
    <dgm:cxn modelId="{680F8CEB-448D-4555-9824-2A64A30A5BEF}" srcId="{71E9D40F-12E0-46F3-9C0B-FDAE6688C7BD}" destId="{E77B762A-E697-4835-BC64-ABE9F3C092AB}" srcOrd="0" destOrd="0" parTransId="{E03321DB-2BC9-4BCC-B233-91628ED6EFB0}" sibTransId="{C40FA1C4-2BC9-4444-A9E0-B59AD1449EDC}"/>
    <dgm:cxn modelId="{61357851-99A9-48D8-9090-FCD4F1AF6EBD}" srcId="{71E9D40F-12E0-46F3-9C0B-FDAE6688C7BD}" destId="{D3521D9E-3676-44A5-AF3B-9C10462785A9}" srcOrd="2" destOrd="0" parTransId="{C50487E4-E369-42B8-9D18-64B314F70E83}" sibTransId="{B93724F1-FB55-44FC-A44D-26A118E471A7}"/>
    <dgm:cxn modelId="{F46A3401-E9DD-4711-9B6C-573AB809E4BC}" type="presOf" srcId="{E77B762A-E697-4835-BC64-ABE9F3C092AB}" destId="{FDA325FA-81B0-49CB-BBF8-D4F44A83318A}" srcOrd="0" destOrd="0" presId="urn:microsoft.com/office/officeart/2005/8/layout/gear1"/>
    <dgm:cxn modelId="{F9F4E9C6-765A-4915-88D0-5AF27910941E}" type="presOf" srcId="{BC614756-9703-491D-AC78-1F6684143166}" destId="{E99CFBD2-C2C2-4027-9814-F0CDAA3CF068}" srcOrd="0" destOrd="0" presId="urn:microsoft.com/office/officeart/2005/8/layout/gear1"/>
    <dgm:cxn modelId="{C643D4EC-36A5-4D00-AD54-C346BDBE9188}" type="presOf" srcId="{71E9D40F-12E0-46F3-9C0B-FDAE6688C7BD}" destId="{F24A5F5E-87C4-41E2-98D7-FCF17E5EB580}" srcOrd="2" destOrd="0" presId="urn:microsoft.com/office/officeart/2005/8/layout/gear1"/>
    <dgm:cxn modelId="{6351C7D7-3EB8-4F32-8B09-1C4AE304A865}" type="presParOf" srcId="{E99CFBD2-C2C2-4027-9814-F0CDAA3CF068}" destId="{D926E1C0-505D-4945-B802-40B153159D99}" srcOrd="0" destOrd="0" presId="urn:microsoft.com/office/officeart/2005/8/layout/gear1"/>
    <dgm:cxn modelId="{692394FD-E350-4AE7-B023-0C54C5824D6C}" type="presParOf" srcId="{E99CFBD2-C2C2-4027-9814-F0CDAA3CF068}" destId="{8ECC3944-8140-492A-AFBA-53A5BED96FCD}" srcOrd="1" destOrd="0" presId="urn:microsoft.com/office/officeart/2005/8/layout/gear1"/>
    <dgm:cxn modelId="{C95437E6-36C3-4F1A-949A-4C993B1ACC2A}" type="presParOf" srcId="{E99CFBD2-C2C2-4027-9814-F0CDAA3CF068}" destId="{F24A5F5E-87C4-41E2-98D7-FCF17E5EB580}" srcOrd="2" destOrd="0" presId="urn:microsoft.com/office/officeart/2005/8/layout/gear1"/>
    <dgm:cxn modelId="{1C84BA94-2E6F-4E3D-8FA6-0261D9743A7A}" type="presParOf" srcId="{E99CFBD2-C2C2-4027-9814-F0CDAA3CF068}" destId="{FDA325FA-81B0-49CB-BBF8-D4F44A83318A}" srcOrd="3" destOrd="0" presId="urn:microsoft.com/office/officeart/2005/8/layout/gear1"/>
    <dgm:cxn modelId="{DDCF05E3-1000-44FE-837F-1283B293BD10}" type="presParOf" srcId="{E99CFBD2-C2C2-4027-9814-F0CDAA3CF068}" destId="{36770A63-3C95-48B9-BF30-BFACD1A888EB}" srcOrd="4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9ACBAA4-B3D1-4E65-AB5E-3A9E4E4CDBB7}" type="doc">
      <dgm:prSet loTypeId="urn:microsoft.com/office/officeart/2005/8/layout/cycle8" loCatId="cycle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40BF550-25C2-4D46-BF34-16E5DFB21854}">
      <dgm:prSet phldrT="[Текст]"/>
      <dgm:spPr/>
      <dgm:t>
        <a:bodyPr/>
        <a:lstStyle/>
        <a:p>
          <a:r>
            <a:rPr lang="uk-UA" b="1" dirty="0" smtClean="0"/>
            <a:t>Мета  </a:t>
          </a:r>
          <a:endParaRPr lang="ru-RU" b="1" dirty="0"/>
        </a:p>
      </dgm:t>
    </dgm:pt>
    <dgm:pt modelId="{EBE33318-D232-48A2-95D9-D0D0E824D33A}" type="parTrans" cxnId="{23AC84E2-518B-424F-BD5D-A9CA96CCE3EA}">
      <dgm:prSet/>
      <dgm:spPr/>
      <dgm:t>
        <a:bodyPr/>
        <a:lstStyle/>
        <a:p>
          <a:endParaRPr lang="ru-RU"/>
        </a:p>
      </dgm:t>
    </dgm:pt>
    <dgm:pt modelId="{A60457C0-43F7-4156-BFEC-A26456B22538}" type="sibTrans" cxnId="{23AC84E2-518B-424F-BD5D-A9CA96CCE3EA}">
      <dgm:prSet/>
      <dgm:spPr/>
      <dgm:t>
        <a:bodyPr/>
        <a:lstStyle/>
        <a:p>
          <a:endParaRPr lang="ru-RU"/>
        </a:p>
      </dgm:t>
    </dgm:pt>
    <dgm:pt modelId="{E185F769-64F7-4EAC-B92B-5CC5C4825CDF}">
      <dgm:prSet phldrT="[Текст]"/>
      <dgm:spPr/>
      <dgm:t>
        <a:bodyPr/>
        <a:lstStyle/>
        <a:p>
          <a:r>
            <a:rPr lang="uk-UA" b="1" dirty="0" smtClean="0"/>
            <a:t>Засоби</a:t>
          </a:r>
          <a:endParaRPr lang="ru-RU" b="1" dirty="0"/>
        </a:p>
      </dgm:t>
    </dgm:pt>
    <dgm:pt modelId="{46D09694-9E1B-40D6-8295-CC5FCE82A9E2}" type="parTrans" cxnId="{94D9099E-EC9A-4437-99A9-F3C9A301E1FC}">
      <dgm:prSet/>
      <dgm:spPr/>
      <dgm:t>
        <a:bodyPr/>
        <a:lstStyle/>
        <a:p>
          <a:endParaRPr lang="ru-RU"/>
        </a:p>
      </dgm:t>
    </dgm:pt>
    <dgm:pt modelId="{062459AC-4D01-4D24-A0DE-B41A76E4C6DE}" type="sibTrans" cxnId="{94D9099E-EC9A-4437-99A9-F3C9A301E1FC}">
      <dgm:prSet/>
      <dgm:spPr/>
      <dgm:t>
        <a:bodyPr/>
        <a:lstStyle/>
        <a:p>
          <a:endParaRPr lang="ru-RU"/>
        </a:p>
      </dgm:t>
    </dgm:pt>
    <dgm:pt modelId="{741185B2-3A22-419E-9B87-72E518E8033D}">
      <dgm:prSet phldrT="[Текст]"/>
      <dgm:spPr/>
      <dgm:t>
        <a:bodyPr/>
        <a:lstStyle/>
        <a:p>
          <a:r>
            <a:rPr lang="uk-UA" b="1" dirty="0" smtClean="0"/>
            <a:t>Результат  </a:t>
          </a:r>
          <a:endParaRPr lang="ru-RU" b="1" dirty="0"/>
        </a:p>
      </dgm:t>
    </dgm:pt>
    <dgm:pt modelId="{3DB203A6-0124-4EE5-A9B8-26C0FDFFA113}" type="parTrans" cxnId="{B07F5C8F-93E6-4711-80D5-7FA27CC70ECC}">
      <dgm:prSet/>
      <dgm:spPr/>
      <dgm:t>
        <a:bodyPr/>
        <a:lstStyle/>
        <a:p>
          <a:endParaRPr lang="ru-RU"/>
        </a:p>
      </dgm:t>
    </dgm:pt>
    <dgm:pt modelId="{AA1A149B-FA52-46C1-8500-C717F3ED1858}" type="sibTrans" cxnId="{B07F5C8F-93E6-4711-80D5-7FA27CC70ECC}">
      <dgm:prSet/>
      <dgm:spPr/>
      <dgm:t>
        <a:bodyPr/>
        <a:lstStyle/>
        <a:p>
          <a:endParaRPr lang="ru-RU"/>
        </a:p>
      </dgm:t>
    </dgm:pt>
    <dgm:pt modelId="{B1CDE6BD-B782-40B3-A76D-1B098E4E88E7}">
      <dgm:prSet phldrT="[Текст]"/>
      <dgm:spPr/>
      <dgm:t>
        <a:bodyPr/>
        <a:lstStyle/>
        <a:p>
          <a:r>
            <a:rPr lang="uk-UA" b="1" smtClean="0"/>
            <a:t>Суб'єкт </a:t>
          </a:r>
          <a:endParaRPr lang="ru-RU" b="1" dirty="0"/>
        </a:p>
      </dgm:t>
    </dgm:pt>
    <dgm:pt modelId="{86254FD3-FB59-4F8A-B045-C58934CCFB47}" type="parTrans" cxnId="{30310981-6254-498B-AE7B-B8697C2CECAA}">
      <dgm:prSet/>
      <dgm:spPr/>
      <dgm:t>
        <a:bodyPr/>
        <a:lstStyle/>
        <a:p>
          <a:endParaRPr lang="ru-RU"/>
        </a:p>
      </dgm:t>
    </dgm:pt>
    <dgm:pt modelId="{1B1AB85E-6AF5-4536-8251-B5FE8D8F48B9}" type="sibTrans" cxnId="{30310981-6254-498B-AE7B-B8697C2CECAA}">
      <dgm:prSet/>
      <dgm:spPr/>
      <dgm:t>
        <a:bodyPr/>
        <a:lstStyle/>
        <a:p>
          <a:endParaRPr lang="ru-RU"/>
        </a:p>
      </dgm:t>
    </dgm:pt>
    <dgm:pt modelId="{C5221093-3028-48BC-BFF5-80B8469BF320}" type="pres">
      <dgm:prSet presAssocID="{F9ACBAA4-B3D1-4E65-AB5E-3A9E4E4CDBB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5527D7-B806-48A4-B540-3394ABD19660}" type="pres">
      <dgm:prSet presAssocID="{F9ACBAA4-B3D1-4E65-AB5E-3A9E4E4CDBB7}" presName="wedge1" presStyleLbl="node1" presStyleIdx="0" presStyleCnt="4"/>
      <dgm:spPr/>
      <dgm:t>
        <a:bodyPr/>
        <a:lstStyle/>
        <a:p>
          <a:endParaRPr lang="ru-RU"/>
        </a:p>
      </dgm:t>
    </dgm:pt>
    <dgm:pt modelId="{8A1F940E-7CD3-4D09-A810-EB48495CF94A}" type="pres">
      <dgm:prSet presAssocID="{F9ACBAA4-B3D1-4E65-AB5E-3A9E4E4CDBB7}" presName="dummy1a" presStyleCnt="0"/>
      <dgm:spPr/>
    </dgm:pt>
    <dgm:pt modelId="{CF9DE0ED-2D2B-4728-BC37-AB5FB7370B3E}" type="pres">
      <dgm:prSet presAssocID="{F9ACBAA4-B3D1-4E65-AB5E-3A9E4E4CDBB7}" presName="dummy1b" presStyleCnt="0"/>
      <dgm:spPr/>
    </dgm:pt>
    <dgm:pt modelId="{BCA03FB6-968C-4EB1-9F0C-49283BEA1146}" type="pres">
      <dgm:prSet presAssocID="{F9ACBAA4-B3D1-4E65-AB5E-3A9E4E4CDBB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3FBDF-ACBA-4EE4-8865-3DCC59CCAA12}" type="pres">
      <dgm:prSet presAssocID="{F9ACBAA4-B3D1-4E65-AB5E-3A9E4E4CDBB7}" presName="wedge2" presStyleLbl="node1" presStyleIdx="1" presStyleCnt="4"/>
      <dgm:spPr/>
      <dgm:t>
        <a:bodyPr/>
        <a:lstStyle/>
        <a:p>
          <a:endParaRPr lang="ru-RU"/>
        </a:p>
      </dgm:t>
    </dgm:pt>
    <dgm:pt modelId="{97DA338C-CCF8-4B94-A347-B0D3B59E1F5A}" type="pres">
      <dgm:prSet presAssocID="{F9ACBAA4-B3D1-4E65-AB5E-3A9E4E4CDBB7}" presName="dummy2a" presStyleCnt="0"/>
      <dgm:spPr/>
    </dgm:pt>
    <dgm:pt modelId="{FDD90ACA-0C45-482B-8DDA-D7310CE9DA71}" type="pres">
      <dgm:prSet presAssocID="{F9ACBAA4-B3D1-4E65-AB5E-3A9E4E4CDBB7}" presName="dummy2b" presStyleCnt="0"/>
      <dgm:spPr/>
    </dgm:pt>
    <dgm:pt modelId="{12620A6E-1727-45E5-84AB-2498BDDB08AB}" type="pres">
      <dgm:prSet presAssocID="{F9ACBAA4-B3D1-4E65-AB5E-3A9E4E4CDBB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678AF-49B1-4B30-83D4-15A2A950452D}" type="pres">
      <dgm:prSet presAssocID="{F9ACBAA4-B3D1-4E65-AB5E-3A9E4E4CDBB7}" presName="wedge3" presStyleLbl="node1" presStyleIdx="2" presStyleCnt="4"/>
      <dgm:spPr/>
      <dgm:t>
        <a:bodyPr/>
        <a:lstStyle/>
        <a:p>
          <a:endParaRPr lang="ru-RU"/>
        </a:p>
      </dgm:t>
    </dgm:pt>
    <dgm:pt modelId="{BE849ED1-C000-4EF3-9365-9C46E63F67E2}" type="pres">
      <dgm:prSet presAssocID="{F9ACBAA4-B3D1-4E65-AB5E-3A9E4E4CDBB7}" presName="dummy3a" presStyleCnt="0"/>
      <dgm:spPr/>
    </dgm:pt>
    <dgm:pt modelId="{3A60178C-A8E9-4412-86CF-BD4D318487E8}" type="pres">
      <dgm:prSet presAssocID="{F9ACBAA4-B3D1-4E65-AB5E-3A9E4E4CDBB7}" presName="dummy3b" presStyleCnt="0"/>
      <dgm:spPr/>
    </dgm:pt>
    <dgm:pt modelId="{3625919F-CE2A-4360-A608-F54923633208}" type="pres">
      <dgm:prSet presAssocID="{F9ACBAA4-B3D1-4E65-AB5E-3A9E4E4CDBB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75D73-E11B-4D4C-8F80-6E91F4576541}" type="pres">
      <dgm:prSet presAssocID="{F9ACBAA4-B3D1-4E65-AB5E-3A9E4E4CDBB7}" presName="wedge4" presStyleLbl="node1" presStyleIdx="3" presStyleCnt="4"/>
      <dgm:spPr/>
      <dgm:t>
        <a:bodyPr/>
        <a:lstStyle/>
        <a:p>
          <a:endParaRPr lang="ru-RU"/>
        </a:p>
      </dgm:t>
    </dgm:pt>
    <dgm:pt modelId="{C20F7AE7-38B7-4B3E-9C32-05A2DAEC6BBF}" type="pres">
      <dgm:prSet presAssocID="{F9ACBAA4-B3D1-4E65-AB5E-3A9E4E4CDBB7}" presName="dummy4a" presStyleCnt="0"/>
      <dgm:spPr/>
    </dgm:pt>
    <dgm:pt modelId="{E6BA27FD-42BB-4844-A576-AC8D67A5A932}" type="pres">
      <dgm:prSet presAssocID="{F9ACBAA4-B3D1-4E65-AB5E-3A9E4E4CDBB7}" presName="dummy4b" presStyleCnt="0"/>
      <dgm:spPr/>
    </dgm:pt>
    <dgm:pt modelId="{9AC9B4A7-7EB5-43C2-96B8-EB68C01F1507}" type="pres">
      <dgm:prSet presAssocID="{F9ACBAA4-B3D1-4E65-AB5E-3A9E4E4CDBB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176CF-B977-458B-A750-EB26B7376E7B}" type="pres">
      <dgm:prSet presAssocID="{A60457C0-43F7-4156-BFEC-A26456B22538}" presName="arrowWedge1" presStyleLbl="fgSibTrans2D1" presStyleIdx="0" presStyleCnt="4"/>
      <dgm:spPr/>
    </dgm:pt>
    <dgm:pt modelId="{9BCB40D7-B678-4DFC-B85D-819BB1A07870}" type="pres">
      <dgm:prSet presAssocID="{062459AC-4D01-4D24-A0DE-B41A76E4C6DE}" presName="arrowWedge2" presStyleLbl="fgSibTrans2D1" presStyleIdx="1" presStyleCnt="4"/>
      <dgm:spPr/>
    </dgm:pt>
    <dgm:pt modelId="{08F91397-8521-43C0-BB26-A064A63D26CC}" type="pres">
      <dgm:prSet presAssocID="{AA1A149B-FA52-46C1-8500-C717F3ED1858}" presName="arrowWedge3" presStyleLbl="fgSibTrans2D1" presStyleIdx="2" presStyleCnt="4"/>
      <dgm:spPr/>
    </dgm:pt>
    <dgm:pt modelId="{A0633509-018B-46F8-8A68-47D2AE475CE3}" type="pres">
      <dgm:prSet presAssocID="{1B1AB85E-6AF5-4536-8251-B5FE8D8F48B9}" presName="arrowWedge4" presStyleLbl="fgSibTrans2D1" presStyleIdx="3" presStyleCnt="4"/>
      <dgm:spPr/>
    </dgm:pt>
  </dgm:ptLst>
  <dgm:cxnLst>
    <dgm:cxn modelId="{AEA0E6A1-D989-4039-A650-FA4CEA804CD7}" type="presOf" srcId="{F9ACBAA4-B3D1-4E65-AB5E-3A9E4E4CDBB7}" destId="{C5221093-3028-48BC-BFF5-80B8469BF320}" srcOrd="0" destOrd="0" presId="urn:microsoft.com/office/officeart/2005/8/layout/cycle8"/>
    <dgm:cxn modelId="{23AC84E2-518B-424F-BD5D-A9CA96CCE3EA}" srcId="{F9ACBAA4-B3D1-4E65-AB5E-3A9E4E4CDBB7}" destId="{A40BF550-25C2-4D46-BF34-16E5DFB21854}" srcOrd="0" destOrd="0" parTransId="{EBE33318-D232-48A2-95D9-D0D0E824D33A}" sibTransId="{A60457C0-43F7-4156-BFEC-A26456B22538}"/>
    <dgm:cxn modelId="{DB6D2CB9-5F1E-4D78-B593-F4580FD467C7}" type="presOf" srcId="{B1CDE6BD-B782-40B3-A76D-1B098E4E88E7}" destId="{B5975D73-E11B-4D4C-8F80-6E91F4576541}" srcOrd="0" destOrd="0" presId="urn:microsoft.com/office/officeart/2005/8/layout/cycle8"/>
    <dgm:cxn modelId="{B07F5C8F-93E6-4711-80D5-7FA27CC70ECC}" srcId="{F9ACBAA4-B3D1-4E65-AB5E-3A9E4E4CDBB7}" destId="{741185B2-3A22-419E-9B87-72E518E8033D}" srcOrd="2" destOrd="0" parTransId="{3DB203A6-0124-4EE5-A9B8-26C0FDFFA113}" sibTransId="{AA1A149B-FA52-46C1-8500-C717F3ED1858}"/>
    <dgm:cxn modelId="{E50A3C3B-EB75-4D67-9ACA-BE333E02CB84}" type="presOf" srcId="{741185B2-3A22-419E-9B87-72E518E8033D}" destId="{186678AF-49B1-4B30-83D4-15A2A950452D}" srcOrd="0" destOrd="0" presId="urn:microsoft.com/office/officeart/2005/8/layout/cycle8"/>
    <dgm:cxn modelId="{94D9099E-EC9A-4437-99A9-F3C9A301E1FC}" srcId="{F9ACBAA4-B3D1-4E65-AB5E-3A9E4E4CDBB7}" destId="{E185F769-64F7-4EAC-B92B-5CC5C4825CDF}" srcOrd="1" destOrd="0" parTransId="{46D09694-9E1B-40D6-8295-CC5FCE82A9E2}" sibTransId="{062459AC-4D01-4D24-A0DE-B41A76E4C6DE}"/>
    <dgm:cxn modelId="{9DEC61C7-F134-4C6C-AEDC-F500B6B25D7A}" type="presOf" srcId="{E185F769-64F7-4EAC-B92B-5CC5C4825CDF}" destId="{3B73FBDF-ACBA-4EE4-8865-3DCC59CCAA12}" srcOrd="0" destOrd="0" presId="urn:microsoft.com/office/officeart/2005/8/layout/cycle8"/>
    <dgm:cxn modelId="{30310981-6254-498B-AE7B-B8697C2CECAA}" srcId="{F9ACBAA4-B3D1-4E65-AB5E-3A9E4E4CDBB7}" destId="{B1CDE6BD-B782-40B3-A76D-1B098E4E88E7}" srcOrd="3" destOrd="0" parTransId="{86254FD3-FB59-4F8A-B045-C58934CCFB47}" sibTransId="{1B1AB85E-6AF5-4536-8251-B5FE8D8F48B9}"/>
    <dgm:cxn modelId="{035FBCF4-40C5-44AD-8927-CFDEA4B08AF6}" type="presOf" srcId="{E185F769-64F7-4EAC-B92B-5CC5C4825CDF}" destId="{12620A6E-1727-45E5-84AB-2498BDDB08AB}" srcOrd="1" destOrd="0" presId="urn:microsoft.com/office/officeart/2005/8/layout/cycle8"/>
    <dgm:cxn modelId="{0314124B-52D4-4F0C-8A4E-4D823CC73708}" type="presOf" srcId="{A40BF550-25C2-4D46-BF34-16E5DFB21854}" destId="{D85527D7-B806-48A4-B540-3394ABD19660}" srcOrd="0" destOrd="0" presId="urn:microsoft.com/office/officeart/2005/8/layout/cycle8"/>
    <dgm:cxn modelId="{1C87FE8F-EBDF-45EA-A1DD-6F5FDCAD2AAA}" type="presOf" srcId="{741185B2-3A22-419E-9B87-72E518E8033D}" destId="{3625919F-CE2A-4360-A608-F54923633208}" srcOrd="1" destOrd="0" presId="urn:microsoft.com/office/officeart/2005/8/layout/cycle8"/>
    <dgm:cxn modelId="{3F0055C7-E1E3-4496-B6A5-D2D73BE2C7A6}" type="presOf" srcId="{B1CDE6BD-B782-40B3-A76D-1B098E4E88E7}" destId="{9AC9B4A7-7EB5-43C2-96B8-EB68C01F1507}" srcOrd="1" destOrd="0" presId="urn:microsoft.com/office/officeart/2005/8/layout/cycle8"/>
    <dgm:cxn modelId="{FFFD8648-BA84-41A9-8C6A-64819A5D743E}" type="presOf" srcId="{A40BF550-25C2-4D46-BF34-16E5DFB21854}" destId="{BCA03FB6-968C-4EB1-9F0C-49283BEA1146}" srcOrd="1" destOrd="0" presId="urn:microsoft.com/office/officeart/2005/8/layout/cycle8"/>
    <dgm:cxn modelId="{88ABDA02-193E-4B49-8E22-98B160FDCFF5}" type="presParOf" srcId="{C5221093-3028-48BC-BFF5-80B8469BF320}" destId="{D85527D7-B806-48A4-B540-3394ABD19660}" srcOrd="0" destOrd="0" presId="urn:microsoft.com/office/officeart/2005/8/layout/cycle8"/>
    <dgm:cxn modelId="{B505BD23-A48B-4701-8D03-F18E68228BED}" type="presParOf" srcId="{C5221093-3028-48BC-BFF5-80B8469BF320}" destId="{8A1F940E-7CD3-4D09-A810-EB48495CF94A}" srcOrd="1" destOrd="0" presId="urn:microsoft.com/office/officeart/2005/8/layout/cycle8"/>
    <dgm:cxn modelId="{7A6EDF60-C914-42BB-AED4-FC848C5E66AB}" type="presParOf" srcId="{C5221093-3028-48BC-BFF5-80B8469BF320}" destId="{CF9DE0ED-2D2B-4728-BC37-AB5FB7370B3E}" srcOrd="2" destOrd="0" presId="urn:microsoft.com/office/officeart/2005/8/layout/cycle8"/>
    <dgm:cxn modelId="{50F00FEA-727F-4765-8581-FD14A00766F6}" type="presParOf" srcId="{C5221093-3028-48BC-BFF5-80B8469BF320}" destId="{BCA03FB6-968C-4EB1-9F0C-49283BEA1146}" srcOrd="3" destOrd="0" presId="urn:microsoft.com/office/officeart/2005/8/layout/cycle8"/>
    <dgm:cxn modelId="{8A89A77B-E5FB-46E9-8561-D39D6339C498}" type="presParOf" srcId="{C5221093-3028-48BC-BFF5-80B8469BF320}" destId="{3B73FBDF-ACBA-4EE4-8865-3DCC59CCAA12}" srcOrd="4" destOrd="0" presId="urn:microsoft.com/office/officeart/2005/8/layout/cycle8"/>
    <dgm:cxn modelId="{301054F5-ED61-4BB3-BE97-7DF72E9F9FF3}" type="presParOf" srcId="{C5221093-3028-48BC-BFF5-80B8469BF320}" destId="{97DA338C-CCF8-4B94-A347-B0D3B59E1F5A}" srcOrd="5" destOrd="0" presId="urn:microsoft.com/office/officeart/2005/8/layout/cycle8"/>
    <dgm:cxn modelId="{0F766543-2064-4B95-BA1B-DDB38CD55EAD}" type="presParOf" srcId="{C5221093-3028-48BC-BFF5-80B8469BF320}" destId="{FDD90ACA-0C45-482B-8DDA-D7310CE9DA71}" srcOrd="6" destOrd="0" presId="urn:microsoft.com/office/officeart/2005/8/layout/cycle8"/>
    <dgm:cxn modelId="{663269A2-AB62-48FF-8102-CFE2C57A0304}" type="presParOf" srcId="{C5221093-3028-48BC-BFF5-80B8469BF320}" destId="{12620A6E-1727-45E5-84AB-2498BDDB08AB}" srcOrd="7" destOrd="0" presId="urn:microsoft.com/office/officeart/2005/8/layout/cycle8"/>
    <dgm:cxn modelId="{8A33A5E9-E840-4682-8E47-DA904F8DB4C4}" type="presParOf" srcId="{C5221093-3028-48BC-BFF5-80B8469BF320}" destId="{186678AF-49B1-4B30-83D4-15A2A950452D}" srcOrd="8" destOrd="0" presId="urn:microsoft.com/office/officeart/2005/8/layout/cycle8"/>
    <dgm:cxn modelId="{319AF3B6-6E34-49CD-9652-36D594ABBA15}" type="presParOf" srcId="{C5221093-3028-48BC-BFF5-80B8469BF320}" destId="{BE849ED1-C000-4EF3-9365-9C46E63F67E2}" srcOrd="9" destOrd="0" presId="urn:microsoft.com/office/officeart/2005/8/layout/cycle8"/>
    <dgm:cxn modelId="{5EE10795-D4B8-400E-87B7-93F6D04B5880}" type="presParOf" srcId="{C5221093-3028-48BC-BFF5-80B8469BF320}" destId="{3A60178C-A8E9-4412-86CF-BD4D318487E8}" srcOrd="10" destOrd="0" presId="urn:microsoft.com/office/officeart/2005/8/layout/cycle8"/>
    <dgm:cxn modelId="{44E8F7A4-6870-47BF-B563-B543257DEBE1}" type="presParOf" srcId="{C5221093-3028-48BC-BFF5-80B8469BF320}" destId="{3625919F-CE2A-4360-A608-F54923633208}" srcOrd="11" destOrd="0" presId="urn:microsoft.com/office/officeart/2005/8/layout/cycle8"/>
    <dgm:cxn modelId="{0ADD48C6-987A-4E6D-A6F5-7D0704B78497}" type="presParOf" srcId="{C5221093-3028-48BC-BFF5-80B8469BF320}" destId="{B5975D73-E11B-4D4C-8F80-6E91F4576541}" srcOrd="12" destOrd="0" presId="urn:microsoft.com/office/officeart/2005/8/layout/cycle8"/>
    <dgm:cxn modelId="{BBC3BDBF-9033-4400-9F14-AD20A1C60AE6}" type="presParOf" srcId="{C5221093-3028-48BC-BFF5-80B8469BF320}" destId="{C20F7AE7-38B7-4B3E-9C32-05A2DAEC6BBF}" srcOrd="13" destOrd="0" presId="urn:microsoft.com/office/officeart/2005/8/layout/cycle8"/>
    <dgm:cxn modelId="{ACA2610E-FF67-4171-B04B-A535EB94241E}" type="presParOf" srcId="{C5221093-3028-48BC-BFF5-80B8469BF320}" destId="{E6BA27FD-42BB-4844-A576-AC8D67A5A932}" srcOrd="14" destOrd="0" presId="urn:microsoft.com/office/officeart/2005/8/layout/cycle8"/>
    <dgm:cxn modelId="{14DF90CD-9242-4150-8484-A255FDC2C559}" type="presParOf" srcId="{C5221093-3028-48BC-BFF5-80B8469BF320}" destId="{9AC9B4A7-7EB5-43C2-96B8-EB68C01F1507}" srcOrd="15" destOrd="0" presId="urn:microsoft.com/office/officeart/2005/8/layout/cycle8"/>
    <dgm:cxn modelId="{D2E45808-8AA4-4D50-BAA3-2CE804CE4E3B}" type="presParOf" srcId="{C5221093-3028-48BC-BFF5-80B8469BF320}" destId="{875176CF-B977-458B-A750-EB26B7376E7B}" srcOrd="16" destOrd="0" presId="urn:microsoft.com/office/officeart/2005/8/layout/cycle8"/>
    <dgm:cxn modelId="{0E20A5CF-9AB4-4C96-B064-65A1013DA424}" type="presParOf" srcId="{C5221093-3028-48BC-BFF5-80B8469BF320}" destId="{9BCB40D7-B678-4DFC-B85D-819BB1A07870}" srcOrd="17" destOrd="0" presId="urn:microsoft.com/office/officeart/2005/8/layout/cycle8"/>
    <dgm:cxn modelId="{80AA8D3A-B4C0-4FFC-B955-8C63EE3B879F}" type="presParOf" srcId="{C5221093-3028-48BC-BFF5-80B8469BF320}" destId="{08F91397-8521-43C0-BB26-A064A63D26CC}" srcOrd="18" destOrd="0" presId="urn:microsoft.com/office/officeart/2005/8/layout/cycle8"/>
    <dgm:cxn modelId="{67340467-CE47-4238-A18C-DD263F8B9F70}" type="presParOf" srcId="{C5221093-3028-48BC-BFF5-80B8469BF320}" destId="{A0633509-018B-46F8-8A68-47D2AE475CE3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96292D-5317-4596-B5F0-7E2D25B32721}" type="doc">
      <dgm:prSet loTypeId="urn:microsoft.com/office/officeart/2005/8/layout/arrow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EF641D-B66E-4659-BECE-D32EABE2EC08}">
      <dgm:prSet phldrT="[Текст]"/>
      <dgm:spPr/>
      <dgm:t>
        <a:bodyPr/>
        <a:lstStyle/>
        <a:p>
          <a:r>
            <a:rPr lang="uk-UA" b="1" dirty="0" smtClean="0"/>
            <a:t>Внутрішні</a:t>
          </a:r>
          <a:endParaRPr lang="ru-RU" b="1" dirty="0"/>
        </a:p>
      </dgm:t>
    </dgm:pt>
    <dgm:pt modelId="{CD3BB5AF-B917-421A-B81A-30626BDB506C}" type="parTrans" cxnId="{71A231C9-BA47-4834-979A-4736E4093D2B}">
      <dgm:prSet/>
      <dgm:spPr/>
      <dgm:t>
        <a:bodyPr/>
        <a:lstStyle/>
        <a:p>
          <a:endParaRPr lang="ru-RU"/>
        </a:p>
      </dgm:t>
    </dgm:pt>
    <dgm:pt modelId="{A5917D8C-211D-4D11-A99D-8017F3C8641A}" type="sibTrans" cxnId="{71A231C9-BA47-4834-979A-4736E4093D2B}">
      <dgm:prSet/>
      <dgm:spPr/>
      <dgm:t>
        <a:bodyPr/>
        <a:lstStyle/>
        <a:p>
          <a:endParaRPr lang="ru-RU"/>
        </a:p>
      </dgm:t>
    </dgm:pt>
    <dgm:pt modelId="{8E9350E0-D581-4D87-81CA-F16BD672EDD9}">
      <dgm:prSet phldrT="[Текст]"/>
      <dgm:spPr/>
      <dgm:t>
        <a:bodyPr/>
        <a:lstStyle/>
        <a:p>
          <a:r>
            <a:rPr lang="uk-UA" b="1" dirty="0" smtClean="0"/>
            <a:t>Зовнішні </a:t>
          </a:r>
          <a:endParaRPr lang="ru-RU" b="1" dirty="0"/>
        </a:p>
      </dgm:t>
    </dgm:pt>
    <dgm:pt modelId="{2ECA777E-F8C9-4C00-B96B-3E6F4BBE38ED}" type="parTrans" cxnId="{3A3BFA1E-D002-42C4-BBF7-3A66772C7205}">
      <dgm:prSet/>
      <dgm:spPr/>
      <dgm:t>
        <a:bodyPr/>
        <a:lstStyle/>
        <a:p>
          <a:endParaRPr lang="ru-RU"/>
        </a:p>
      </dgm:t>
    </dgm:pt>
    <dgm:pt modelId="{E03591DC-ACB5-40CE-AC63-8B7B6F7D9FDE}" type="sibTrans" cxnId="{3A3BFA1E-D002-42C4-BBF7-3A66772C7205}">
      <dgm:prSet/>
      <dgm:spPr/>
      <dgm:t>
        <a:bodyPr/>
        <a:lstStyle/>
        <a:p>
          <a:endParaRPr lang="ru-RU"/>
        </a:p>
      </dgm:t>
    </dgm:pt>
    <dgm:pt modelId="{8C341127-3973-4A70-9041-6EC472E01FC2}" type="pres">
      <dgm:prSet presAssocID="{1796292D-5317-4596-B5F0-7E2D25B3272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C3CAD6-A7C5-4A9D-8666-6D63F86B5C2B}" type="pres">
      <dgm:prSet presAssocID="{1796292D-5317-4596-B5F0-7E2D25B32721}" presName="divider" presStyleLbl="fgShp" presStyleIdx="0" presStyleCnt="1"/>
      <dgm:spPr/>
    </dgm:pt>
    <dgm:pt modelId="{E3612549-0D42-424C-BA64-E6207EEF43D9}" type="pres">
      <dgm:prSet presAssocID="{F4EF641D-B66E-4659-BECE-D32EABE2EC08}" presName="downArrow" presStyleLbl="node1" presStyleIdx="0" presStyleCnt="2"/>
      <dgm:spPr/>
    </dgm:pt>
    <dgm:pt modelId="{330E7C27-2F75-4806-A2EB-FD91F90F7071}" type="pres">
      <dgm:prSet presAssocID="{F4EF641D-B66E-4659-BECE-D32EABE2EC08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DC337-C01F-4BB9-83FA-03A2574F4E6C}" type="pres">
      <dgm:prSet presAssocID="{8E9350E0-D581-4D87-81CA-F16BD672EDD9}" presName="upArrow" presStyleLbl="node1" presStyleIdx="1" presStyleCnt="2"/>
      <dgm:spPr/>
    </dgm:pt>
    <dgm:pt modelId="{D59E7D55-1820-4D02-A42B-251055D3A0BC}" type="pres">
      <dgm:prSet presAssocID="{8E9350E0-D581-4D87-81CA-F16BD672EDD9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A231C9-BA47-4834-979A-4736E4093D2B}" srcId="{1796292D-5317-4596-B5F0-7E2D25B32721}" destId="{F4EF641D-B66E-4659-BECE-D32EABE2EC08}" srcOrd="0" destOrd="0" parTransId="{CD3BB5AF-B917-421A-B81A-30626BDB506C}" sibTransId="{A5917D8C-211D-4D11-A99D-8017F3C8641A}"/>
    <dgm:cxn modelId="{3A3BFA1E-D002-42C4-BBF7-3A66772C7205}" srcId="{1796292D-5317-4596-B5F0-7E2D25B32721}" destId="{8E9350E0-D581-4D87-81CA-F16BD672EDD9}" srcOrd="1" destOrd="0" parTransId="{2ECA777E-F8C9-4C00-B96B-3E6F4BBE38ED}" sibTransId="{E03591DC-ACB5-40CE-AC63-8B7B6F7D9FDE}"/>
    <dgm:cxn modelId="{B5B3752E-9441-4D9C-9B05-CC93D50AEF44}" type="presOf" srcId="{1796292D-5317-4596-B5F0-7E2D25B32721}" destId="{8C341127-3973-4A70-9041-6EC472E01FC2}" srcOrd="0" destOrd="0" presId="urn:microsoft.com/office/officeart/2005/8/layout/arrow3"/>
    <dgm:cxn modelId="{51044B4D-C5FC-4F7E-856E-B8B7568842DC}" type="presOf" srcId="{8E9350E0-D581-4D87-81CA-F16BD672EDD9}" destId="{D59E7D55-1820-4D02-A42B-251055D3A0BC}" srcOrd="0" destOrd="0" presId="urn:microsoft.com/office/officeart/2005/8/layout/arrow3"/>
    <dgm:cxn modelId="{BEBE0202-9FC7-41B0-B3B8-F298F4AE5714}" type="presOf" srcId="{F4EF641D-B66E-4659-BECE-D32EABE2EC08}" destId="{330E7C27-2F75-4806-A2EB-FD91F90F7071}" srcOrd="0" destOrd="0" presId="urn:microsoft.com/office/officeart/2005/8/layout/arrow3"/>
    <dgm:cxn modelId="{5675712D-F952-4636-9A22-3153687389F7}" type="presParOf" srcId="{8C341127-3973-4A70-9041-6EC472E01FC2}" destId="{47C3CAD6-A7C5-4A9D-8666-6D63F86B5C2B}" srcOrd="0" destOrd="0" presId="urn:microsoft.com/office/officeart/2005/8/layout/arrow3"/>
    <dgm:cxn modelId="{95813A7E-7E92-4032-BCD5-0CE2F2EBC4DD}" type="presParOf" srcId="{8C341127-3973-4A70-9041-6EC472E01FC2}" destId="{E3612549-0D42-424C-BA64-E6207EEF43D9}" srcOrd="1" destOrd="0" presId="urn:microsoft.com/office/officeart/2005/8/layout/arrow3"/>
    <dgm:cxn modelId="{8A0E8979-19BA-40E8-BFED-1FA11CBB925C}" type="presParOf" srcId="{8C341127-3973-4A70-9041-6EC472E01FC2}" destId="{330E7C27-2F75-4806-A2EB-FD91F90F7071}" srcOrd="2" destOrd="0" presId="urn:microsoft.com/office/officeart/2005/8/layout/arrow3"/>
    <dgm:cxn modelId="{FD3843AB-A98A-4FA3-A9F6-6166CDC6CF09}" type="presParOf" srcId="{8C341127-3973-4A70-9041-6EC472E01FC2}" destId="{D41DC337-C01F-4BB9-83FA-03A2574F4E6C}" srcOrd="3" destOrd="0" presId="urn:microsoft.com/office/officeart/2005/8/layout/arrow3"/>
    <dgm:cxn modelId="{2CE9CA81-90C7-4AB7-AC52-00D5F3ECAF28}" type="presParOf" srcId="{8C341127-3973-4A70-9041-6EC472E01FC2}" destId="{D59E7D55-1820-4D02-A42B-251055D3A0B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D619AF3-0EAE-4237-85AB-83B199773F55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1DB7EF8-07DE-4DEB-8487-D37FE295B8CE}">
      <dgm:prSet phldrT="[Текст]" custT="1"/>
      <dgm:spPr/>
      <dgm:t>
        <a:bodyPr/>
        <a:lstStyle/>
        <a:p>
          <a:r>
            <a:rPr lang="uk-UA" sz="4000" b="1" dirty="0" smtClean="0"/>
            <a:t>Види діяльності </a:t>
          </a:r>
          <a:endParaRPr lang="ru-RU" sz="4000" b="1" dirty="0"/>
        </a:p>
      </dgm:t>
    </dgm:pt>
    <dgm:pt modelId="{A7C713CB-FA77-43DD-8782-F4F256DE3397}" type="parTrans" cxnId="{C4163E91-C776-404C-85B8-F5B1D1C79F81}">
      <dgm:prSet/>
      <dgm:spPr/>
      <dgm:t>
        <a:bodyPr/>
        <a:lstStyle/>
        <a:p>
          <a:endParaRPr lang="ru-RU"/>
        </a:p>
      </dgm:t>
    </dgm:pt>
    <dgm:pt modelId="{20531E7D-7F40-409A-8D83-AE051516DE19}" type="sibTrans" cxnId="{C4163E91-C776-404C-85B8-F5B1D1C79F81}">
      <dgm:prSet/>
      <dgm:spPr/>
      <dgm:t>
        <a:bodyPr/>
        <a:lstStyle/>
        <a:p>
          <a:endParaRPr lang="ru-RU"/>
        </a:p>
      </dgm:t>
    </dgm:pt>
    <dgm:pt modelId="{4290BD04-1C5A-4674-B396-9F472FAC511A}">
      <dgm:prSet phldrT="[Текст]" custT="1"/>
      <dgm:spPr/>
      <dgm:t>
        <a:bodyPr/>
        <a:lstStyle/>
        <a:p>
          <a:r>
            <a:rPr lang="uk-UA" sz="4000" dirty="0" smtClean="0"/>
            <a:t>Гра </a:t>
          </a:r>
          <a:endParaRPr lang="ru-RU" sz="4000" dirty="0"/>
        </a:p>
      </dgm:t>
    </dgm:pt>
    <dgm:pt modelId="{640CC468-778F-413D-AC14-F4867501771C}" type="parTrans" cxnId="{79CEAFAA-CF94-41AA-B7FF-1722CE774867}">
      <dgm:prSet/>
      <dgm:spPr/>
      <dgm:t>
        <a:bodyPr/>
        <a:lstStyle/>
        <a:p>
          <a:endParaRPr lang="ru-RU"/>
        </a:p>
      </dgm:t>
    </dgm:pt>
    <dgm:pt modelId="{6766D4E7-CEAF-4697-A98E-C33B1F040058}" type="sibTrans" cxnId="{79CEAFAA-CF94-41AA-B7FF-1722CE774867}">
      <dgm:prSet/>
      <dgm:spPr/>
      <dgm:t>
        <a:bodyPr/>
        <a:lstStyle/>
        <a:p>
          <a:endParaRPr lang="ru-RU"/>
        </a:p>
      </dgm:t>
    </dgm:pt>
    <dgm:pt modelId="{6D6EB20C-7267-4B5C-ADBF-8337EF32477E}">
      <dgm:prSet phldrT="[Текст]" custT="1"/>
      <dgm:spPr/>
      <dgm:t>
        <a:bodyPr/>
        <a:lstStyle/>
        <a:p>
          <a:r>
            <a:rPr lang="uk-UA" sz="4000" dirty="0" smtClean="0"/>
            <a:t>Навчання </a:t>
          </a:r>
          <a:endParaRPr lang="ru-RU" sz="4000" dirty="0"/>
        </a:p>
      </dgm:t>
    </dgm:pt>
    <dgm:pt modelId="{33EEDEB6-9E10-421A-9F11-EE8FD04DD4AD}" type="parTrans" cxnId="{BF36DF2C-26DA-41C1-9248-29DEFBF7E332}">
      <dgm:prSet/>
      <dgm:spPr/>
      <dgm:t>
        <a:bodyPr/>
        <a:lstStyle/>
        <a:p>
          <a:endParaRPr lang="ru-RU"/>
        </a:p>
      </dgm:t>
    </dgm:pt>
    <dgm:pt modelId="{BD9A04C2-EF9F-46A2-BDE9-1F7734F31369}" type="sibTrans" cxnId="{BF36DF2C-26DA-41C1-9248-29DEFBF7E332}">
      <dgm:prSet/>
      <dgm:spPr/>
      <dgm:t>
        <a:bodyPr/>
        <a:lstStyle/>
        <a:p>
          <a:endParaRPr lang="ru-RU"/>
        </a:p>
      </dgm:t>
    </dgm:pt>
    <dgm:pt modelId="{E6D488C2-F69F-463E-868A-3A4434F9E895}">
      <dgm:prSet phldrT="[Текст]" custT="1"/>
      <dgm:spPr/>
      <dgm:t>
        <a:bodyPr/>
        <a:lstStyle/>
        <a:p>
          <a:r>
            <a:rPr lang="uk-UA" sz="4000" dirty="0" smtClean="0"/>
            <a:t>Праця </a:t>
          </a:r>
          <a:endParaRPr lang="ru-RU" sz="4000" dirty="0"/>
        </a:p>
      </dgm:t>
    </dgm:pt>
    <dgm:pt modelId="{E4DA21FE-6B52-491D-9DF5-864107AFD2ED}" type="parTrans" cxnId="{BA0F5666-8053-444C-BF89-5224F5D55883}">
      <dgm:prSet/>
      <dgm:spPr/>
      <dgm:t>
        <a:bodyPr/>
        <a:lstStyle/>
        <a:p>
          <a:endParaRPr lang="ru-RU"/>
        </a:p>
      </dgm:t>
    </dgm:pt>
    <dgm:pt modelId="{B8BA41ED-EC05-4DE0-86C9-97F1B7C62007}" type="sibTrans" cxnId="{BA0F5666-8053-444C-BF89-5224F5D55883}">
      <dgm:prSet/>
      <dgm:spPr/>
      <dgm:t>
        <a:bodyPr/>
        <a:lstStyle/>
        <a:p>
          <a:endParaRPr lang="ru-RU"/>
        </a:p>
      </dgm:t>
    </dgm:pt>
    <dgm:pt modelId="{00C86F8E-2131-4E20-B199-30F3708CDF6F}" type="pres">
      <dgm:prSet presAssocID="{3D619AF3-0EAE-4237-85AB-83B199773F5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F904DE-12D8-43FA-8293-E8A31BA1BF49}" type="pres">
      <dgm:prSet presAssocID="{B1DB7EF8-07DE-4DEB-8487-D37FE295B8CE}" presName="root1" presStyleCnt="0"/>
      <dgm:spPr/>
      <dgm:t>
        <a:bodyPr/>
        <a:lstStyle/>
        <a:p>
          <a:endParaRPr lang="ru-RU"/>
        </a:p>
      </dgm:t>
    </dgm:pt>
    <dgm:pt modelId="{F57A3AEF-6347-448D-8EED-88B02B8CFFF3}" type="pres">
      <dgm:prSet presAssocID="{B1DB7EF8-07DE-4DEB-8487-D37FE295B8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39BF08-3C4D-49BC-97F7-67F3060280A6}" type="pres">
      <dgm:prSet presAssocID="{B1DB7EF8-07DE-4DEB-8487-D37FE295B8CE}" presName="level2hierChild" presStyleCnt="0"/>
      <dgm:spPr/>
      <dgm:t>
        <a:bodyPr/>
        <a:lstStyle/>
        <a:p>
          <a:endParaRPr lang="ru-RU"/>
        </a:p>
      </dgm:t>
    </dgm:pt>
    <dgm:pt modelId="{9FC40975-3767-41F1-B87E-9535AEE63485}" type="pres">
      <dgm:prSet presAssocID="{640CC468-778F-413D-AC14-F4867501771C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E6F50C4F-3A56-41DC-AB88-97061472D0AF}" type="pres">
      <dgm:prSet presAssocID="{640CC468-778F-413D-AC14-F4867501771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64E90BF-92CE-4745-82CE-860B2C5586B4}" type="pres">
      <dgm:prSet presAssocID="{4290BD04-1C5A-4674-B396-9F472FAC511A}" presName="root2" presStyleCnt="0"/>
      <dgm:spPr/>
      <dgm:t>
        <a:bodyPr/>
        <a:lstStyle/>
        <a:p>
          <a:endParaRPr lang="ru-RU"/>
        </a:p>
      </dgm:t>
    </dgm:pt>
    <dgm:pt modelId="{D610B69E-E76D-4F14-B118-FF426D1720F0}" type="pres">
      <dgm:prSet presAssocID="{4290BD04-1C5A-4674-B396-9F472FAC511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A8D7A8-C658-4D27-AAC5-AABFE66E2772}" type="pres">
      <dgm:prSet presAssocID="{4290BD04-1C5A-4674-B396-9F472FAC511A}" presName="level3hierChild" presStyleCnt="0"/>
      <dgm:spPr/>
      <dgm:t>
        <a:bodyPr/>
        <a:lstStyle/>
        <a:p>
          <a:endParaRPr lang="ru-RU"/>
        </a:p>
      </dgm:t>
    </dgm:pt>
    <dgm:pt modelId="{37C0C9D3-9DD3-4017-9783-B870C6815A3C}" type="pres">
      <dgm:prSet presAssocID="{33EEDEB6-9E10-421A-9F11-EE8FD04DD4A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3291ECE8-1FED-4579-9BA9-C6C9793C59CF}" type="pres">
      <dgm:prSet presAssocID="{33EEDEB6-9E10-421A-9F11-EE8FD04DD4A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ED58EAA8-5DE8-48EF-A53C-85068B139C76}" type="pres">
      <dgm:prSet presAssocID="{6D6EB20C-7267-4B5C-ADBF-8337EF32477E}" presName="root2" presStyleCnt="0"/>
      <dgm:spPr/>
      <dgm:t>
        <a:bodyPr/>
        <a:lstStyle/>
        <a:p>
          <a:endParaRPr lang="ru-RU"/>
        </a:p>
      </dgm:t>
    </dgm:pt>
    <dgm:pt modelId="{534D2251-DE8F-4F87-BEF9-0D33807D3A6D}" type="pres">
      <dgm:prSet presAssocID="{6D6EB20C-7267-4B5C-ADBF-8337EF32477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3FEADE-F18A-4F39-B0BC-E251FEC92469}" type="pres">
      <dgm:prSet presAssocID="{6D6EB20C-7267-4B5C-ADBF-8337EF32477E}" presName="level3hierChild" presStyleCnt="0"/>
      <dgm:spPr/>
      <dgm:t>
        <a:bodyPr/>
        <a:lstStyle/>
        <a:p>
          <a:endParaRPr lang="ru-RU"/>
        </a:p>
      </dgm:t>
    </dgm:pt>
    <dgm:pt modelId="{5EFBAA89-FFCA-4C31-8051-15BC12482FC5}" type="pres">
      <dgm:prSet presAssocID="{E4DA21FE-6B52-491D-9DF5-864107AFD2E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606B10C3-C743-413F-998F-1B39B79D4EE8}" type="pres">
      <dgm:prSet presAssocID="{E4DA21FE-6B52-491D-9DF5-864107AFD2E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43D14C5-70D1-4B3A-B9D1-EBE4BA87C4E0}" type="pres">
      <dgm:prSet presAssocID="{E6D488C2-F69F-463E-868A-3A4434F9E895}" presName="root2" presStyleCnt="0"/>
      <dgm:spPr/>
      <dgm:t>
        <a:bodyPr/>
        <a:lstStyle/>
        <a:p>
          <a:endParaRPr lang="ru-RU"/>
        </a:p>
      </dgm:t>
    </dgm:pt>
    <dgm:pt modelId="{04C50F9F-FF9E-4138-B652-1E807C294C64}" type="pres">
      <dgm:prSet presAssocID="{E6D488C2-F69F-463E-868A-3A4434F9E89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36EBB2-40BB-4E59-AE03-D69368D5F737}" type="pres">
      <dgm:prSet presAssocID="{E6D488C2-F69F-463E-868A-3A4434F9E895}" presName="level3hierChild" presStyleCnt="0"/>
      <dgm:spPr/>
      <dgm:t>
        <a:bodyPr/>
        <a:lstStyle/>
        <a:p>
          <a:endParaRPr lang="ru-RU"/>
        </a:p>
      </dgm:t>
    </dgm:pt>
  </dgm:ptLst>
  <dgm:cxnLst>
    <dgm:cxn modelId="{C9128680-84F7-4891-8AAA-6BA5375500E9}" type="presOf" srcId="{E4DA21FE-6B52-491D-9DF5-864107AFD2ED}" destId="{5EFBAA89-FFCA-4C31-8051-15BC12482FC5}" srcOrd="0" destOrd="0" presId="urn:microsoft.com/office/officeart/2005/8/layout/hierarchy2"/>
    <dgm:cxn modelId="{C4163E91-C776-404C-85B8-F5B1D1C79F81}" srcId="{3D619AF3-0EAE-4237-85AB-83B199773F55}" destId="{B1DB7EF8-07DE-4DEB-8487-D37FE295B8CE}" srcOrd="0" destOrd="0" parTransId="{A7C713CB-FA77-43DD-8782-F4F256DE3397}" sibTransId="{20531E7D-7F40-409A-8D83-AE051516DE19}"/>
    <dgm:cxn modelId="{ED39A8F5-E4EF-4477-A456-B4B69CE4A786}" type="presOf" srcId="{33EEDEB6-9E10-421A-9F11-EE8FD04DD4AD}" destId="{37C0C9D3-9DD3-4017-9783-B870C6815A3C}" srcOrd="0" destOrd="0" presId="urn:microsoft.com/office/officeart/2005/8/layout/hierarchy2"/>
    <dgm:cxn modelId="{CD53E588-CCE2-443D-A4DD-790475D1D9BF}" type="presOf" srcId="{33EEDEB6-9E10-421A-9F11-EE8FD04DD4AD}" destId="{3291ECE8-1FED-4579-9BA9-C6C9793C59CF}" srcOrd="1" destOrd="0" presId="urn:microsoft.com/office/officeart/2005/8/layout/hierarchy2"/>
    <dgm:cxn modelId="{BF36DF2C-26DA-41C1-9248-29DEFBF7E332}" srcId="{B1DB7EF8-07DE-4DEB-8487-D37FE295B8CE}" destId="{6D6EB20C-7267-4B5C-ADBF-8337EF32477E}" srcOrd="1" destOrd="0" parTransId="{33EEDEB6-9E10-421A-9F11-EE8FD04DD4AD}" sibTransId="{BD9A04C2-EF9F-46A2-BDE9-1F7734F31369}"/>
    <dgm:cxn modelId="{B999EBB8-1567-45DC-82D4-A93E77298C9E}" type="presOf" srcId="{B1DB7EF8-07DE-4DEB-8487-D37FE295B8CE}" destId="{F57A3AEF-6347-448D-8EED-88B02B8CFFF3}" srcOrd="0" destOrd="0" presId="urn:microsoft.com/office/officeart/2005/8/layout/hierarchy2"/>
    <dgm:cxn modelId="{BA0F5666-8053-444C-BF89-5224F5D55883}" srcId="{B1DB7EF8-07DE-4DEB-8487-D37FE295B8CE}" destId="{E6D488C2-F69F-463E-868A-3A4434F9E895}" srcOrd="2" destOrd="0" parTransId="{E4DA21FE-6B52-491D-9DF5-864107AFD2ED}" sibTransId="{B8BA41ED-EC05-4DE0-86C9-97F1B7C62007}"/>
    <dgm:cxn modelId="{EE3E57F7-FB75-4236-80F5-4BA46E831EA5}" type="presOf" srcId="{6D6EB20C-7267-4B5C-ADBF-8337EF32477E}" destId="{534D2251-DE8F-4F87-BEF9-0D33807D3A6D}" srcOrd="0" destOrd="0" presId="urn:microsoft.com/office/officeart/2005/8/layout/hierarchy2"/>
    <dgm:cxn modelId="{367ACCC6-59BE-4382-9AA8-DBC37ACB6551}" type="presOf" srcId="{640CC468-778F-413D-AC14-F4867501771C}" destId="{9FC40975-3767-41F1-B87E-9535AEE63485}" srcOrd="0" destOrd="0" presId="urn:microsoft.com/office/officeart/2005/8/layout/hierarchy2"/>
    <dgm:cxn modelId="{D8C332CF-3B37-45A7-AF0E-A3053D4114C8}" type="presOf" srcId="{E4DA21FE-6B52-491D-9DF5-864107AFD2ED}" destId="{606B10C3-C743-413F-998F-1B39B79D4EE8}" srcOrd="1" destOrd="0" presId="urn:microsoft.com/office/officeart/2005/8/layout/hierarchy2"/>
    <dgm:cxn modelId="{79CEAFAA-CF94-41AA-B7FF-1722CE774867}" srcId="{B1DB7EF8-07DE-4DEB-8487-D37FE295B8CE}" destId="{4290BD04-1C5A-4674-B396-9F472FAC511A}" srcOrd="0" destOrd="0" parTransId="{640CC468-778F-413D-AC14-F4867501771C}" sibTransId="{6766D4E7-CEAF-4697-A98E-C33B1F040058}"/>
    <dgm:cxn modelId="{4244A32E-4212-40A9-A47D-40D2FEFD451D}" type="presOf" srcId="{3D619AF3-0EAE-4237-85AB-83B199773F55}" destId="{00C86F8E-2131-4E20-B199-30F3708CDF6F}" srcOrd="0" destOrd="0" presId="urn:microsoft.com/office/officeart/2005/8/layout/hierarchy2"/>
    <dgm:cxn modelId="{E1249329-76DD-4F32-A18C-1820525F2E2F}" type="presOf" srcId="{640CC468-778F-413D-AC14-F4867501771C}" destId="{E6F50C4F-3A56-41DC-AB88-97061472D0AF}" srcOrd="1" destOrd="0" presId="urn:microsoft.com/office/officeart/2005/8/layout/hierarchy2"/>
    <dgm:cxn modelId="{8415538A-6D0A-4DCD-B0C3-F7E13429B1F8}" type="presOf" srcId="{E6D488C2-F69F-463E-868A-3A4434F9E895}" destId="{04C50F9F-FF9E-4138-B652-1E807C294C64}" srcOrd="0" destOrd="0" presId="urn:microsoft.com/office/officeart/2005/8/layout/hierarchy2"/>
    <dgm:cxn modelId="{B55D0DEF-59F9-42F9-82E9-375991E48E85}" type="presOf" srcId="{4290BD04-1C5A-4674-B396-9F472FAC511A}" destId="{D610B69E-E76D-4F14-B118-FF426D1720F0}" srcOrd="0" destOrd="0" presId="urn:microsoft.com/office/officeart/2005/8/layout/hierarchy2"/>
    <dgm:cxn modelId="{D788CE1F-8FF6-4144-9170-FF5707704F43}" type="presParOf" srcId="{00C86F8E-2131-4E20-B199-30F3708CDF6F}" destId="{61F904DE-12D8-43FA-8293-E8A31BA1BF49}" srcOrd="0" destOrd="0" presId="urn:microsoft.com/office/officeart/2005/8/layout/hierarchy2"/>
    <dgm:cxn modelId="{D9DE8BD4-8B26-4746-909F-6EC9C2E9A6A2}" type="presParOf" srcId="{61F904DE-12D8-43FA-8293-E8A31BA1BF49}" destId="{F57A3AEF-6347-448D-8EED-88B02B8CFFF3}" srcOrd="0" destOrd="0" presId="urn:microsoft.com/office/officeart/2005/8/layout/hierarchy2"/>
    <dgm:cxn modelId="{B07A1D38-300B-405A-8C94-96120114B6E5}" type="presParOf" srcId="{61F904DE-12D8-43FA-8293-E8A31BA1BF49}" destId="{2039BF08-3C4D-49BC-97F7-67F3060280A6}" srcOrd="1" destOrd="0" presId="urn:microsoft.com/office/officeart/2005/8/layout/hierarchy2"/>
    <dgm:cxn modelId="{86D670ED-1B48-428E-8D55-234CE2BE2919}" type="presParOf" srcId="{2039BF08-3C4D-49BC-97F7-67F3060280A6}" destId="{9FC40975-3767-41F1-B87E-9535AEE63485}" srcOrd="0" destOrd="0" presId="urn:microsoft.com/office/officeart/2005/8/layout/hierarchy2"/>
    <dgm:cxn modelId="{13476E9E-5339-4B53-9F0C-36307412603B}" type="presParOf" srcId="{9FC40975-3767-41F1-B87E-9535AEE63485}" destId="{E6F50C4F-3A56-41DC-AB88-97061472D0AF}" srcOrd="0" destOrd="0" presId="urn:microsoft.com/office/officeart/2005/8/layout/hierarchy2"/>
    <dgm:cxn modelId="{2B35C860-33F0-4B4B-89A3-61F3516C3883}" type="presParOf" srcId="{2039BF08-3C4D-49BC-97F7-67F3060280A6}" destId="{064E90BF-92CE-4745-82CE-860B2C5586B4}" srcOrd="1" destOrd="0" presId="urn:microsoft.com/office/officeart/2005/8/layout/hierarchy2"/>
    <dgm:cxn modelId="{CFB056CA-978E-4F71-8E20-E45AE170E4A1}" type="presParOf" srcId="{064E90BF-92CE-4745-82CE-860B2C5586B4}" destId="{D610B69E-E76D-4F14-B118-FF426D1720F0}" srcOrd="0" destOrd="0" presId="urn:microsoft.com/office/officeart/2005/8/layout/hierarchy2"/>
    <dgm:cxn modelId="{6EDFAC78-4E98-4040-8150-BB0A0D62F1E3}" type="presParOf" srcId="{064E90BF-92CE-4745-82CE-860B2C5586B4}" destId="{CBA8D7A8-C658-4D27-AAC5-AABFE66E2772}" srcOrd="1" destOrd="0" presId="urn:microsoft.com/office/officeart/2005/8/layout/hierarchy2"/>
    <dgm:cxn modelId="{F01373C7-FB1D-43EA-8E48-88C3DF1EC693}" type="presParOf" srcId="{2039BF08-3C4D-49BC-97F7-67F3060280A6}" destId="{37C0C9D3-9DD3-4017-9783-B870C6815A3C}" srcOrd="2" destOrd="0" presId="urn:microsoft.com/office/officeart/2005/8/layout/hierarchy2"/>
    <dgm:cxn modelId="{EEE6B124-41B5-47EC-932D-D63BC9E69E6F}" type="presParOf" srcId="{37C0C9D3-9DD3-4017-9783-B870C6815A3C}" destId="{3291ECE8-1FED-4579-9BA9-C6C9793C59CF}" srcOrd="0" destOrd="0" presId="urn:microsoft.com/office/officeart/2005/8/layout/hierarchy2"/>
    <dgm:cxn modelId="{0CFBA129-06A2-4ACB-9CC8-E557006BA18B}" type="presParOf" srcId="{2039BF08-3C4D-49BC-97F7-67F3060280A6}" destId="{ED58EAA8-5DE8-48EF-A53C-85068B139C76}" srcOrd="3" destOrd="0" presId="urn:microsoft.com/office/officeart/2005/8/layout/hierarchy2"/>
    <dgm:cxn modelId="{D4E24401-FB74-4148-AD81-FD11B2C4C3BA}" type="presParOf" srcId="{ED58EAA8-5DE8-48EF-A53C-85068B139C76}" destId="{534D2251-DE8F-4F87-BEF9-0D33807D3A6D}" srcOrd="0" destOrd="0" presId="urn:microsoft.com/office/officeart/2005/8/layout/hierarchy2"/>
    <dgm:cxn modelId="{DC9E59D1-833C-422C-A86C-A3FFFF83B290}" type="presParOf" srcId="{ED58EAA8-5DE8-48EF-A53C-85068B139C76}" destId="{9D3FEADE-F18A-4F39-B0BC-E251FEC92469}" srcOrd="1" destOrd="0" presId="urn:microsoft.com/office/officeart/2005/8/layout/hierarchy2"/>
    <dgm:cxn modelId="{9C3C9CAC-7440-45CB-8A47-5DCD4CE6F6D7}" type="presParOf" srcId="{2039BF08-3C4D-49BC-97F7-67F3060280A6}" destId="{5EFBAA89-FFCA-4C31-8051-15BC12482FC5}" srcOrd="4" destOrd="0" presId="urn:microsoft.com/office/officeart/2005/8/layout/hierarchy2"/>
    <dgm:cxn modelId="{C78EDEF4-4EDE-4A34-B12C-C9988D24484E}" type="presParOf" srcId="{5EFBAA89-FFCA-4C31-8051-15BC12482FC5}" destId="{606B10C3-C743-413F-998F-1B39B79D4EE8}" srcOrd="0" destOrd="0" presId="urn:microsoft.com/office/officeart/2005/8/layout/hierarchy2"/>
    <dgm:cxn modelId="{E3245298-C081-4C41-9EE8-61E3857092E8}" type="presParOf" srcId="{2039BF08-3C4D-49BC-97F7-67F3060280A6}" destId="{643D14C5-70D1-4B3A-B9D1-EBE4BA87C4E0}" srcOrd="5" destOrd="0" presId="urn:microsoft.com/office/officeart/2005/8/layout/hierarchy2"/>
    <dgm:cxn modelId="{92AF6AB6-0A05-4D66-BFD7-D9434CFF0C20}" type="presParOf" srcId="{643D14C5-70D1-4B3A-B9D1-EBE4BA87C4E0}" destId="{04C50F9F-FF9E-4138-B652-1E807C294C64}" srcOrd="0" destOrd="0" presId="urn:microsoft.com/office/officeart/2005/8/layout/hierarchy2"/>
    <dgm:cxn modelId="{3915B3FC-C2E9-416A-88F9-3FC6EA11E8AB}" type="presParOf" srcId="{643D14C5-70D1-4B3A-B9D1-EBE4BA87C4E0}" destId="{AF36EBB2-40BB-4E59-AE03-D69368D5F7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89DFE-2957-4ADD-B218-D7D67310AC6B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56754E-705C-4E2C-ABCF-CC3970A152D5}">
      <dgm:prSet phldrT="[Текст]"/>
      <dgm:spPr/>
      <dgm:t>
        <a:bodyPr/>
        <a:lstStyle/>
        <a:p>
          <a:r>
            <a:rPr lang="uk-UA" b="1" smtClean="0"/>
            <a:t>Громадянин</a:t>
          </a:r>
          <a:endParaRPr lang="ru-RU" b="1" dirty="0"/>
        </a:p>
      </dgm:t>
    </dgm:pt>
    <dgm:pt modelId="{9593C6D7-1709-467A-BE66-659718587B09}" type="parTrans" cxnId="{42C47991-0847-4D2F-9F9B-32D1E80094B0}">
      <dgm:prSet/>
      <dgm:spPr/>
      <dgm:t>
        <a:bodyPr/>
        <a:lstStyle/>
        <a:p>
          <a:endParaRPr lang="ru-RU"/>
        </a:p>
      </dgm:t>
    </dgm:pt>
    <dgm:pt modelId="{B38292D5-385E-4B6C-9FF8-5C42FCA48F31}" type="sibTrans" cxnId="{42C47991-0847-4D2F-9F9B-32D1E80094B0}">
      <dgm:prSet/>
      <dgm:spPr/>
      <dgm:t>
        <a:bodyPr/>
        <a:lstStyle/>
        <a:p>
          <a:endParaRPr lang="ru-RU"/>
        </a:p>
      </dgm:t>
    </dgm:pt>
    <dgm:pt modelId="{02F682AE-294E-498B-9212-106BD0C74E70}">
      <dgm:prSet phldrT="[Текст]" custT="1"/>
      <dgm:spPr/>
      <dgm:t>
        <a:bodyPr/>
        <a:lstStyle/>
        <a:p>
          <a:r>
            <a:rPr lang="uk-UA" sz="1800" dirty="0" smtClean="0"/>
            <a:t>Формування людини з активною громадською позицією, почуттям обов'язку і відповідальності перед своєю країною</a:t>
          </a:r>
          <a:endParaRPr lang="ru-RU" sz="1800" dirty="0"/>
        </a:p>
      </dgm:t>
    </dgm:pt>
    <dgm:pt modelId="{FC02222B-6BAB-4AFF-99E7-80E7BE14FDBB}" type="parTrans" cxnId="{1A86F143-9C41-4A25-9A5C-2F4DF278C6C4}">
      <dgm:prSet/>
      <dgm:spPr/>
      <dgm:t>
        <a:bodyPr/>
        <a:lstStyle/>
        <a:p>
          <a:endParaRPr lang="ru-RU"/>
        </a:p>
      </dgm:t>
    </dgm:pt>
    <dgm:pt modelId="{7E57002D-448E-4429-AFAE-9702015628A0}" type="sibTrans" cxnId="{1A86F143-9C41-4A25-9A5C-2F4DF278C6C4}">
      <dgm:prSet/>
      <dgm:spPr/>
      <dgm:t>
        <a:bodyPr/>
        <a:lstStyle/>
        <a:p>
          <a:endParaRPr lang="ru-RU"/>
        </a:p>
      </dgm:t>
    </dgm:pt>
    <dgm:pt modelId="{E743EAA8-B570-4A51-A185-95B56947E648}">
      <dgm:prSet phldrT="[Текст]"/>
      <dgm:spPr/>
      <dgm:t>
        <a:bodyPr/>
        <a:lstStyle/>
        <a:p>
          <a:r>
            <a:rPr lang="uk-UA" b="1" smtClean="0"/>
            <a:t>Громадський діяч</a:t>
          </a:r>
          <a:endParaRPr lang="ru-RU" b="1" dirty="0"/>
        </a:p>
      </dgm:t>
    </dgm:pt>
    <dgm:pt modelId="{7D0204C4-7C5C-424B-8B34-0B628185B582}" type="parTrans" cxnId="{2AA09504-AA32-414A-800E-F0B02CDB5158}">
      <dgm:prSet/>
      <dgm:spPr/>
      <dgm:t>
        <a:bodyPr/>
        <a:lstStyle/>
        <a:p>
          <a:endParaRPr lang="ru-RU"/>
        </a:p>
      </dgm:t>
    </dgm:pt>
    <dgm:pt modelId="{BDB37CF0-64AF-4510-8740-10B2DEAF172A}" type="sibTrans" cxnId="{2AA09504-AA32-414A-800E-F0B02CDB5158}">
      <dgm:prSet/>
      <dgm:spPr/>
      <dgm:t>
        <a:bodyPr/>
        <a:lstStyle/>
        <a:p>
          <a:endParaRPr lang="ru-RU"/>
        </a:p>
      </dgm:t>
    </dgm:pt>
    <dgm:pt modelId="{82CE6159-4A82-43D5-8DEA-3F3ACA32D55A}">
      <dgm:prSet phldrT="[Текст]" custT="1"/>
      <dgm:spPr/>
      <dgm:t>
        <a:bodyPr/>
        <a:lstStyle/>
        <a:p>
          <a:r>
            <a:rPr lang="uk-UA" sz="1800" dirty="0" smtClean="0"/>
            <a:t>Активна участь особистості у суспільному житті</a:t>
          </a:r>
          <a:endParaRPr lang="ru-RU" sz="1800" dirty="0"/>
        </a:p>
      </dgm:t>
    </dgm:pt>
    <dgm:pt modelId="{45B63201-8B43-403F-A75B-A2D9F17D3C81}" type="parTrans" cxnId="{71002439-E74A-4309-ACE6-76B8123FFA4B}">
      <dgm:prSet/>
      <dgm:spPr/>
      <dgm:t>
        <a:bodyPr/>
        <a:lstStyle/>
        <a:p>
          <a:endParaRPr lang="ru-RU"/>
        </a:p>
      </dgm:t>
    </dgm:pt>
    <dgm:pt modelId="{D259AF79-5676-4930-9DD6-C29FBE5FB6CD}" type="sibTrans" cxnId="{71002439-E74A-4309-ACE6-76B8123FFA4B}">
      <dgm:prSet/>
      <dgm:spPr/>
      <dgm:t>
        <a:bodyPr/>
        <a:lstStyle/>
        <a:p>
          <a:endParaRPr lang="ru-RU"/>
        </a:p>
      </dgm:t>
    </dgm:pt>
    <dgm:pt modelId="{99E3E3B2-0A79-4B46-A1A2-701AD0A1FF1E}">
      <dgm:prSet phldrT="[Текст]"/>
      <dgm:spPr/>
      <dgm:t>
        <a:bodyPr/>
        <a:lstStyle/>
        <a:p>
          <a:r>
            <a:rPr lang="uk-UA" b="1" dirty="0" smtClean="0"/>
            <a:t>Сім'янин</a:t>
          </a:r>
          <a:endParaRPr lang="ru-RU" b="1" dirty="0"/>
        </a:p>
      </dgm:t>
    </dgm:pt>
    <dgm:pt modelId="{F7F1A42A-C1EA-4575-BBF0-C5231B226E06}" type="parTrans" cxnId="{028EA0B0-3280-422A-9EA3-2C43B1F2F788}">
      <dgm:prSet/>
      <dgm:spPr/>
      <dgm:t>
        <a:bodyPr/>
        <a:lstStyle/>
        <a:p>
          <a:endParaRPr lang="ru-RU"/>
        </a:p>
      </dgm:t>
    </dgm:pt>
    <dgm:pt modelId="{900B44A5-7E67-4B49-AB76-C7B820F95C98}" type="sibTrans" cxnId="{028EA0B0-3280-422A-9EA3-2C43B1F2F788}">
      <dgm:prSet/>
      <dgm:spPr/>
      <dgm:t>
        <a:bodyPr/>
        <a:lstStyle/>
        <a:p>
          <a:endParaRPr lang="ru-RU"/>
        </a:p>
      </dgm:t>
    </dgm:pt>
    <dgm:pt modelId="{06F3A422-E5AC-4FA6-812A-B6B1A3734E90}">
      <dgm:prSet phldrT="[Текст]" custT="1"/>
      <dgm:spPr/>
      <dgm:t>
        <a:bodyPr/>
        <a:lstStyle/>
        <a:p>
          <a:r>
            <a:rPr lang="uk-UA" sz="1800" dirty="0" smtClean="0"/>
            <a:t>Підготовка до ролі майбутнього батька, чоловіка, матері, дружини</a:t>
          </a:r>
          <a:endParaRPr lang="ru-RU" sz="1800" b="1" dirty="0"/>
        </a:p>
      </dgm:t>
    </dgm:pt>
    <dgm:pt modelId="{D2CE96FD-A072-4520-AE71-462969C85CCF}" type="parTrans" cxnId="{1A5DFCE1-39A5-4464-8EF7-F9CB1487E07C}">
      <dgm:prSet/>
      <dgm:spPr/>
      <dgm:t>
        <a:bodyPr/>
        <a:lstStyle/>
        <a:p>
          <a:endParaRPr lang="ru-RU"/>
        </a:p>
      </dgm:t>
    </dgm:pt>
    <dgm:pt modelId="{61160259-7EA5-4ED1-BFBF-7393E381E0CE}" type="sibTrans" cxnId="{1A5DFCE1-39A5-4464-8EF7-F9CB1487E07C}">
      <dgm:prSet/>
      <dgm:spPr/>
      <dgm:t>
        <a:bodyPr/>
        <a:lstStyle/>
        <a:p>
          <a:endParaRPr lang="ru-RU"/>
        </a:p>
      </dgm:t>
    </dgm:pt>
    <dgm:pt modelId="{F0671878-4EA1-4BBB-8390-228AEB6FF610}">
      <dgm:prSet phldrT="[Текст]"/>
      <dgm:spPr/>
      <dgm:t>
        <a:bodyPr/>
        <a:lstStyle/>
        <a:p>
          <a:endParaRPr lang="ru-RU" sz="1400" b="1" dirty="0">
            <a:solidFill>
              <a:schemeClr val="tx1"/>
            </a:solidFill>
          </a:endParaRPr>
        </a:p>
      </dgm:t>
    </dgm:pt>
    <dgm:pt modelId="{A6ABF863-98F0-4A0E-8EC7-BFCDB1B01583}" type="parTrans" cxnId="{47E8F6F1-8D63-4E24-8C74-98607CC5EAC1}">
      <dgm:prSet/>
      <dgm:spPr/>
      <dgm:t>
        <a:bodyPr/>
        <a:lstStyle/>
        <a:p>
          <a:endParaRPr lang="ru-RU"/>
        </a:p>
      </dgm:t>
    </dgm:pt>
    <dgm:pt modelId="{17C05C53-AE07-4932-A7D1-27ED1B817636}" type="sibTrans" cxnId="{47E8F6F1-8D63-4E24-8C74-98607CC5EAC1}">
      <dgm:prSet/>
      <dgm:spPr/>
      <dgm:t>
        <a:bodyPr/>
        <a:lstStyle/>
        <a:p>
          <a:endParaRPr lang="ru-RU"/>
        </a:p>
      </dgm:t>
    </dgm:pt>
    <dgm:pt modelId="{22A38679-5E22-4C21-A97F-F0250FB1A887}">
      <dgm:prSet phldrT="[Текст]" custT="1"/>
      <dgm:spPr/>
      <dgm:t>
        <a:bodyPr/>
        <a:lstStyle/>
        <a:p>
          <a:r>
            <a:rPr lang="uk-UA" sz="2600" dirty="0" smtClean="0"/>
            <a:t>Товариш </a:t>
          </a:r>
          <a:endParaRPr lang="ru-RU" sz="2600" dirty="0"/>
        </a:p>
      </dgm:t>
    </dgm:pt>
    <dgm:pt modelId="{DE1C55CD-88BD-46E2-9C54-299FF58FCB65}" type="parTrans" cxnId="{504C15AA-9748-4CCD-BEDC-6A87B604BAAC}">
      <dgm:prSet/>
      <dgm:spPr/>
      <dgm:t>
        <a:bodyPr/>
        <a:lstStyle/>
        <a:p>
          <a:endParaRPr lang="ru-RU"/>
        </a:p>
      </dgm:t>
    </dgm:pt>
    <dgm:pt modelId="{95F7387F-85D6-497F-A49C-914D6E94F8FD}" type="sibTrans" cxnId="{504C15AA-9748-4CCD-BEDC-6A87B604BAAC}">
      <dgm:prSet/>
      <dgm:spPr/>
      <dgm:t>
        <a:bodyPr/>
        <a:lstStyle/>
        <a:p>
          <a:endParaRPr lang="ru-RU"/>
        </a:p>
      </dgm:t>
    </dgm:pt>
    <dgm:pt modelId="{BEE16A42-2C0F-4D63-8899-D72DA5310935}">
      <dgm:prSet phldrT="[Текст]" custT="1"/>
      <dgm:spPr/>
      <dgm:t>
        <a:bodyPr/>
        <a:lstStyle/>
        <a:p>
          <a:r>
            <a:rPr lang="uk-UA" sz="1800" dirty="0" smtClean="0"/>
            <a:t>Формування вміння розуміти іншу людину, співчувати, поступатися, ділитися тощо.</a:t>
          </a:r>
          <a:endParaRPr lang="ru-RU" sz="1800" dirty="0"/>
        </a:p>
      </dgm:t>
    </dgm:pt>
    <dgm:pt modelId="{3E3E47B5-09DA-461B-9409-4565E465C341}" type="parTrans" cxnId="{B76F1A23-8FC9-4A78-9275-3B681AC60D26}">
      <dgm:prSet/>
      <dgm:spPr/>
      <dgm:t>
        <a:bodyPr/>
        <a:lstStyle/>
        <a:p>
          <a:endParaRPr lang="ru-RU"/>
        </a:p>
      </dgm:t>
    </dgm:pt>
    <dgm:pt modelId="{7DE1DC05-C9DB-4D1D-AF4A-7271F8EBEE7F}" type="sibTrans" cxnId="{B76F1A23-8FC9-4A78-9275-3B681AC60D26}">
      <dgm:prSet/>
      <dgm:spPr/>
      <dgm:t>
        <a:bodyPr/>
        <a:lstStyle/>
        <a:p>
          <a:endParaRPr lang="ru-RU"/>
        </a:p>
      </dgm:t>
    </dgm:pt>
    <dgm:pt modelId="{C63DB609-F42F-42AA-AF0B-6A34B4E53291}" type="pres">
      <dgm:prSet presAssocID="{FF189DFE-2957-4ADD-B218-D7D67310AC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663F3C-8F2E-4D97-8012-55B9A5AB9674}" type="pres">
      <dgm:prSet presAssocID="{4156754E-705C-4E2C-ABCF-CC3970A152D5}" presName="linNode" presStyleCnt="0"/>
      <dgm:spPr/>
      <dgm:t>
        <a:bodyPr/>
        <a:lstStyle/>
        <a:p>
          <a:endParaRPr lang="ru-RU"/>
        </a:p>
      </dgm:t>
    </dgm:pt>
    <dgm:pt modelId="{2CDCDA5A-2F8B-4F39-A362-6C5EB1926AAF}" type="pres">
      <dgm:prSet presAssocID="{4156754E-705C-4E2C-ABCF-CC3970A152D5}" presName="parentText" presStyleLbl="node1" presStyleIdx="0" presStyleCnt="4" custScaleX="92280" custLinFactNeighborX="774" custLinFactNeighborY="7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DAA83-8EB8-4032-9D4B-65F8597DBFBE}" type="pres">
      <dgm:prSet presAssocID="{4156754E-705C-4E2C-ABCF-CC3970A152D5}" presName="descendantText" presStyleLbl="alignAccFollowNode1" presStyleIdx="0" presStyleCnt="4" custScaleX="101940" custScaleY="123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84FD3-1AFD-4000-A2A1-816F6E44C468}" type="pres">
      <dgm:prSet presAssocID="{B38292D5-385E-4B6C-9FF8-5C42FCA48F31}" presName="sp" presStyleCnt="0"/>
      <dgm:spPr/>
      <dgm:t>
        <a:bodyPr/>
        <a:lstStyle/>
        <a:p>
          <a:endParaRPr lang="ru-RU"/>
        </a:p>
      </dgm:t>
    </dgm:pt>
    <dgm:pt modelId="{85B787DD-4160-49DC-85CC-5A4872119757}" type="pres">
      <dgm:prSet presAssocID="{E743EAA8-B570-4A51-A185-95B56947E648}" presName="linNode" presStyleCnt="0"/>
      <dgm:spPr/>
      <dgm:t>
        <a:bodyPr/>
        <a:lstStyle/>
        <a:p>
          <a:endParaRPr lang="ru-RU"/>
        </a:p>
      </dgm:t>
    </dgm:pt>
    <dgm:pt modelId="{FDE6CF1E-7CC6-4191-BC79-C5A3D063A3BE}" type="pres">
      <dgm:prSet presAssocID="{E743EAA8-B570-4A51-A185-95B56947E648}" presName="parentText" presStyleLbl="node1" presStyleIdx="1" presStyleCnt="4" custScaleX="92280" custLinFactNeighborX="774" custLinFactNeighborY="7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AEFE9-6A11-4BC1-B638-4231D883ADEF}" type="pres">
      <dgm:prSet presAssocID="{E743EAA8-B570-4A51-A185-95B56947E648}" presName="descendantText" presStyleLbl="alignAccFollowNode1" presStyleIdx="1" presStyleCnt="4" custScaleX="101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BB062-47C3-4E2B-8701-BE6CDB5AE73B}" type="pres">
      <dgm:prSet presAssocID="{BDB37CF0-64AF-4510-8740-10B2DEAF172A}" presName="sp" presStyleCnt="0"/>
      <dgm:spPr/>
      <dgm:t>
        <a:bodyPr/>
        <a:lstStyle/>
        <a:p>
          <a:endParaRPr lang="ru-RU"/>
        </a:p>
      </dgm:t>
    </dgm:pt>
    <dgm:pt modelId="{80BED2F0-8860-44AF-91EE-EA437DB2FDE1}" type="pres">
      <dgm:prSet presAssocID="{22A38679-5E22-4C21-A97F-F0250FB1A887}" presName="linNode" presStyleCnt="0"/>
      <dgm:spPr/>
      <dgm:t>
        <a:bodyPr/>
        <a:lstStyle/>
        <a:p>
          <a:endParaRPr lang="ru-RU"/>
        </a:p>
      </dgm:t>
    </dgm:pt>
    <dgm:pt modelId="{8D9191A9-FBFF-47AB-9402-FB7B33A97E7B}" type="pres">
      <dgm:prSet presAssocID="{22A38679-5E22-4C21-A97F-F0250FB1A887}" presName="parentText" presStyleLbl="node1" presStyleIdx="2" presStyleCnt="4" custScaleX="92280" custLinFactNeighborX="-427" custLinFactNeighborY="35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6BE83-E87B-4A55-9098-9B6149CC86BB}" type="pres">
      <dgm:prSet presAssocID="{22A38679-5E22-4C21-A97F-F0250FB1A887}" presName="descendantText" presStyleLbl="alignAccFollowNode1" presStyleIdx="2" presStyleCnt="4" custScaleX="101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A27E0-4455-4CCD-8EF9-9BC4BC861DF7}" type="pres">
      <dgm:prSet presAssocID="{95F7387F-85D6-497F-A49C-914D6E94F8FD}" presName="sp" presStyleCnt="0"/>
      <dgm:spPr/>
      <dgm:t>
        <a:bodyPr/>
        <a:lstStyle/>
        <a:p>
          <a:endParaRPr lang="ru-RU"/>
        </a:p>
      </dgm:t>
    </dgm:pt>
    <dgm:pt modelId="{B14B1F75-93E8-4F1A-834A-3C4BBE90B771}" type="pres">
      <dgm:prSet presAssocID="{99E3E3B2-0A79-4B46-A1A2-701AD0A1FF1E}" presName="linNode" presStyleCnt="0"/>
      <dgm:spPr/>
      <dgm:t>
        <a:bodyPr/>
        <a:lstStyle/>
        <a:p>
          <a:endParaRPr lang="ru-RU"/>
        </a:p>
      </dgm:t>
    </dgm:pt>
    <dgm:pt modelId="{43418BE4-5F8E-430E-825B-1D1007CAD2BD}" type="pres">
      <dgm:prSet presAssocID="{99E3E3B2-0A79-4B46-A1A2-701AD0A1FF1E}" presName="parentText" presStyleLbl="node1" presStyleIdx="3" presStyleCnt="4" custScaleX="92280" custLinFactNeighborX="189" custLinFactNeighborY="52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E1C9D-7719-4857-8233-F5EE499EFAF6}" type="pres">
      <dgm:prSet presAssocID="{99E3E3B2-0A79-4B46-A1A2-701AD0A1FF1E}" presName="descendantText" presStyleLbl="alignAccFollowNode1" presStyleIdx="3" presStyleCnt="4" custScaleX="101940" custLinFactY="3082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24180-F2FC-446C-82D0-8AD21B472202}" type="presOf" srcId="{06F3A422-E5AC-4FA6-812A-B6B1A3734E90}" destId="{6D2E1C9D-7719-4857-8233-F5EE499EFAF6}" srcOrd="0" destOrd="0" presId="urn:microsoft.com/office/officeart/2005/8/layout/vList5"/>
    <dgm:cxn modelId="{504C15AA-9748-4CCD-BEDC-6A87B604BAAC}" srcId="{FF189DFE-2957-4ADD-B218-D7D67310AC6B}" destId="{22A38679-5E22-4C21-A97F-F0250FB1A887}" srcOrd="2" destOrd="0" parTransId="{DE1C55CD-88BD-46E2-9C54-299FF58FCB65}" sibTransId="{95F7387F-85D6-497F-A49C-914D6E94F8FD}"/>
    <dgm:cxn modelId="{2AA09504-AA32-414A-800E-F0B02CDB5158}" srcId="{FF189DFE-2957-4ADD-B218-D7D67310AC6B}" destId="{E743EAA8-B570-4A51-A185-95B56947E648}" srcOrd="1" destOrd="0" parTransId="{7D0204C4-7C5C-424B-8B34-0B628185B582}" sibTransId="{BDB37CF0-64AF-4510-8740-10B2DEAF172A}"/>
    <dgm:cxn modelId="{C6CE18B0-B9A2-4E63-9599-D29606B66281}" type="presOf" srcId="{E743EAA8-B570-4A51-A185-95B56947E648}" destId="{FDE6CF1E-7CC6-4191-BC79-C5A3D063A3BE}" srcOrd="0" destOrd="0" presId="urn:microsoft.com/office/officeart/2005/8/layout/vList5"/>
    <dgm:cxn modelId="{1A5DFCE1-39A5-4464-8EF7-F9CB1487E07C}" srcId="{99E3E3B2-0A79-4B46-A1A2-701AD0A1FF1E}" destId="{06F3A422-E5AC-4FA6-812A-B6B1A3734E90}" srcOrd="0" destOrd="0" parTransId="{D2CE96FD-A072-4520-AE71-462969C85CCF}" sibTransId="{61160259-7EA5-4ED1-BFBF-7393E381E0CE}"/>
    <dgm:cxn modelId="{E94D7D66-0BF3-4C66-B0AC-AA83952EE667}" type="presOf" srcId="{BEE16A42-2C0F-4D63-8899-D72DA5310935}" destId="{6066BE83-E87B-4A55-9098-9B6149CC86BB}" srcOrd="0" destOrd="0" presId="urn:microsoft.com/office/officeart/2005/8/layout/vList5"/>
    <dgm:cxn modelId="{AD15DCD0-AE15-48B0-8CFF-0CCB4E78EB3F}" type="presOf" srcId="{82CE6159-4A82-43D5-8DEA-3F3ACA32D55A}" destId="{508AEFE9-6A11-4BC1-B638-4231D883ADEF}" srcOrd="0" destOrd="0" presId="urn:microsoft.com/office/officeart/2005/8/layout/vList5"/>
    <dgm:cxn modelId="{0E75483F-6F04-461C-AEA2-3BC0EDC4B667}" type="presOf" srcId="{02F682AE-294E-498B-9212-106BD0C74E70}" destId="{7B2DAA83-8EB8-4032-9D4B-65F8597DBFBE}" srcOrd="0" destOrd="0" presId="urn:microsoft.com/office/officeart/2005/8/layout/vList5"/>
    <dgm:cxn modelId="{2DED5198-2A1E-4FA4-984E-7C04A92A40E2}" type="presOf" srcId="{F0671878-4EA1-4BBB-8390-228AEB6FF610}" destId="{6D2E1C9D-7719-4857-8233-F5EE499EFAF6}" srcOrd="0" destOrd="1" presId="urn:microsoft.com/office/officeart/2005/8/layout/vList5"/>
    <dgm:cxn modelId="{028EA0B0-3280-422A-9EA3-2C43B1F2F788}" srcId="{FF189DFE-2957-4ADD-B218-D7D67310AC6B}" destId="{99E3E3B2-0A79-4B46-A1A2-701AD0A1FF1E}" srcOrd="3" destOrd="0" parTransId="{F7F1A42A-C1EA-4575-BBF0-C5231B226E06}" sibTransId="{900B44A5-7E67-4B49-AB76-C7B820F95C98}"/>
    <dgm:cxn modelId="{47E8F6F1-8D63-4E24-8C74-98607CC5EAC1}" srcId="{99E3E3B2-0A79-4B46-A1A2-701AD0A1FF1E}" destId="{F0671878-4EA1-4BBB-8390-228AEB6FF610}" srcOrd="1" destOrd="0" parTransId="{A6ABF863-98F0-4A0E-8EC7-BFCDB1B01583}" sibTransId="{17C05C53-AE07-4932-A7D1-27ED1B817636}"/>
    <dgm:cxn modelId="{264B5419-858C-4E1F-A39E-FC761BFC891B}" type="presOf" srcId="{99E3E3B2-0A79-4B46-A1A2-701AD0A1FF1E}" destId="{43418BE4-5F8E-430E-825B-1D1007CAD2BD}" srcOrd="0" destOrd="0" presId="urn:microsoft.com/office/officeart/2005/8/layout/vList5"/>
    <dgm:cxn modelId="{71002439-E74A-4309-ACE6-76B8123FFA4B}" srcId="{E743EAA8-B570-4A51-A185-95B56947E648}" destId="{82CE6159-4A82-43D5-8DEA-3F3ACA32D55A}" srcOrd="0" destOrd="0" parTransId="{45B63201-8B43-403F-A75B-A2D9F17D3C81}" sibTransId="{D259AF79-5676-4930-9DD6-C29FBE5FB6CD}"/>
    <dgm:cxn modelId="{42C47991-0847-4D2F-9F9B-32D1E80094B0}" srcId="{FF189DFE-2957-4ADD-B218-D7D67310AC6B}" destId="{4156754E-705C-4E2C-ABCF-CC3970A152D5}" srcOrd="0" destOrd="0" parTransId="{9593C6D7-1709-467A-BE66-659718587B09}" sibTransId="{B38292D5-385E-4B6C-9FF8-5C42FCA48F31}"/>
    <dgm:cxn modelId="{3BF9C623-EE8F-4A16-9ADA-44C1595EEB31}" type="presOf" srcId="{22A38679-5E22-4C21-A97F-F0250FB1A887}" destId="{8D9191A9-FBFF-47AB-9402-FB7B33A97E7B}" srcOrd="0" destOrd="0" presId="urn:microsoft.com/office/officeart/2005/8/layout/vList5"/>
    <dgm:cxn modelId="{1B8D42F9-899B-4E0E-BFC7-D315EB14A963}" type="presOf" srcId="{4156754E-705C-4E2C-ABCF-CC3970A152D5}" destId="{2CDCDA5A-2F8B-4F39-A362-6C5EB1926AAF}" srcOrd="0" destOrd="0" presId="urn:microsoft.com/office/officeart/2005/8/layout/vList5"/>
    <dgm:cxn modelId="{3177EF2C-D7A4-4203-BF63-30CF49632BC3}" type="presOf" srcId="{FF189DFE-2957-4ADD-B218-D7D67310AC6B}" destId="{C63DB609-F42F-42AA-AF0B-6A34B4E53291}" srcOrd="0" destOrd="0" presId="urn:microsoft.com/office/officeart/2005/8/layout/vList5"/>
    <dgm:cxn modelId="{B76F1A23-8FC9-4A78-9275-3B681AC60D26}" srcId="{22A38679-5E22-4C21-A97F-F0250FB1A887}" destId="{BEE16A42-2C0F-4D63-8899-D72DA5310935}" srcOrd="0" destOrd="0" parTransId="{3E3E47B5-09DA-461B-9409-4565E465C341}" sibTransId="{7DE1DC05-C9DB-4D1D-AF4A-7271F8EBEE7F}"/>
    <dgm:cxn modelId="{1A86F143-9C41-4A25-9A5C-2F4DF278C6C4}" srcId="{4156754E-705C-4E2C-ABCF-CC3970A152D5}" destId="{02F682AE-294E-498B-9212-106BD0C74E70}" srcOrd="0" destOrd="0" parTransId="{FC02222B-6BAB-4AFF-99E7-80E7BE14FDBB}" sibTransId="{7E57002D-448E-4429-AFAE-9702015628A0}"/>
    <dgm:cxn modelId="{D226CA9F-2956-4E87-AB61-4EA4145ACC84}" type="presParOf" srcId="{C63DB609-F42F-42AA-AF0B-6A34B4E53291}" destId="{24663F3C-8F2E-4D97-8012-55B9A5AB9674}" srcOrd="0" destOrd="0" presId="urn:microsoft.com/office/officeart/2005/8/layout/vList5"/>
    <dgm:cxn modelId="{A6F67BE7-A51A-4651-A67D-A78DC9FF5888}" type="presParOf" srcId="{24663F3C-8F2E-4D97-8012-55B9A5AB9674}" destId="{2CDCDA5A-2F8B-4F39-A362-6C5EB1926AAF}" srcOrd="0" destOrd="0" presId="urn:microsoft.com/office/officeart/2005/8/layout/vList5"/>
    <dgm:cxn modelId="{6C6F79E5-C912-44DC-B8E7-D9B0D43FE52D}" type="presParOf" srcId="{24663F3C-8F2E-4D97-8012-55B9A5AB9674}" destId="{7B2DAA83-8EB8-4032-9D4B-65F8597DBFBE}" srcOrd="1" destOrd="0" presId="urn:microsoft.com/office/officeart/2005/8/layout/vList5"/>
    <dgm:cxn modelId="{8F533B28-3E61-44A3-8939-186BA89F146A}" type="presParOf" srcId="{C63DB609-F42F-42AA-AF0B-6A34B4E53291}" destId="{3C584FD3-1AFD-4000-A2A1-816F6E44C468}" srcOrd="1" destOrd="0" presId="urn:microsoft.com/office/officeart/2005/8/layout/vList5"/>
    <dgm:cxn modelId="{F774512F-8692-4042-8A97-958EC7412A7C}" type="presParOf" srcId="{C63DB609-F42F-42AA-AF0B-6A34B4E53291}" destId="{85B787DD-4160-49DC-85CC-5A4872119757}" srcOrd="2" destOrd="0" presId="urn:microsoft.com/office/officeart/2005/8/layout/vList5"/>
    <dgm:cxn modelId="{B402E1A8-520D-4461-AF31-A20450328D48}" type="presParOf" srcId="{85B787DD-4160-49DC-85CC-5A4872119757}" destId="{FDE6CF1E-7CC6-4191-BC79-C5A3D063A3BE}" srcOrd="0" destOrd="0" presId="urn:microsoft.com/office/officeart/2005/8/layout/vList5"/>
    <dgm:cxn modelId="{D58FD867-B052-460E-9394-6C3624991948}" type="presParOf" srcId="{85B787DD-4160-49DC-85CC-5A4872119757}" destId="{508AEFE9-6A11-4BC1-B638-4231D883ADEF}" srcOrd="1" destOrd="0" presId="urn:microsoft.com/office/officeart/2005/8/layout/vList5"/>
    <dgm:cxn modelId="{89284D5B-CDE1-4688-A44F-D66ACC4779F4}" type="presParOf" srcId="{C63DB609-F42F-42AA-AF0B-6A34B4E53291}" destId="{6FBBB062-47C3-4E2B-8701-BE6CDB5AE73B}" srcOrd="3" destOrd="0" presId="urn:microsoft.com/office/officeart/2005/8/layout/vList5"/>
    <dgm:cxn modelId="{0128B9C1-60F6-4DCC-A0AF-317F569D94E5}" type="presParOf" srcId="{C63DB609-F42F-42AA-AF0B-6A34B4E53291}" destId="{80BED2F0-8860-44AF-91EE-EA437DB2FDE1}" srcOrd="4" destOrd="0" presId="urn:microsoft.com/office/officeart/2005/8/layout/vList5"/>
    <dgm:cxn modelId="{E0DB0188-4D3B-4F07-9263-2B4E5AF47290}" type="presParOf" srcId="{80BED2F0-8860-44AF-91EE-EA437DB2FDE1}" destId="{8D9191A9-FBFF-47AB-9402-FB7B33A97E7B}" srcOrd="0" destOrd="0" presId="urn:microsoft.com/office/officeart/2005/8/layout/vList5"/>
    <dgm:cxn modelId="{5B27F021-25D6-43DC-86D4-687AEE9C90E3}" type="presParOf" srcId="{80BED2F0-8860-44AF-91EE-EA437DB2FDE1}" destId="{6066BE83-E87B-4A55-9098-9B6149CC86BB}" srcOrd="1" destOrd="0" presId="urn:microsoft.com/office/officeart/2005/8/layout/vList5"/>
    <dgm:cxn modelId="{34A9329B-C40D-43A4-AD0B-431AFD26F833}" type="presParOf" srcId="{C63DB609-F42F-42AA-AF0B-6A34B4E53291}" destId="{6E0A27E0-4455-4CCD-8EF9-9BC4BC861DF7}" srcOrd="5" destOrd="0" presId="urn:microsoft.com/office/officeart/2005/8/layout/vList5"/>
    <dgm:cxn modelId="{577422F1-F89A-4EC2-B7FC-908AAEAEC939}" type="presParOf" srcId="{C63DB609-F42F-42AA-AF0B-6A34B4E53291}" destId="{B14B1F75-93E8-4F1A-834A-3C4BBE90B771}" srcOrd="6" destOrd="0" presId="urn:microsoft.com/office/officeart/2005/8/layout/vList5"/>
    <dgm:cxn modelId="{08689808-EC5F-413B-9D9D-5AFF6A442C34}" type="presParOf" srcId="{B14B1F75-93E8-4F1A-834A-3C4BBE90B771}" destId="{43418BE4-5F8E-430E-825B-1D1007CAD2BD}" srcOrd="0" destOrd="0" presId="urn:microsoft.com/office/officeart/2005/8/layout/vList5"/>
    <dgm:cxn modelId="{D151FF9E-0220-4BEF-ACBA-28E69B358ACB}" type="presParOf" srcId="{B14B1F75-93E8-4F1A-834A-3C4BBE90B771}" destId="{6D2E1C9D-7719-4857-8233-F5EE499EFA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0AC210-3724-4782-92B0-D5BD1AC0331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171EDD-54AB-4613-A5D7-CD0422B7BA16}">
      <dgm:prSet phldrT="[Текст]" custT="1"/>
      <dgm:spPr/>
      <dgm:t>
        <a:bodyPr/>
        <a:lstStyle/>
        <a:p>
          <a:r>
            <a:rPr lang="uk-UA" sz="2800" dirty="0" smtClean="0"/>
            <a:t>За часом </a:t>
          </a:r>
          <a:r>
            <a:rPr lang="uk-UA" sz="2800" b="1" dirty="0" smtClean="0"/>
            <a:t>досягнення</a:t>
          </a:r>
          <a:r>
            <a:rPr lang="uk-UA" sz="2800" dirty="0" smtClean="0"/>
            <a:t>:</a:t>
          </a:r>
        </a:p>
      </dgm:t>
    </dgm:pt>
    <dgm:pt modelId="{C566CD7D-E22E-4F52-89D5-AB151EDE1B70}" type="parTrans" cxnId="{A78F0245-6AAA-4360-A1A5-CB2D725721C1}">
      <dgm:prSet/>
      <dgm:spPr/>
      <dgm:t>
        <a:bodyPr/>
        <a:lstStyle/>
        <a:p>
          <a:endParaRPr lang="ru-RU"/>
        </a:p>
      </dgm:t>
    </dgm:pt>
    <dgm:pt modelId="{069ADFDE-08CC-4A76-BB0B-21DCD2EDE72B}" type="sibTrans" cxnId="{A78F0245-6AAA-4360-A1A5-CB2D725721C1}">
      <dgm:prSet/>
      <dgm:spPr/>
      <dgm:t>
        <a:bodyPr/>
        <a:lstStyle/>
        <a:p>
          <a:endParaRPr lang="ru-RU"/>
        </a:p>
      </dgm:t>
    </dgm:pt>
    <dgm:pt modelId="{E3CF7230-D463-4380-A772-80B79C1385E5}">
      <dgm:prSet phldrT="[Текст]" custT="1"/>
      <dgm:spPr/>
      <dgm:t>
        <a:bodyPr/>
        <a:lstStyle/>
        <a:p>
          <a:r>
            <a:rPr lang="uk-UA" sz="2800" dirty="0" smtClean="0"/>
            <a:t>За змістом:</a:t>
          </a:r>
          <a:endParaRPr lang="ru-RU" sz="2800" dirty="0"/>
        </a:p>
      </dgm:t>
    </dgm:pt>
    <dgm:pt modelId="{DA18537B-E214-4CA3-A0CC-8B7EC5120A6E}" type="parTrans" cxnId="{D9BF32ED-B3FD-4BC0-861E-3A89AB2B6832}">
      <dgm:prSet/>
      <dgm:spPr/>
      <dgm:t>
        <a:bodyPr/>
        <a:lstStyle/>
        <a:p>
          <a:endParaRPr lang="ru-RU"/>
        </a:p>
      </dgm:t>
    </dgm:pt>
    <dgm:pt modelId="{114E022F-5A08-4C63-803D-1710BA7373FA}" type="sibTrans" cxnId="{D9BF32ED-B3FD-4BC0-861E-3A89AB2B6832}">
      <dgm:prSet/>
      <dgm:spPr/>
      <dgm:t>
        <a:bodyPr/>
        <a:lstStyle/>
        <a:p>
          <a:endParaRPr lang="ru-RU"/>
        </a:p>
      </dgm:t>
    </dgm:pt>
    <dgm:pt modelId="{AD3E1C0F-981A-45C8-A917-890041F173F9}">
      <dgm:prSet phldrT="[Текст]"/>
      <dgm:spPr/>
      <dgm:t>
        <a:bodyPr/>
        <a:lstStyle/>
        <a:p>
          <a:r>
            <a:rPr lang="uk-UA" b="1" i="1" dirty="0" smtClean="0"/>
            <a:t>загальні</a:t>
          </a:r>
          <a:r>
            <a:rPr lang="uk-UA" dirty="0" smtClean="0"/>
            <a:t> </a:t>
          </a:r>
        </a:p>
      </dgm:t>
    </dgm:pt>
    <dgm:pt modelId="{A3A70478-3F73-4580-A1F0-11DB1809EBA4}" type="parTrans" cxnId="{0803028B-1519-425E-A616-AE7ACBA42A21}">
      <dgm:prSet/>
      <dgm:spPr/>
      <dgm:t>
        <a:bodyPr/>
        <a:lstStyle/>
        <a:p>
          <a:endParaRPr lang="ru-RU"/>
        </a:p>
      </dgm:t>
    </dgm:pt>
    <dgm:pt modelId="{BBE0BDFC-3BA1-41D2-8E44-AC91A6B1313F}" type="sibTrans" cxnId="{0803028B-1519-425E-A616-AE7ACBA42A21}">
      <dgm:prSet/>
      <dgm:spPr/>
      <dgm:t>
        <a:bodyPr/>
        <a:lstStyle/>
        <a:p>
          <a:endParaRPr lang="ru-RU"/>
        </a:p>
      </dgm:t>
    </dgm:pt>
    <dgm:pt modelId="{5EC1A1D5-73F3-4BF7-9FCC-D8400FD24542}">
      <dgm:prSet/>
      <dgm:spPr/>
      <dgm:t>
        <a:bodyPr/>
        <a:lstStyle/>
        <a:p>
          <a:r>
            <a:rPr lang="uk-UA" b="1" i="1" smtClean="0"/>
            <a:t>етапні</a:t>
          </a:r>
          <a:r>
            <a:rPr lang="uk-UA" smtClean="0"/>
            <a:t> </a:t>
          </a:r>
          <a:endParaRPr lang="ru-RU"/>
        </a:p>
      </dgm:t>
    </dgm:pt>
    <dgm:pt modelId="{53762848-955A-443F-9F29-F544654FEC53}" type="parTrans" cxnId="{F42D77B8-43EB-4FF7-9404-459DB4E40891}">
      <dgm:prSet/>
      <dgm:spPr/>
      <dgm:t>
        <a:bodyPr/>
        <a:lstStyle/>
        <a:p>
          <a:endParaRPr lang="ru-RU"/>
        </a:p>
      </dgm:t>
    </dgm:pt>
    <dgm:pt modelId="{2DA22520-F267-437A-85F5-5CB1C447D4B0}" type="sibTrans" cxnId="{F42D77B8-43EB-4FF7-9404-459DB4E40891}">
      <dgm:prSet/>
      <dgm:spPr/>
      <dgm:t>
        <a:bodyPr/>
        <a:lstStyle/>
        <a:p>
          <a:endParaRPr lang="ru-RU"/>
        </a:p>
      </dgm:t>
    </dgm:pt>
    <dgm:pt modelId="{B617AE75-4F8A-4731-A4A5-C7EA9A6BE20F}">
      <dgm:prSet/>
      <dgm:spPr/>
      <dgm:t>
        <a:bodyPr/>
        <a:lstStyle/>
        <a:p>
          <a:r>
            <a:rPr lang="uk-UA" b="1" i="1" smtClean="0"/>
            <a:t>оперативні</a:t>
          </a:r>
          <a:r>
            <a:rPr lang="uk-UA" smtClean="0"/>
            <a:t> </a:t>
          </a:r>
          <a:endParaRPr lang="ru-RU"/>
        </a:p>
      </dgm:t>
    </dgm:pt>
    <dgm:pt modelId="{DAD69961-4E33-47D2-BE71-AE9413B3EB72}" type="parTrans" cxnId="{64E83BC0-0458-4750-B318-1DB9548CBD21}">
      <dgm:prSet/>
      <dgm:spPr/>
      <dgm:t>
        <a:bodyPr/>
        <a:lstStyle/>
        <a:p>
          <a:endParaRPr lang="ru-RU"/>
        </a:p>
      </dgm:t>
    </dgm:pt>
    <dgm:pt modelId="{2192781D-0BDB-48E7-94F6-912435D1ACD5}" type="sibTrans" cxnId="{64E83BC0-0458-4750-B318-1DB9548CBD21}">
      <dgm:prSet/>
      <dgm:spPr/>
      <dgm:t>
        <a:bodyPr/>
        <a:lstStyle/>
        <a:p>
          <a:endParaRPr lang="ru-RU"/>
        </a:p>
      </dgm:t>
    </dgm:pt>
    <dgm:pt modelId="{FB43AE84-F996-45DD-97B9-F865E447A281}">
      <dgm:prSet phldrT="[Текст]"/>
      <dgm:spPr/>
      <dgm:t>
        <a:bodyPr/>
        <a:lstStyle/>
        <a:p>
          <a:r>
            <a:rPr lang="uk-UA" b="1" i="1" dirty="0" smtClean="0"/>
            <a:t>постановка цілей щодо формування окремих якостей особистості (патріотизму, гуманізму, громадської активності та ін.</a:t>
          </a:r>
          <a:endParaRPr lang="ru-RU" dirty="0"/>
        </a:p>
      </dgm:t>
    </dgm:pt>
    <dgm:pt modelId="{96EF4462-B392-4DDE-97B0-FAA2C5A3A9EF}" type="parTrans" cxnId="{3F62780E-A880-4CA1-B363-AF868BACBC4B}">
      <dgm:prSet/>
      <dgm:spPr/>
      <dgm:t>
        <a:bodyPr/>
        <a:lstStyle/>
        <a:p>
          <a:endParaRPr lang="ru-RU"/>
        </a:p>
      </dgm:t>
    </dgm:pt>
    <dgm:pt modelId="{D0C6925A-73F8-4EDE-98C8-D4BD190E8450}" type="sibTrans" cxnId="{3F62780E-A880-4CA1-B363-AF868BACBC4B}">
      <dgm:prSet/>
      <dgm:spPr/>
      <dgm:t>
        <a:bodyPr/>
        <a:lstStyle/>
        <a:p>
          <a:endParaRPr lang="ru-RU"/>
        </a:p>
      </dgm:t>
    </dgm:pt>
    <dgm:pt modelId="{21CC5B98-624A-4D33-84FA-0D445E378190}" type="pres">
      <dgm:prSet presAssocID="{080AC210-3724-4782-92B0-D5BD1AC033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09A21-E35F-4B57-BD21-062D005AE28B}" type="pres">
      <dgm:prSet presAssocID="{01171EDD-54AB-4613-A5D7-CD0422B7BA16}" presName="parentLin" presStyleCnt="0"/>
      <dgm:spPr/>
    </dgm:pt>
    <dgm:pt modelId="{F7BDBBE1-B6DB-4EDD-B5BB-CC793E9CA2BB}" type="pres">
      <dgm:prSet presAssocID="{01171EDD-54AB-4613-A5D7-CD0422B7BA1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01C4851-BF3D-427C-9ACA-926B581C5C43}" type="pres">
      <dgm:prSet presAssocID="{01171EDD-54AB-4613-A5D7-CD0422B7BA1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A1AB5-A9A9-4D71-8B55-863BB98B0794}" type="pres">
      <dgm:prSet presAssocID="{01171EDD-54AB-4613-A5D7-CD0422B7BA16}" presName="negativeSpace" presStyleCnt="0"/>
      <dgm:spPr/>
    </dgm:pt>
    <dgm:pt modelId="{995DF8A5-79E8-4B84-9CE3-D2D7C1EC99C0}" type="pres">
      <dgm:prSet presAssocID="{01171EDD-54AB-4613-A5D7-CD0422B7BA16}" presName="childText" presStyleLbl="conFgAcc1" presStyleIdx="0" presStyleCnt="2" custLinFactNeighborY="88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CE0FB-D3A1-4249-80AF-6ADE88428945}" type="pres">
      <dgm:prSet presAssocID="{069ADFDE-08CC-4A76-BB0B-21DCD2EDE72B}" presName="spaceBetweenRectangles" presStyleCnt="0"/>
      <dgm:spPr/>
    </dgm:pt>
    <dgm:pt modelId="{FCBFBF9C-AC39-45EF-8EE0-C86241F6119D}" type="pres">
      <dgm:prSet presAssocID="{E3CF7230-D463-4380-A772-80B79C1385E5}" presName="parentLin" presStyleCnt="0"/>
      <dgm:spPr/>
    </dgm:pt>
    <dgm:pt modelId="{4E36AC71-21AF-4171-9F67-CE95E80D4E5E}" type="pres">
      <dgm:prSet presAssocID="{E3CF7230-D463-4380-A772-80B79C1385E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3D2F8C6-A4DE-4E92-849E-446193C08D4F}" type="pres">
      <dgm:prSet presAssocID="{E3CF7230-D463-4380-A772-80B79C1385E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3863A-9012-456B-8816-73CABA0DFD94}" type="pres">
      <dgm:prSet presAssocID="{E3CF7230-D463-4380-A772-80B79C1385E5}" presName="negativeSpace" presStyleCnt="0"/>
      <dgm:spPr/>
    </dgm:pt>
    <dgm:pt modelId="{81018666-F423-4159-9C86-60EA49239164}" type="pres">
      <dgm:prSet presAssocID="{E3CF7230-D463-4380-A772-80B79C1385E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5C1AF7-F379-44E6-B37F-77E302D0EE0B}" type="presOf" srcId="{FB43AE84-F996-45DD-97B9-F865E447A281}" destId="{81018666-F423-4159-9C86-60EA49239164}" srcOrd="0" destOrd="0" presId="urn:microsoft.com/office/officeart/2005/8/layout/list1"/>
    <dgm:cxn modelId="{3F62780E-A880-4CA1-B363-AF868BACBC4B}" srcId="{E3CF7230-D463-4380-A772-80B79C1385E5}" destId="{FB43AE84-F996-45DD-97B9-F865E447A281}" srcOrd="0" destOrd="0" parTransId="{96EF4462-B392-4DDE-97B0-FAA2C5A3A9EF}" sibTransId="{D0C6925A-73F8-4EDE-98C8-D4BD190E8450}"/>
    <dgm:cxn modelId="{C3DEC6AC-B4BB-48E6-B812-F66266535AA7}" type="presOf" srcId="{E3CF7230-D463-4380-A772-80B79C1385E5}" destId="{4E36AC71-21AF-4171-9F67-CE95E80D4E5E}" srcOrd="0" destOrd="0" presId="urn:microsoft.com/office/officeart/2005/8/layout/list1"/>
    <dgm:cxn modelId="{95078595-B453-40AF-845F-009DA6A8F54D}" type="presOf" srcId="{080AC210-3724-4782-92B0-D5BD1AC03317}" destId="{21CC5B98-624A-4D33-84FA-0D445E378190}" srcOrd="0" destOrd="0" presId="urn:microsoft.com/office/officeart/2005/8/layout/list1"/>
    <dgm:cxn modelId="{0B34C7CF-C48E-4C3B-9FBD-3A9FADAC410F}" type="presOf" srcId="{AD3E1C0F-981A-45C8-A917-890041F173F9}" destId="{995DF8A5-79E8-4B84-9CE3-D2D7C1EC99C0}" srcOrd="0" destOrd="0" presId="urn:microsoft.com/office/officeart/2005/8/layout/list1"/>
    <dgm:cxn modelId="{A4DEBE58-1971-40DC-B876-00307800F315}" type="presOf" srcId="{B617AE75-4F8A-4731-A4A5-C7EA9A6BE20F}" destId="{995DF8A5-79E8-4B84-9CE3-D2D7C1EC99C0}" srcOrd="0" destOrd="2" presId="urn:microsoft.com/office/officeart/2005/8/layout/list1"/>
    <dgm:cxn modelId="{76B1E068-88A4-451A-984B-34F296191842}" type="presOf" srcId="{5EC1A1D5-73F3-4BF7-9FCC-D8400FD24542}" destId="{995DF8A5-79E8-4B84-9CE3-D2D7C1EC99C0}" srcOrd="0" destOrd="1" presId="urn:microsoft.com/office/officeart/2005/8/layout/list1"/>
    <dgm:cxn modelId="{F42D77B8-43EB-4FF7-9404-459DB4E40891}" srcId="{01171EDD-54AB-4613-A5D7-CD0422B7BA16}" destId="{5EC1A1D5-73F3-4BF7-9FCC-D8400FD24542}" srcOrd="1" destOrd="0" parTransId="{53762848-955A-443F-9F29-F544654FEC53}" sibTransId="{2DA22520-F267-437A-85F5-5CB1C447D4B0}"/>
    <dgm:cxn modelId="{D9BF32ED-B3FD-4BC0-861E-3A89AB2B6832}" srcId="{080AC210-3724-4782-92B0-D5BD1AC03317}" destId="{E3CF7230-D463-4380-A772-80B79C1385E5}" srcOrd="1" destOrd="0" parTransId="{DA18537B-E214-4CA3-A0CC-8B7EC5120A6E}" sibTransId="{114E022F-5A08-4C63-803D-1710BA7373FA}"/>
    <dgm:cxn modelId="{715E87B6-6CA8-44FF-AFBC-7AD6DDEAC6A0}" type="presOf" srcId="{01171EDD-54AB-4613-A5D7-CD0422B7BA16}" destId="{F7BDBBE1-B6DB-4EDD-B5BB-CC793E9CA2BB}" srcOrd="0" destOrd="0" presId="urn:microsoft.com/office/officeart/2005/8/layout/list1"/>
    <dgm:cxn modelId="{64E83BC0-0458-4750-B318-1DB9548CBD21}" srcId="{01171EDD-54AB-4613-A5D7-CD0422B7BA16}" destId="{B617AE75-4F8A-4731-A4A5-C7EA9A6BE20F}" srcOrd="2" destOrd="0" parTransId="{DAD69961-4E33-47D2-BE71-AE9413B3EB72}" sibTransId="{2192781D-0BDB-48E7-94F6-912435D1ACD5}"/>
    <dgm:cxn modelId="{A78F0245-6AAA-4360-A1A5-CB2D725721C1}" srcId="{080AC210-3724-4782-92B0-D5BD1AC03317}" destId="{01171EDD-54AB-4613-A5D7-CD0422B7BA16}" srcOrd="0" destOrd="0" parTransId="{C566CD7D-E22E-4F52-89D5-AB151EDE1B70}" sibTransId="{069ADFDE-08CC-4A76-BB0B-21DCD2EDE72B}"/>
    <dgm:cxn modelId="{0803028B-1519-425E-A616-AE7ACBA42A21}" srcId="{01171EDD-54AB-4613-A5D7-CD0422B7BA16}" destId="{AD3E1C0F-981A-45C8-A917-890041F173F9}" srcOrd="0" destOrd="0" parTransId="{A3A70478-3F73-4580-A1F0-11DB1809EBA4}" sibTransId="{BBE0BDFC-3BA1-41D2-8E44-AC91A6B1313F}"/>
    <dgm:cxn modelId="{9BF99313-F592-4242-AA1E-95D187082675}" type="presOf" srcId="{E3CF7230-D463-4380-A772-80B79C1385E5}" destId="{C3D2F8C6-A4DE-4E92-849E-446193C08D4F}" srcOrd="1" destOrd="0" presId="urn:microsoft.com/office/officeart/2005/8/layout/list1"/>
    <dgm:cxn modelId="{EE526564-293B-4307-ADF0-01E0E3E0C4D7}" type="presOf" srcId="{01171EDD-54AB-4613-A5D7-CD0422B7BA16}" destId="{501C4851-BF3D-427C-9ACA-926B581C5C43}" srcOrd="1" destOrd="0" presId="urn:microsoft.com/office/officeart/2005/8/layout/list1"/>
    <dgm:cxn modelId="{9606606E-32BB-435D-BBC2-927A086FAED4}" type="presParOf" srcId="{21CC5B98-624A-4D33-84FA-0D445E378190}" destId="{F2E09A21-E35F-4B57-BD21-062D005AE28B}" srcOrd="0" destOrd="0" presId="urn:microsoft.com/office/officeart/2005/8/layout/list1"/>
    <dgm:cxn modelId="{F9242230-293E-40AA-8AEE-45F8A0DA7F6E}" type="presParOf" srcId="{F2E09A21-E35F-4B57-BD21-062D005AE28B}" destId="{F7BDBBE1-B6DB-4EDD-B5BB-CC793E9CA2BB}" srcOrd="0" destOrd="0" presId="urn:microsoft.com/office/officeart/2005/8/layout/list1"/>
    <dgm:cxn modelId="{C5951043-4BB8-4E92-80FE-5A03EC3BA8B7}" type="presParOf" srcId="{F2E09A21-E35F-4B57-BD21-062D005AE28B}" destId="{501C4851-BF3D-427C-9ACA-926B581C5C43}" srcOrd="1" destOrd="0" presId="urn:microsoft.com/office/officeart/2005/8/layout/list1"/>
    <dgm:cxn modelId="{DC794F6D-EE8F-4E4D-9557-5E1E23D6F845}" type="presParOf" srcId="{21CC5B98-624A-4D33-84FA-0D445E378190}" destId="{FFDA1AB5-A9A9-4D71-8B55-863BB98B0794}" srcOrd="1" destOrd="0" presId="urn:microsoft.com/office/officeart/2005/8/layout/list1"/>
    <dgm:cxn modelId="{AAD8BC69-1E24-485E-B0E2-212E8A6D1D44}" type="presParOf" srcId="{21CC5B98-624A-4D33-84FA-0D445E378190}" destId="{995DF8A5-79E8-4B84-9CE3-D2D7C1EC99C0}" srcOrd="2" destOrd="0" presId="urn:microsoft.com/office/officeart/2005/8/layout/list1"/>
    <dgm:cxn modelId="{6A119840-A14C-4786-9FC0-78BA5B3F853F}" type="presParOf" srcId="{21CC5B98-624A-4D33-84FA-0D445E378190}" destId="{F45CE0FB-D3A1-4249-80AF-6ADE88428945}" srcOrd="3" destOrd="0" presId="urn:microsoft.com/office/officeart/2005/8/layout/list1"/>
    <dgm:cxn modelId="{6B123FA5-3D15-45D0-921C-C98AD6651A6E}" type="presParOf" srcId="{21CC5B98-624A-4D33-84FA-0D445E378190}" destId="{FCBFBF9C-AC39-45EF-8EE0-C86241F6119D}" srcOrd="4" destOrd="0" presId="urn:microsoft.com/office/officeart/2005/8/layout/list1"/>
    <dgm:cxn modelId="{06C4E374-2E42-47E0-BB94-8AF1C5AC3683}" type="presParOf" srcId="{FCBFBF9C-AC39-45EF-8EE0-C86241F6119D}" destId="{4E36AC71-21AF-4171-9F67-CE95E80D4E5E}" srcOrd="0" destOrd="0" presId="urn:microsoft.com/office/officeart/2005/8/layout/list1"/>
    <dgm:cxn modelId="{D5A28A90-AB95-48E8-A990-88A5974E2490}" type="presParOf" srcId="{FCBFBF9C-AC39-45EF-8EE0-C86241F6119D}" destId="{C3D2F8C6-A4DE-4E92-849E-446193C08D4F}" srcOrd="1" destOrd="0" presId="urn:microsoft.com/office/officeart/2005/8/layout/list1"/>
    <dgm:cxn modelId="{17AADD02-F782-4316-9B59-F5CA6AC7A310}" type="presParOf" srcId="{21CC5B98-624A-4D33-84FA-0D445E378190}" destId="{3FE3863A-9012-456B-8816-73CABA0DFD94}" srcOrd="5" destOrd="0" presId="urn:microsoft.com/office/officeart/2005/8/layout/list1"/>
    <dgm:cxn modelId="{82A7E430-07DF-4C7C-93D5-3C121B831BBB}" type="presParOf" srcId="{21CC5B98-624A-4D33-84FA-0D445E378190}" destId="{81018666-F423-4159-9C86-60EA4923916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BFC64E-FF4C-4EE2-B47C-70A9158B5966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5704F-9BEB-4479-9595-49923EF48E39}">
      <dgm:prSet phldrT="[Текст]" custT="1"/>
      <dgm:spPr/>
      <dgm:t>
        <a:bodyPr/>
        <a:lstStyle/>
        <a:p>
          <a:r>
            <a:rPr lang="uk-UA" sz="2400" b="1" i="0" dirty="0" smtClean="0"/>
            <a:t>Стихійний </a:t>
          </a:r>
          <a:endParaRPr lang="ru-RU" sz="2400" b="1" i="0" dirty="0"/>
        </a:p>
      </dgm:t>
    </dgm:pt>
    <dgm:pt modelId="{6E94738B-C5A6-4090-9613-58B0EA1DD33C}" type="parTrans" cxnId="{F4B83E95-56EB-417D-98A4-33BCE66DCE3A}">
      <dgm:prSet/>
      <dgm:spPr/>
      <dgm:t>
        <a:bodyPr/>
        <a:lstStyle/>
        <a:p>
          <a:endParaRPr lang="ru-RU"/>
        </a:p>
      </dgm:t>
    </dgm:pt>
    <dgm:pt modelId="{6A48C593-CB21-4C64-BC27-899B2F35B788}" type="sibTrans" cxnId="{F4B83E95-56EB-417D-98A4-33BCE66DCE3A}">
      <dgm:prSet/>
      <dgm:spPr/>
      <dgm:t>
        <a:bodyPr/>
        <a:lstStyle/>
        <a:p>
          <a:endParaRPr lang="ru-RU"/>
        </a:p>
      </dgm:t>
    </dgm:pt>
    <dgm:pt modelId="{A15E158B-69CC-4CFF-9715-C46CE00E01B7}">
      <dgm:prSet phldrT="[Текст]" custT="1"/>
      <dgm:spPr/>
      <dgm:t>
        <a:bodyPr/>
        <a:lstStyle/>
        <a:p>
          <a:r>
            <a:rPr lang="uk-UA" sz="2400" b="1" i="0" dirty="0" smtClean="0"/>
            <a:t>Цілеспрямований </a:t>
          </a:r>
          <a:endParaRPr lang="ru-RU" sz="1600" b="1" i="0" dirty="0"/>
        </a:p>
      </dgm:t>
    </dgm:pt>
    <dgm:pt modelId="{3E84E6B5-B248-439B-8A75-96A677ECCC51}" type="parTrans" cxnId="{19C33E5C-DB55-4707-B588-411C25F4ED95}">
      <dgm:prSet/>
      <dgm:spPr/>
      <dgm:t>
        <a:bodyPr/>
        <a:lstStyle/>
        <a:p>
          <a:endParaRPr lang="ru-RU"/>
        </a:p>
      </dgm:t>
    </dgm:pt>
    <dgm:pt modelId="{09497A10-E36A-4A55-8D6A-F6DC6DF51A41}" type="sibTrans" cxnId="{19C33E5C-DB55-4707-B588-411C25F4ED95}">
      <dgm:prSet/>
      <dgm:spPr/>
      <dgm:t>
        <a:bodyPr/>
        <a:lstStyle/>
        <a:p>
          <a:endParaRPr lang="ru-RU"/>
        </a:p>
      </dgm:t>
    </dgm:pt>
    <dgm:pt modelId="{FFE892B2-45F9-45C2-8936-F82D85DD1A13}">
      <dgm:prSet phldrT="[Текст]" custT="1"/>
      <dgm:spPr/>
      <dgm:t>
        <a:bodyPr/>
        <a:lstStyle/>
        <a:p>
          <a:r>
            <a:rPr lang="uk-UA" sz="2400" b="1" i="0" dirty="0" smtClean="0"/>
            <a:t>Саморозвиток </a:t>
          </a:r>
          <a:endParaRPr lang="ru-RU" sz="2400" b="1" i="0" dirty="0"/>
        </a:p>
      </dgm:t>
    </dgm:pt>
    <dgm:pt modelId="{75A5CA7F-A44F-4D34-BBDF-BD4C01C07828}" type="parTrans" cxnId="{AF983589-320A-46E9-8786-832C05CAAB40}">
      <dgm:prSet/>
      <dgm:spPr/>
      <dgm:t>
        <a:bodyPr/>
        <a:lstStyle/>
        <a:p>
          <a:endParaRPr lang="ru-RU"/>
        </a:p>
      </dgm:t>
    </dgm:pt>
    <dgm:pt modelId="{AA9582E4-6882-4ACC-8FC9-9FFFA8363FB5}" type="sibTrans" cxnId="{AF983589-320A-46E9-8786-832C05CAAB40}">
      <dgm:prSet/>
      <dgm:spPr/>
      <dgm:t>
        <a:bodyPr/>
        <a:lstStyle/>
        <a:p>
          <a:endParaRPr lang="ru-RU"/>
        </a:p>
      </dgm:t>
    </dgm:pt>
    <dgm:pt modelId="{6D17F4F4-F513-4EB0-A0B6-63450E72BEBC}">
      <dgm:prSet phldrT="[Текст]" custT="1"/>
      <dgm:spPr/>
      <dgm:t>
        <a:bodyPr/>
        <a:lstStyle/>
        <a:p>
          <a:r>
            <a:rPr lang="uk-UA" sz="2400" b="1" i="0" dirty="0" err="1" smtClean="0"/>
            <a:t>Самоформування</a:t>
          </a:r>
          <a:r>
            <a:rPr lang="uk-UA" sz="2400" b="1" i="0" dirty="0" smtClean="0"/>
            <a:t> </a:t>
          </a:r>
          <a:endParaRPr lang="ru-RU" sz="1600" b="1" i="0" dirty="0"/>
        </a:p>
      </dgm:t>
    </dgm:pt>
    <dgm:pt modelId="{501E2B65-D93B-4A35-B546-E258E0D644D6}" type="parTrans" cxnId="{2B9FC1A6-7BD3-4EAA-BF70-60850C9E55ED}">
      <dgm:prSet/>
      <dgm:spPr/>
      <dgm:t>
        <a:bodyPr/>
        <a:lstStyle/>
        <a:p>
          <a:endParaRPr lang="ru-RU"/>
        </a:p>
      </dgm:t>
    </dgm:pt>
    <dgm:pt modelId="{663AC1AF-4A10-49C6-BEE2-CE67D7262D0A}" type="sibTrans" cxnId="{2B9FC1A6-7BD3-4EAA-BF70-60850C9E55ED}">
      <dgm:prSet/>
      <dgm:spPr/>
      <dgm:t>
        <a:bodyPr/>
        <a:lstStyle/>
        <a:p>
          <a:endParaRPr lang="ru-RU"/>
        </a:p>
      </dgm:t>
    </dgm:pt>
    <dgm:pt modelId="{5EA833FF-28ED-49F9-B5FC-4871696C2A1D}" type="pres">
      <dgm:prSet presAssocID="{3CBFC64E-FF4C-4EE2-B47C-70A9158B596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860413-380C-4128-90BE-8223ABE886F8}" type="pres">
      <dgm:prSet presAssocID="{3CBFC64E-FF4C-4EE2-B47C-70A9158B5966}" presName="diamond" presStyleLbl="bgShp" presStyleIdx="0" presStyleCnt="1" custScaleX="150319"/>
      <dgm:spPr/>
    </dgm:pt>
    <dgm:pt modelId="{B2BD4EF7-4027-475E-8C29-F1AB58257F43}" type="pres">
      <dgm:prSet presAssocID="{3CBFC64E-FF4C-4EE2-B47C-70A9158B5966}" presName="quad1" presStyleLbl="node1" presStyleIdx="0" presStyleCnt="4" custScaleX="162787" custScaleY="99903" custLinFactNeighborX="-27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E8CE8-5E4B-4D1C-8E01-AD71555D68C2}" type="pres">
      <dgm:prSet presAssocID="{3CBFC64E-FF4C-4EE2-B47C-70A9158B5966}" presName="quad2" presStyleLbl="node1" presStyleIdx="1" presStyleCnt="4" custScaleX="162787" custScaleY="99903" custLinFactNeighborX="371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2493F-5DF0-421C-A243-65C073590893}" type="pres">
      <dgm:prSet presAssocID="{3CBFC64E-FF4C-4EE2-B47C-70A9158B5966}" presName="quad3" presStyleLbl="node1" presStyleIdx="2" presStyleCnt="4" custScaleX="162787" custLinFactNeighborX="-23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38E0C-EC4A-4B6D-8CD9-47F8B051B643}" type="pres">
      <dgm:prSet presAssocID="{3CBFC64E-FF4C-4EE2-B47C-70A9158B5966}" presName="quad4" presStyleLbl="node1" presStyleIdx="3" presStyleCnt="4" custScaleX="162787" custLinFactNeighborX="371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861F0C-5C2F-4BCB-886E-3EDC0EB12085}" type="presOf" srcId="{A15E158B-69CC-4CFF-9715-C46CE00E01B7}" destId="{405E8CE8-5E4B-4D1C-8E01-AD71555D68C2}" srcOrd="0" destOrd="0" presId="urn:microsoft.com/office/officeart/2005/8/layout/matrix3"/>
    <dgm:cxn modelId="{2B9FC1A6-7BD3-4EAA-BF70-60850C9E55ED}" srcId="{3CBFC64E-FF4C-4EE2-B47C-70A9158B5966}" destId="{6D17F4F4-F513-4EB0-A0B6-63450E72BEBC}" srcOrd="3" destOrd="0" parTransId="{501E2B65-D93B-4A35-B546-E258E0D644D6}" sibTransId="{663AC1AF-4A10-49C6-BEE2-CE67D7262D0A}"/>
    <dgm:cxn modelId="{103C2778-BD36-4F0C-99F4-BA39B174E952}" type="presOf" srcId="{9995704F-9BEB-4479-9595-49923EF48E39}" destId="{B2BD4EF7-4027-475E-8C29-F1AB58257F43}" srcOrd="0" destOrd="0" presId="urn:microsoft.com/office/officeart/2005/8/layout/matrix3"/>
    <dgm:cxn modelId="{AF983589-320A-46E9-8786-832C05CAAB40}" srcId="{3CBFC64E-FF4C-4EE2-B47C-70A9158B5966}" destId="{FFE892B2-45F9-45C2-8936-F82D85DD1A13}" srcOrd="2" destOrd="0" parTransId="{75A5CA7F-A44F-4D34-BBDF-BD4C01C07828}" sibTransId="{AA9582E4-6882-4ACC-8FC9-9FFFA8363FB5}"/>
    <dgm:cxn modelId="{F4B83E95-56EB-417D-98A4-33BCE66DCE3A}" srcId="{3CBFC64E-FF4C-4EE2-B47C-70A9158B5966}" destId="{9995704F-9BEB-4479-9595-49923EF48E39}" srcOrd="0" destOrd="0" parTransId="{6E94738B-C5A6-4090-9613-58B0EA1DD33C}" sibTransId="{6A48C593-CB21-4C64-BC27-899B2F35B788}"/>
    <dgm:cxn modelId="{9ADD04F5-9DF3-46EB-A9C4-082A6888263C}" type="presOf" srcId="{6D17F4F4-F513-4EB0-A0B6-63450E72BEBC}" destId="{B2B38E0C-EC4A-4B6D-8CD9-47F8B051B643}" srcOrd="0" destOrd="0" presId="urn:microsoft.com/office/officeart/2005/8/layout/matrix3"/>
    <dgm:cxn modelId="{464AAFE5-4226-45B2-8105-D11E4BA6BC37}" type="presOf" srcId="{FFE892B2-45F9-45C2-8936-F82D85DD1A13}" destId="{2792493F-5DF0-421C-A243-65C073590893}" srcOrd="0" destOrd="0" presId="urn:microsoft.com/office/officeart/2005/8/layout/matrix3"/>
    <dgm:cxn modelId="{19C33E5C-DB55-4707-B588-411C25F4ED95}" srcId="{3CBFC64E-FF4C-4EE2-B47C-70A9158B5966}" destId="{A15E158B-69CC-4CFF-9715-C46CE00E01B7}" srcOrd="1" destOrd="0" parTransId="{3E84E6B5-B248-439B-8A75-96A677ECCC51}" sibTransId="{09497A10-E36A-4A55-8D6A-F6DC6DF51A41}"/>
    <dgm:cxn modelId="{0756A750-CA36-41EE-ABDA-ACC21CE37D15}" type="presOf" srcId="{3CBFC64E-FF4C-4EE2-B47C-70A9158B5966}" destId="{5EA833FF-28ED-49F9-B5FC-4871696C2A1D}" srcOrd="0" destOrd="0" presId="urn:microsoft.com/office/officeart/2005/8/layout/matrix3"/>
    <dgm:cxn modelId="{F5C569C2-6593-4B7B-A6D9-6B416176F5CB}" type="presParOf" srcId="{5EA833FF-28ED-49F9-B5FC-4871696C2A1D}" destId="{33860413-380C-4128-90BE-8223ABE886F8}" srcOrd="0" destOrd="0" presId="urn:microsoft.com/office/officeart/2005/8/layout/matrix3"/>
    <dgm:cxn modelId="{08673DA1-4717-4415-B8F7-4DDB16C414F7}" type="presParOf" srcId="{5EA833FF-28ED-49F9-B5FC-4871696C2A1D}" destId="{B2BD4EF7-4027-475E-8C29-F1AB58257F43}" srcOrd="1" destOrd="0" presId="urn:microsoft.com/office/officeart/2005/8/layout/matrix3"/>
    <dgm:cxn modelId="{00CA58D2-F2EB-47E7-B633-329B61E9B32F}" type="presParOf" srcId="{5EA833FF-28ED-49F9-B5FC-4871696C2A1D}" destId="{405E8CE8-5E4B-4D1C-8E01-AD71555D68C2}" srcOrd="2" destOrd="0" presId="urn:microsoft.com/office/officeart/2005/8/layout/matrix3"/>
    <dgm:cxn modelId="{80005704-BF0D-4DA9-8281-9ECF2F9E91D5}" type="presParOf" srcId="{5EA833FF-28ED-49F9-B5FC-4871696C2A1D}" destId="{2792493F-5DF0-421C-A243-65C073590893}" srcOrd="3" destOrd="0" presId="urn:microsoft.com/office/officeart/2005/8/layout/matrix3"/>
    <dgm:cxn modelId="{F16E6A39-3762-4381-8906-7065B2876462}" type="presParOf" srcId="{5EA833FF-28ED-49F9-B5FC-4871696C2A1D}" destId="{B2B38E0C-EC4A-4B6D-8CD9-47F8B051B64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0EEDF9-C337-407C-96F6-32FBCC5086BC}" type="doc">
      <dgm:prSet loTypeId="urn:microsoft.com/office/officeart/2005/8/layout/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32EA37-6C5A-4510-BABA-CD716069E328}">
      <dgm:prSet phldrT="[Текст]" custT="1"/>
      <dgm:spPr/>
      <dgm:t>
        <a:bodyPr/>
        <a:lstStyle/>
        <a:p>
          <a:r>
            <a:rPr lang="uk-UA" sz="2200" b="1" dirty="0" smtClean="0">
              <a:latin typeface="Arial" pitchFamily="34" charset="0"/>
              <a:cs typeface="Arial" pitchFamily="34" charset="0"/>
            </a:rPr>
            <a:t>Анатомо-фізіологічний</a:t>
          </a:r>
          <a:endParaRPr lang="ru-RU" sz="2200" b="1" dirty="0">
            <a:latin typeface="Arial" pitchFamily="34" charset="0"/>
            <a:cs typeface="Arial" pitchFamily="34" charset="0"/>
          </a:endParaRPr>
        </a:p>
      </dgm:t>
    </dgm:pt>
    <dgm:pt modelId="{EA054D8A-28AA-4A4A-95FF-0E3EBA687BBF}" type="parTrans" cxnId="{01B34424-46A8-41F3-90F1-31035D30C049}">
      <dgm:prSet/>
      <dgm:spPr/>
      <dgm:t>
        <a:bodyPr/>
        <a:lstStyle/>
        <a:p>
          <a:endParaRPr lang="ru-RU"/>
        </a:p>
      </dgm:t>
    </dgm:pt>
    <dgm:pt modelId="{953335EE-275E-41EF-9647-671F8AC840DF}" type="sibTrans" cxnId="{01B34424-46A8-41F3-90F1-31035D30C049}">
      <dgm:prSet/>
      <dgm:spPr/>
      <dgm:t>
        <a:bodyPr/>
        <a:lstStyle/>
        <a:p>
          <a:endParaRPr lang="ru-RU"/>
        </a:p>
      </dgm:t>
    </dgm:pt>
    <dgm:pt modelId="{352C9044-C16C-47B5-B710-3EE4D496B6AD}">
      <dgm:prSet phldrT="[Текст]" custT="1"/>
      <dgm:spPr/>
      <dgm:t>
        <a:bodyPr/>
        <a:lstStyle/>
        <a:p>
          <a:r>
            <a:rPr lang="uk-UA" sz="2200" b="1" dirty="0" smtClean="0">
              <a:latin typeface="Arial" pitchFamily="34" charset="0"/>
              <a:cs typeface="Arial" pitchFamily="34" charset="0"/>
            </a:rPr>
            <a:t>Психічний </a:t>
          </a:r>
          <a:endParaRPr lang="ru-RU" sz="2200" b="1" dirty="0">
            <a:latin typeface="Arial" pitchFamily="34" charset="0"/>
            <a:cs typeface="Arial" pitchFamily="34" charset="0"/>
          </a:endParaRPr>
        </a:p>
      </dgm:t>
    </dgm:pt>
    <dgm:pt modelId="{E81BCE83-2FBB-449B-A398-D50CFA40F170}" type="parTrans" cxnId="{98381367-C340-4BCE-BA97-A75FCDE016FD}">
      <dgm:prSet/>
      <dgm:spPr/>
      <dgm:t>
        <a:bodyPr/>
        <a:lstStyle/>
        <a:p>
          <a:endParaRPr lang="ru-RU"/>
        </a:p>
      </dgm:t>
    </dgm:pt>
    <dgm:pt modelId="{B933D845-6E69-4ACF-B0B9-174FDE430AAD}" type="sibTrans" cxnId="{98381367-C340-4BCE-BA97-A75FCDE016FD}">
      <dgm:prSet/>
      <dgm:spPr/>
      <dgm:t>
        <a:bodyPr/>
        <a:lstStyle/>
        <a:p>
          <a:endParaRPr lang="ru-RU"/>
        </a:p>
      </dgm:t>
    </dgm:pt>
    <dgm:pt modelId="{E26BC0AA-DCAC-48BF-AA5A-AD8812880504}">
      <dgm:prSet phldrT="[Текст]" custT="1"/>
      <dgm:spPr/>
      <dgm:t>
        <a:bodyPr/>
        <a:lstStyle/>
        <a:p>
          <a:r>
            <a:rPr lang="uk-UA" sz="2200" b="1" dirty="0" smtClean="0">
              <a:latin typeface="Arial" pitchFamily="34" charset="0"/>
              <a:cs typeface="Arial" pitchFamily="34" charset="0"/>
            </a:rPr>
            <a:t>Соціальний </a:t>
          </a:r>
          <a:endParaRPr lang="ru-RU" sz="2200" b="1" dirty="0">
            <a:latin typeface="Arial" pitchFamily="34" charset="0"/>
            <a:cs typeface="Arial" pitchFamily="34" charset="0"/>
          </a:endParaRPr>
        </a:p>
      </dgm:t>
    </dgm:pt>
    <dgm:pt modelId="{AC85F323-25A5-4000-B553-EDFC8BA71109}" type="parTrans" cxnId="{F8085FDE-F515-4221-8092-1F8ADF57FAF7}">
      <dgm:prSet/>
      <dgm:spPr/>
      <dgm:t>
        <a:bodyPr/>
        <a:lstStyle/>
        <a:p>
          <a:endParaRPr lang="ru-RU"/>
        </a:p>
      </dgm:t>
    </dgm:pt>
    <dgm:pt modelId="{9306C37A-57E7-4E85-8768-FC22205E5403}" type="sibTrans" cxnId="{F8085FDE-F515-4221-8092-1F8ADF57FAF7}">
      <dgm:prSet/>
      <dgm:spPr/>
      <dgm:t>
        <a:bodyPr/>
        <a:lstStyle/>
        <a:p>
          <a:endParaRPr lang="ru-RU"/>
        </a:p>
      </dgm:t>
    </dgm:pt>
    <dgm:pt modelId="{18C429E0-428B-4CF3-B430-0525711FD7E5}">
      <dgm:prSet custT="1"/>
      <dgm:spPr/>
      <dgm:t>
        <a:bodyPr/>
        <a:lstStyle/>
        <a:p>
          <a:r>
            <a:rPr lang="uk-UA" sz="1800" dirty="0" smtClean="0"/>
            <a:t>розумовий розвиток, формування психічних рис особистості</a:t>
          </a:r>
          <a:endParaRPr lang="ru-RU" sz="1800" dirty="0"/>
        </a:p>
      </dgm:t>
    </dgm:pt>
    <dgm:pt modelId="{FC135D90-145D-4E7A-80FB-200E466F5DD3}" type="parTrans" cxnId="{BF78F9B5-1455-4460-86FE-955441977B3A}">
      <dgm:prSet/>
      <dgm:spPr/>
      <dgm:t>
        <a:bodyPr/>
        <a:lstStyle/>
        <a:p>
          <a:endParaRPr lang="ru-RU"/>
        </a:p>
      </dgm:t>
    </dgm:pt>
    <dgm:pt modelId="{36C15940-98CB-48C8-AA26-2DF7CB522C84}" type="sibTrans" cxnId="{BF78F9B5-1455-4460-86FE-955441977B3A}">
      <dgm:prSet/>
      <dgm:spPr/>
      <dgm:t>
        <a:bodyPr/>
        <a:lstStyle/>
        <a:p>
          <a:endParaRPr lang="ru-RU"/>
        </a:p>
      </dgm:t>
    </dgm:pt>
    <dgm:pt modelId="{296B9C75-36CC-49D2-B9D1-F6E2F50917AD}">
      <dgm:prSet custT="1"/>
      <dgm:spPr/>
      <dgm:t>
        <a:bodyPr/>
        <a:lstStyle/>
        <a:p>
          <a:r>
            <a:rPr lang="uk-UA" sz="1800" dirty="0" smtClean="0"/>
            <a:t>набуття </a:t>
          </a:r>
          <a:r>
            <a:rPr lang="uk-UA" sz="1800" b="0" dirty="0" smtClean="0"/>
            <a:t>соціальних</a:t>
          </a:r>
          <a:r>
            <a:rPr lang="uk-UA" sz="1800" dirty="0" smtClean="0"/>
            <a:t> якостей, необхідних для життя в суспільстві </a:t>
          </a:r>
          <a:endParaRPr lang="ru-RU" sz="1500" dirty="0"/>
        </a:p>
      </dgm:t>
    </dgm:pt>
    <dgm:pt modelId="{ECBF1225-F165-46C8-91F8-94BDAFBB22C4}" type="parTrans" cxnId="{967F20EC-48B8-4521-9996-DA32A4E30EE7}">
      <dgm:prSet/>
      <dgm:spPr/>
      <dgm:t>
        <a:bodyPr/>
        <a:lstStyle/>
        <a:p>
          <a:endParaRPr lang="ru-RU"/>
        </a:p>
      </dgm:t>
    </dgm:pt>
    <dgm:pt modelId="{C51638D4-597A-4D12-8927-6A048E9FC1A8}" type="sibTrans" cxnId="{967F20EC-48B8-4521-9996-DA32A4E30EE7}">
      <dgm:prSet/>
      <dgm:spPr/>
      <dgm:t>
        <a:bodyPr/>
        <a:lstStyle/>
        <a:p>
          <a:endParaRPr lang="ru-RU"/>
        </a:p>
      </dgm:t>
    </dgm:pt>
    <dgm:pt modelId="{D2F199EC-2754-457A-B39C-981FB5662E75}">
      <dgm:prSet custT="1"/>
      <dgm:spPr/>
      <dgm:t>
        <a:bodyPr/>
        <a:lstStyle/>
        <a:p>
          <a:r>
            <a:rPr lang="uk-UA" sz="1800" dirty="0" smtClean="0"/>
            <a:t>збільшення і розвиток кісткової та м'язової систем, внутрішніх органів, нервової системи</a:t>
          </a:r>
          <a:endParaRPr lang="ru-RU" sz="1800" dirty="0"/>
        </a:p>
      </dgm:t>
    </dgm:pt>
    <dgm:pt modelId="{99E5462A-9A68-4558-BA25-947111ED6BF6}" type="parTrans" cxnId="{72B156FB-5641-4995-9081-8FEBF20F6EF2}">
      <dgm:prSet/>
      <dgm:spPr/>
      <dgm:t>
        <a:bodyPr/>
        <a:lstStyle/>
        <a:p>
          <a:endParaRPr lang="ru-RU"/>
        </a:p>
      </dgm:t>
    </dgm:pt>
    <dgm:pt modelId="{F9205ABB-3668-4785-841C-AEFCEC736AE9}" type="sibTrans" cxnId="{72B156FB-5641-4995-9081-8FEBF20F6EF2}">
      <dgm:prSet/>
      <dgm:spPr/>
      <dgm:t>
        <a:bodyPr/>
        <a:lstStyle/>
        <a:p>
          <a:endParaRPr lang="ru-RU"/>
        </a:p>
      </dgm:t>
    </dgm:pt>
    <dgm:pt modelId="{7568E5A1-C026-49F1-9DAE-E76E3DF22E2D}" type="pres">
      <dgm:prSet presAssocID="{0A0EEDF9-C337-407C-96F6-32FBCC5086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EA2204-EEDA-4247-AA39-F3CDE2125429}" type="pres">
      <dgm:prSet presAssocID="{7932EA37-6C5A-4510-BABA-CD716069E328}" presName="composite" presStyleCnt="0"/>
      <dgm:spPr/>
    </dgm:pt>
    <dgm:pt modelId="{5C624995-8520-4BFE-B82D-636C16259B59}" type="pres">
      <dgm:prSet presAssocID="{7932EA37-6C5A-4510-BABA-CD716069E32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24AE7-6657-41FD-84D9-AF70641EA9AC}" type="pres">
      <dgm:prSet presAssocID="{7932EA37-6C5A-4510-BABA-CD716069E328}" presName="parSh" presStyleLbl="node1" presStyleIdx="0" presStyleCnt="3" custScaleX="133719" custScaleY="113668" custLinFactNeighborY="-4312"/>
      <dgm:spPr/>
      <dgm:t>
        <a:bodyPr/>
        <a:lstStyle/>
        <a:p>
          <a:endParaRPr lang="ru-RU"/>
        </a:p>
      </dgm:t>
    </dgm:pt>
    <dgm:pt modelId="{0010E6B6-73C4-4A73-92B1-17361C129BB8}" type="pres">
      <dgm:prSet presAssocID="{7932EA37-6C5A-4510-BABA-CD716069E328}" presName="desTx" presStyleLbl="fgAcc1" presStyleIdx="0" presStyleCnt="3" custScaleX="115074" custScaleY="89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3BB59-A13B-45DF-BA2B-14A36307957D}" type="pres">
      <dgm:prSet presAssocID="{953335EE-275E-41EF-9647-671F8AC840D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A031A0E-04D2-42CD-892C-7DD6993BF190}" type="pres">
      <dgm:prSet presAssocID="{953335EE-275E-41EF-9647-671F8AC840DF}" presName="connTx" presStyleLbl="sibTrans2D1" presStyleIdx="0" presStyleCnt="2"/>
      <dgm:spPr/>
      <dgm:t>
        <a:bodyPr/>
        <a:lstStyle/>
        <a:p>
          <a:endParaRPr lang="ru-RU"/>
        </a:p>
      </dgm:t>
    </dgm:pt>
    <dgm:pt modelId="{744C51B7-EF05-4B58-A9B0-AB9E8DDF1FE7}" type="pres">
      <dgm:prSet presAssocID="{352C9044-C16C-47B5-B710-3EE4D496B6AD}" presName="composite" presStyleCnt="0"/>
      <dgm:spPr/>
    </dgm:pt>
    <dgm:pt modelId="{1A5A65A9-2138-45F0-B8AF-E48AAD979A2E}" type="pres">
      <dgm:prSet presAssocID="{352C9044-C16C-47B5-B710-3EE4D496B6A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EF83E-A358-49FD-B16C-D0796300DD8C}" type="pres">
      <dgm:prSet presAssocID="{352C9044-C16C-47B5-B710-3EE4D496B6AD}" presName="parSh" presStyleLbl="node1" presStyleIdx="1" presStyleCnt="3" custScaleX="117333" custScaleY="113242" custLinFactNeighborY="-4312"/>
      <dgm:spPr/>
      <dgm:t>
        <a:bodyPr/>
        <a:lstStyle/>
        <a:p>
          <a:endParaRPr lang="ru-RU"/>
        </a:p>
      </dgm:t>
    </dgm:pt>
    <dgm:pt modelId="{2C131D0A-179F-442F-B59C-91B238341387}" type="pres">
      <dgm:prSet presAssocID="{352C9044-C16C-47B5-B710-3EE4D496B6AD}" presName="desTx" presStyleLbl="fgAcc1" presStyleIdx="1" presStyleCnt="3" custScaleX="122196" custScaleY="87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3B85A-7496-4F1C-9A9E-A98720FA0243}" type="pres">
      <dgm:prSet presAssocID="{B933D845-6E69-4ACF-B0B9-174FDE430AA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2010735-CF86-472B-BA94-EFC644B8F08A}" type="pres">
      <dgm:prSet presAssocID="{B933D845-6E69-4ACF-B0B9-174FDE430AAD}" presName="connTx" presStyleLbl="sibTrans2D1" presStyleIdx="1" presStyleCnt="2"/>
      <dgm:spPr/>
      <dgm:t>
        <a:bodyPr/>
        <a:lstStyle/>
        <a:p>
          <a:endParaRPr lang="ru-RU"/>
        </a:p>
      </dgm:t>
    </dgm:pt>
    <dgm:pt modelId="{7D09F121-8B89-457B-BB24-1F0C1F0EB71C}" type="pres">
      <dgm:prSet presAssocID="{E26BC0AA-DCAC-48BF-AA5A-AD8812880504}" presName="composite" presStyleCnt="0"/>
      <dgm:spPr/>
    </dgm:pt>
    <dgm:pt modelId="{1F5167D9-6A40-4288-B41C-3E891C856B8E}" type="pres">
      <dgm:prSet presAssocID="{E26BC0AA-DCAC-48BF-AA5A-AD8812880504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F1626-9074-4A7B-A822-5C61F4FB685F}" type="pres">
      <dgm:prSet presAssocID="{E26BC0AA-DCAC-48BF-AA5A-AD8812880504}" presName="parSh" presStyleLbl="node1" presStyleIdx="2" presStyleCnt="3" custScaleX="117333" custScaleY="112384" custLinFactNeighborY="-4312"/>
      <dgm:spPr/>
      <dgm:t>
        <a:bodyPr/>
        <a:lstStyle/>
        <a:p>
          <a:endParaRPr lang="ru-RU"/>
        </a:p>
      </dgm:t>
    </dgm:pt>
    <dgm:pt modelId="{A2CD951A-F149-42F4-ABB5-58D8AA81837F}" type="pres">
      <dgm:prSet presAssocID="{E26BC0AA-DCAC-48BF-AA5A-AD8812880504}" presName="desTx" presStyleLbl="fgAcc1" presStyleIdx="2" presStyleCnt="3" custScaleX="115595" custScaleY="85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9A395F-F85C-4ECD-9F47-C7415819A089}" type="presOf" srcId="{352C9044-C16C-47B5-B710-3EE4D496B6AD}" destId="{1A5A65A9-2138-45F0-B8AF-E48AAD979A2E}" srcOrd="0" destOrd="0" presId="urn:microsoft.com/office/officeart/2005/8/layout/process3"/>
    <dgm:cxn modelId="{72B156FB-5641-4995-9081-8FEBF20F6EF2}" srcId="{7932EA37-6C5A-4510-BABA-CD716069E328}" destId="{D2F199EC-2754-457A-B39C-981FB5662E75}" srcOrd="0" destOrd="0" parTransId="{99E5462A-9A68-4558-BA25-947111ED6BF6}" sibTransId="{F9205ABB-3668-4785-841C-AEFCEC736AE9}"/>
    <dgm:cxn modelId="{BF9B624D-B2AD-4F1D-8392-BD573851EF8E}" type="presOf" srcId="{B933D845-6E69-4ACF-B0B9-174FDE430AAD}" destId="{F463B85A-7496-4F1C-9A9E-A98720FA0243}" srcOrd="0" destOrd="0" presId="urn:microsoft.com/office/officeart/2005/8/layout/process3"/>
    <dgm:cxn modelId="{01B34424-46A8-41F3-90F1-31035D30C049}" srcId="{0A0EEDF9-C337-407C-96F6-32FBCC5086BC}" destId="{7932EA37-6C5A-4510-BABA-CD716069E328}" srcOrd="0" destOrd="0" parTransId="{EA054D8A-28AA-4A4A-95FF-0E3EBA687BBF}" sibTransId="{953335EE-275E-41EF-9647-671F8AC840DF}"/>
    <dgm:cxn modelId="{7F405B2D-828E-4758-ADE3-76EF13F2B821}" type="presOf" srcId="{D2F199EC-2754-457A-B39C-981FB5662E75}" destId="{0010E6B6-73C4-4A73-92B1-17361C129BB8}" srcOrd="0" destOrd="0" presId="urn:microsoft.com/office/officeart/2005/8/layout/process3"/>
    <dgm:cxn modelId="{A3F260C1-2341-477F-B6FB-84640B1B20F4}" type="presOf" srcId="{953335EE-275E-41EF-9647-671F8AC840DF}" destId="{7683BB59-A13B-45DF-BA2B-14A36307957D}" srcOrd="0" destOrd="0" presId="urn:microsoft.com/office/officeart/2005/8/layout/process3"/>
    <dgm:cxn modelId="{C2814DD3-33D6-4F27-BDB4-BE129192955A}" type="presOf" srcId="{0A0EEDF9-C337-407C-96F6-32FBCC5086BC}" destId="{7568E5A1-C026-49F1-9DAE-E76E3DF22E2D}" srcOrd="0" destOrd="0" presId="urn:microsoft.com/office/officeart/2005/8/layout/process3"/>
    <dgm:cxn modelId="{BF78F9B5-1455-4460-86FE-955441977B3A}" srcId="{352C9044-C16C-47B5-B710-3EE4D496B6AD}" destId="{18C429E0-428B-4CF3-B430-0525711FD7E5}" srcOrd="0" destOrd="0" parTransId="{FC135D90-145D-4E7A-80FB-200E466F5DD3}" sibTransId="{36C15940-98CB-48C8-AA26-2DF7CB522C84}"/>
    <dgm:cxn modelId="{9A769E38-EC26-41B2-8F08-B5899D344A8C}" type="presOf" srcId="{E26BC0AA-DCAC-48BF-AA5A-AD8812880504}" destId="{ADDF1626-9074-4A7B-A822-5C61F4FB685F}" srcOrd="1" destOrd="0" presId="urn:microsoft.com/office/officeart/2005/8/layout/process3"/>
    <dgm:cxn modelId="{77C0238A-3EC7-48D8-AE97-94DA1595FB89}" type="presOf" srcId="{B933D845-6E69-4ACF-B0B9-174FDE430AAD}" destId="{B2010735-CF86-472B-BA94-EFC644B8F08A}" srcOrd="1" destOrd="0" presId="urn:microsoft.com/office/officeart/2005/8/layout/process3"/>
    <dgm:cxn modelId="{F8085FDE-F515-4221-8092-1F8ADF57FAF7}" srcId="{0A0EEDF9-C337-407C-96F6-32FBCC5086BC}" destId="{E26BC0AA-DCAC-48BF-AA5A-AD8812880504}" srcOrd="2" destOrd="0" parTransId="{AC85F323-25A5-4000-B553-EDFC8BA71109}" sibTransId="{9306C37A-57E7-4E85-8768-FC22205E5403}"/>
    <dgm:cxn modelId="{98381367-C340-4BCE-BA97-A75FCDE016FD}" srcId="{0A0EEDF9-C337-407C-96F6-32FBCC5086BC}" destId="{352C9044-C16C-47B5-B710-3EE4D496B6AD}" srcOrd="1" destOrd="0" parTransId="{E81BCE83-2FBB-449B-A398-D50CFA40F170}" sibTransId="{B933D845-6E69-4ACF-B0B9-174FDE430AAD}"/>
    <dgm:cxn modelId="{7E0361B3-EBA8-4FB9-8CF5-10DC15528114}" type="presOf" srcId="{953335EE-275E-41EF-9647-671F8AC840DF}" destId="{FA031A0E-04D2-42CD-892C-7DD6993BF190}" srcOrd="1" destOrd="0" presId="urn:microsoft.com/office/officeart/2005/8/layout/process3"/>
    <dgm:cxn modelId="{FFA1CB9B-CD27-4C59-9A32-D02B06ACBB22}" type="presOf" srcId="{7932EA37-6C5A-4510-BABA-CD716069E328}" destId="{D0424AE7-6657-41FD-84D9-AF70641EA9AC}" srcOrd="1" destOrd="0" presId="urn:microsoft.com/office/officeart/2005/8/layout/process3"/>
    <dgm:cxn modelId="{CF9E9597-F577-4994-B32D-1800DCD9CA07}" type="presOf" srcId="{E26BC0AA-DCAC-48BF-AA5A-AD8812880504}" destId="{1F5167D9-6A40-4288-B41C-3E891C856B8E}" srcOrd="0" destOrd="0" presId="urn:microsoft.com/office/officeart/2005/8/layout/process3"/>
    <dgm:cxn modelId="{E8D35A71-ED35-4B98-99EB-B5061719BBD1}" type="presOf" srcId="{352C9044-C16C-47B5-B710-3EE4D496B6AD}" destId="{22AEF83E-A358-49FD-B16C-D0796300DD8C}" srcOrd="1" destOrd="0" presId="urn:microsoft.com/office/officeart/2005/8/layout/process3"/>
    <dgm:cxn modelId="{24B500F8-C136-4454-95C1-DFC2D8760F2C}" type="presOf" srcId="{7932EA37-6C5A-4510-BABA-CD716069E328}" destId="{5C624995-8520-4BFE-B82D-636C16259B59}" srcOrd="0" destOrd="0" presId="urn:microsoft.com/office/officeart/2005/8/layout/process3"/>
    <dgm:cxn modelId="{967F20EC-48B8-4521-9996-DA32A4E30EE7}" srcId="{E26BC0AA-DCAC-48BF-AA5A-AD8812880504}" destId="{296B9C75-36CC-49D2-B9D1-F6E2F50917AD}" srcOrd="0" destOrd="0" parTransId="{ECBF1225-F165-46C8-91F8-94BDAFBB22C4}" sibTransId="{C51638D4-597A-4D12-8927-6A048E9FC1A8}"/>
    <dgm:cxn modelId="{51F92A21-47DD-4A35-AEBF-4C8AE3264D2D}" type="presOf" srcId="{296B9C75-36CC-49D2-B9D1-F6E2F50917AD}" destId="{A2CD951A-F149-42F4-ABB5-58D8AA81837F}" srcOrd="0" destOrd="0" presId="urn:microsoft.com/office/officeart/2005/8/layout/process3"/>
    <dgm:cxn modelId="{94649C95-6540-4156-8B0D-A5068E90DEB2}" type="presOf" srcId="{18C429E0-428B-4CF3-B430-0525711FD7E5}" destId="{2C131D0A-179F-442F-B59C-91B238341387}" srcOrd="0" destOrd="0" presId="urn:microsoft.com/office/officeart/2005/8/layout/process3"/>
    <dgm:cxn modelId="{EFD8EEEE-3D99-4CB1-ACEE-81100703FF07}" type="presParOf" srcId="{7568E5A1-C026-49F1-9DAE-E76E3DF22E2D}" destId="{0DEA2204-EEDA-4247-AA39-F3CDE2125429}" srcOrd="0" destOrd="0" presId="urn:microsoft.com/office/officeart/2005/8/layout/process3"/>
    <dgm:cxn modelId="{48F767EA-C9C1-42A6-B38F-A38E9DE5BF69}" type="presParOf" srcId="{0DEA2204-EEDA-4247-AA39-F3CDE2125429}" destId="{5C624995-8520-4BFE-B82D-636C16259B59}" srcOrd="0" destOrd="0" presId="urn:microsoft.com/office/officeart/2005/8/layout/process3"/>
    <dgm:cxn modelId="{7F02AC15-B5C9-4163-B8A8-A98858CB2F79}" type="presParOf" srcId="{0DEA2204-EEDA-4247-AA39-F3CDE2125429}" destId="{D0424AE7-6657-41FD-84D9-AF70641EA9AC}" srcOrd="1" destOrd="0" presId="urn:microsoft.com/office/officeart/2005/8/layout/process3"/>
    <dgm:cxn modelId="{5C236719-D09F-4219-B564-99301A898EE1}" type="presParOf" srcId="{0DEA2204-EEDA-4247-AA39-F3CDE2125429}" destId="{0010E6B6-73C4-4A73-92B1-17361C129BB8}" srcOrd="2" destOrd="0" presId="urn:microsoft.com/office/officeart/2005/8/layout/process3"/>
    <dgm:cxn modelId="{C03906EA-A4D7-4515-87BE-E15505BF1999}" type="presParOf" srcId="{7568E5A1-C026-49F1-9DAE-E76E3DF22E2D}" destId="{7683BB59-A13B-45DF-BA2B-14A36307957D}" srcOrd="1" destOrd="0" presId="urn:microsoft.com/office/officeart/2005/8/layout/process3"/>
    <dgm:cxn modelId="{FFBB1A65-83C5-4FDF-946E-21039686B90B}" type="presParOf" srcId="{7683BB59-A13B-45DF-BA2B-14A36307957D}" destId="{FA031A0E-04D2-42CD-892C-7DD6993BF190}" srcOrd="0" destOrd="0" presId="urn:microsoft.com/office/officeart/2005/8/layout/process3"/>
    <dgm:cxn modelId="{96020AAB-9F8F-4515-9E7E-315DED45169B}" type="presParOf" srcId="{7568E5A1-C026-49F1-9DAE-E76E3DF22E2D}" destId="{744C51B7-EF05-4B58-A9B0-AB9E8DDF1FE7}" srcOrd="2" destOrd="0" presId="urn:microsoft.com/office/officeart/2005/8/layout/process3"/>
    <dgm:cxn modelId="{6BB3F580-C228-4395-8212-9A50E934596B}" type="presParOf" srcId="{744C51B7-EF05-4B58-A9B0-AB9E8DDF1FE7}" destId="{1A5A65A9-2138-45F0-B8AF-E48AAD979A2E}" srcOrd="0" destOrd="0" presId="urn:microsoft.com/office/officeart/2005/8/layout/process3"/>
    <dgm:cxn modelId="{5283E5B5-03C4-411C-8A80-0A4BFFEDF6C9}" type="presParOf" srcId="{744C51B7-EF05-4B58-A9B0-AB9E8DDF1FE7}" destId="{22AEF83E-A358-49FD-B16C-D0796300DD8C}" srcOrd="1" destOrd="0" presId="urn:microsoft.com/office/officeart/2005/8/layout/process3"/>
    <dgm:cxn modelId="{12128F5B-76CC-4372-BFA2-6BD917BBE816}" type="presParOf" srcId="{744C51B7-EF05-4B58-A9B0-AB9E8DDF1FE7}" destId="{2C131D0A-179F-442F-B59C-91B238341387}" srcOrd="2" destOrd="0" presId="urn:microsoft.com/office/officeart/2005/8/layout/process3"/>
    <dgm:cxn modelId="{F6E98F5C-E7C8-4D15-AA21-0E7F18E8C7B3}" type="presParOf" srcId="{7568E5A1-C026-49F1-9DAE-E76E3DF22E2D}" destId="{F463B85A-7496-4F1C-9A9E-A98720FA0243}" srcOrd="3" destOrd="0" presId="urn:microsoft.com/office/officeart/2005/8/layout/process3"/>
    <dgm:cxn modelId="{EB7661CF-3CFD-4C19-A057-1C0347E4E672}" type="presParOf" srcId="{F463B85A-7496-4F1C-9A9E-A98720FA0243}" destId="{B2010735-CF86-472B-BA94-EFC644B8F08A}" srcOrd="0" destOrd="0" presId="urn:microsoft.com/office/officeart/2005/8/layout/process3"/>
    <dgm:cxn modelId="{CC87C91E-B157-40AA-AB82-0D53318088BA}" type="presParOf" srcId="{7568E5A1-C026-49F1-9DAE-E76E3DF22E2D}" destId="{7D09F121-8B89-457B-BB24-1F0C1F0EB71C}" srcOrd="4" destOrd="0" presId="urn:microsoft.com/office/officeart/2005/8/layout/process3"/>
    <dgm:cxn modelId="{E41DD40A-1685-4127-A839-958F8DC753B4}" type="presParOf" srcId="{7D09F121-8B89-457B-BB24-1F0C1F0EB71C}" destId="{1F5167D9-6A40-4288-B41C-3E891C856B8E}" srcOrd="0" destOrd="0" presId="urn:microsoft.com/office/officeart/2005/8/layout/process3"/>
    <dgm:cxn modelId="{9E94F859-9A05-4624-BBE9-924BDBDD53BE}" type="presParOf" srcId="{7D09F121-8B89-457B-BB24-1F0C1F0EB71C}" destId="{ADDF1626-9074-4A7B-A822-5C61F4FB685F}" srcOrd="1" destOrd="0" presId="urn:microsoft.com/office/officeart/2005/8/layout/process3"/>
    <dgm:cxn modelId="{2A1B77B7-A727-42C2-BE54-7A8A49B43631}" type="presParOf" srcId="{7D09F121-8B89-457B-BB24-1F0C1F0EB71C}" destId="{A2CD951A-F149-42F4-ABB5-58D8AA81837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1E18F7-6944-491D-A85B-150137397C8C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62CE0D-2B51-4064-9E0E-DC6B6B51CFC7}">
      <dgm:prSet phldrT="[Текст]"/>
      <dgm:spPr/>
      <dgm:t>
        <a:bodyPr/>
        <a:lstStyle/>
        <a:p>
          <a:r>
            <a:rPr lang="uk-UA" dirty="0" smtClean="0"/>
            <a:t>Збудження</a:t>
          </a:r>
          <a:endParaRPr lang="ru-RU" dirty="0"/>
        </a:p>
      </dgm:t>
    </dgm:pt>
    <dgm:pt modelId="{DE5DD600-A02D-4EA7-919F-5ABE2F3016D7}" type="parTrans" cxnId="{8144D9E2-2038-4701-BC4E-DD4EF8112F11}">
      <dgm:prSet/>
      <dgm:spPr/>
      <dgm:t>
        <a:bodyPr/>
        <a:lstStyle/>
        <a:p>
          <a:endParaRPr lang="ru-RU"/>
        </a:p>
      </dgm:t>
    </dgm:pt>
    <dgm:pt modelId="{0D7A63FB-D431-49DF-82C8-21E698FDCF09}" type="sibTrans" cxnId="{8144D9E2-2038-4701-BC4E-DD4EF8112F11}">
      <dgm:prSet/>
      <dgm:spPr/>
      <dgm:t>
        <a:bodyPr/>
        <a:lstStyle/>
        <a:p>
          <a:endParaRPr lang="ru-RU"/>
        </a:p>
      </dgm:t>
    </dgm:pt>
    <dgm:pt modelId="{4AAFBBBD-84DE-4D22-AEEE-4ECD626824F1}">
      <dgm:prSet phldrT="[Текст]"/>
      <dgm:spPr/>
      <dgm:t>
        <a:bodyPr/>
        <a:lstStyle/>
        <a:p>
          <a:r>
            <a:rPr lang="uk-UA" dirty="0" smtClean="0"/>
            <a:t>Гальмування </a:t>
          </a:r>
          <a:endParaRPr lang="ru-RU" dirty="0"/>
        </a:p>
      </dgm:t>
    </dgm:pt>
    <dgm:pt modelId="{EEBB388E-89B1-46AB-A37B-C38B286E97E6}" type="parTrans" cxnId="{2E7DE593-2BF5-4086-9F0D-31924A24C052}">
      <dgm:prSet/>
      <dgm:spPr/>
      <dgm:t>
        <a:bodyPr/>
        <a:lstStyle/>
        <a:p>
          <a:endParaRPr lang="ru-RU"/>
        </a:p>
      </dgm:t>
    </dgm:pt>
    <dgm:pt modelId="{37C83D42-64CF-4180-BE07-13BEA8187C86}" type="sibTrans" cxnId="{2E7DE593-2BF5-4086-9F0D-31924A24C052}">
      <dgm:prSet/>
      <dgm:spPr/>
      <dgm:t>
        <a:bodyPr/>
        <a:lstStyle/>
        <a:p>
          <a:endParaRPr lang="ru-RU"/>
        </a:p>
      </dgm:t>
    </dgm:pt>
    <dgm:pt modelId="{6A7B76BE-78B6-4930-B9F3-363D8E944434}" type="pres">
      <dgm:prSet presAssocID="{BC1E18F7-6944-491D-A85B-150137397C8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470CFA-E6B8-4324-8490-27D28C46E6A7}" type="pres">
      <dgm:prSet presAssocID="{BC1E18F7-6944-491D-A85B-150137397C8C}" presName="ribbon" presStyleLbl="node1" presStyleIdx="0" presStyleCnt="1" custLinFactNeighborX="3309" custLinFactNeighborY="-64994"/>
      <dgm:spPr/>
      <dgm:t>
        <a:bodyPr/>
        <a:lstStyle/>
        <a:p>
          <a:endParaRPr lang="ru-RU"/>
        </a:p>
      </dgm:t>
    </dgm:pt>
    <dgm:pt modelId="{896ED7C5-A83B-40A8-94B0-16D2991F3C22}" type="pres">
      <dgm:prSet presAssocID="{BC1E18F7-6944-491D-A85B-150137397C8C}" presName="leftArrowText" presStyleLbl="node1" presStyleIdx="0" presStyleCnt="1" custLinFactY="-32023" custLinFactNeighborX="-31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BCB5F-0E50-4632-B978-2B798EF9B703}" type="pres">
      <dgm:prSet presAssocID="{BC1E18F7-6944-491D-A85B-150137397C8C}" presName="rightArrowText" presStyleLbl="node1" presStyleIdx="0" presStyleCnt="1" custLinFactY="-37396" custLinFactNeighborX="41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9C3151-EF2A-4F76-9289-A1389B9CC8B6}" type="presOf" srcId="{9D62CE0D-2B51-4064-9E0E-DC6B6B51CFC7}" destId="{896ED7C5-A83B-40A8-94B0-16D2991F3C22}" srcOrd="0" destOrd="0" presId="urn:microsoft.com/office/officeart/2005/8/layout/arrow6"/>
    <dgm:cxn modelId="{8144D9E2-2038-4701-BC4E-DD4EF8112F11}" srcId="{BC1E18F7-6944-491D-A85B-150137397C8C}" destId="{9D62CE0D-2B51-4064-9E0E-DC6B6B51CFC7}" srcOrd="0" destOrd="0" parTransId="{DE5DD600-A02D-4EA7-919F-5ABE2F3016D7}" sibTransId="{0D7A63FB-D431-49DF-82C8-21E698FDCF09}"/>
    <dgm:cxn modelId="{2E7DE593-2BF5-4086-9F0D-31924A24C052}" srcId="{BC1E18F7-6944-491D-A85B-150137397C8C}" destId="{4AAFBBBD-84DE-4D22-AEEE-4ECD626824F1}" srcOrd="1" destOrd="0" parTransId="{EEBB388E-89B1-46AB-A37B-C38B286E97E6}" sibTransId="{37C83D42-64CF-4180-BE07-13BEA8187C86}"/>
    <dgm:cxn modelId="{63D5D8F6-86AA-4480-B783-0CBFBC9CF223}" type="presOf" srcId="{BC1E18F7-6944-491D-A85B-150137397C8C}" destId="{6A7B76BE-78B6-4930-B9F3-363D8E944434}" srcOrd="0" destOrd="0" presId="urn:microsoft.com/office/officeart/2005/8/layout/arrow6"/>
    <dgm:cxn modelId="{A46F60AE-34F8-49D2-918D-144BDBDF49F0}" type="presOf" srcId="{4AAFBBBD-84DE-4D22-AEEE-4ECD626824F1}" destId="{8C5BCB5F-0E50-4632-B978-2B798EF9B703}" srcOrd="0" destOrd="0" presId="urn:microsoft.com/office/officeart/2005/8/layout/arrow6"/>
    <dgm:cxn modelId="{7121B1C0-BC0C-4C4C-A8C6-34D1E6F96969}" type="presParOf" srcId="{6A7B76BE-78B6-4930-B9F3-363D8E944434}" destId="{E9470CFA-E6B8-4324-8490-27D28C46E6A7}" srcOrd="0" destOrd="0" presId="urn:microsoft.com/office/officeart/2005/8/layout/arrow6"/>
    <dgm:cxn modelId="{367C58AA-7A33-4554-9818-A777E124DAA8}" type="presParOf" srcId="{6A7B76BE-78B6-4930-B9F3-363D8E944434}" destId="{896ED7C5-A83B-40A8-94B0-16D2991F3C22}" srcOrd="1" destOrd="0" presId="urn:microsoft.com/office/officeart/2005/8/layout/arrow6"/>
    <dgm:cxn modelId="{B7D5C799-C83C-4DE5-A6CA-71E4C87D53A6}" type="presParOf" srcId="{6A7B76BE-78B6-4930-B9F3-363D8E944434}" destId="{8C5BCB5F-0E50-4632-B978-2B798EF9B70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35C4A8-37DA-433A-BAF9-08657371551A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779BC7-CC1A-4463-B463-19ECCC666EA1}">
      <dgm:prSet phldrT="[Текст]"/>
      <dgm:spPr/>
      <dgm:t>
        <a:bodyPr/>
        <a:lstStyle/>
        <a:p>
          <a:r>
            <a:rPr lang="uk-UA" dirty="0" smtClean="0"/>
            <a:t>Задоволення</a:t>
          </a:r>
          <a:endParaRPr lang="ru-RU" dirty="0"/>
        </a:p>
      </dgm:t>
    </dgm:pt>
    <dgm:pt modelId="{75C0D4A0-49B0-47FE-B203-B9DE4D5180C3}" type="parTrans" cxnId="{62AC927F-733F-464A-BDD2-041407FC7D0E}">
      <dgm:prSet/>
      <dgm:spPr/>
      <dgm:t>
        <a:bodyPr/>
        <a:lstStyle/>
        <a:p>
          <a:endParaRPr lang="ru-RU"/>
        </a:p>
      </dgm:t>
    </dgm:pt>
    <dgm:pt modelId="{CB6782C8-6C98-47F3-A39F-60B45BEAF58B}" type="sibTrans" cxnId="{62AC927F-733F-464A-BDD2-041407FC7D0E}">
      <dgm:prSet/>
      <dgm:spPr/>
      <dgm:t>
        <a:bodyPr/>
        <a:lstStyle/>
        <a:p>
          <a:endParaRPr lang="ru-RU"/>
        </a:p>
      </dgm:t>
    </dgm:pt>
    <dgm:pt modelId="{8DEEE59D-191B-495B-A5A8-7C7C2E6175AC}">
      <dgm:prSet phldrT="[Текст]"/>
      <dgm:spPr/>
      <dgm:t>
        <a:bodyPr/>
        <a:lstStyle/>
        <a:p>
          <a:r>
            <a:rPr lang="uk-UA" dirty="0" smtClean="0"/>
            <a:t>Незадоволення</a:t>
          </a:r>
          <a:endParaRPr lang="ru-RU" dirty="0"/>
        </a:p>
      </dgm:t>
    </dgm:pt>
    <dgm:pt modelId="{7979A859-1051-4850-A0D5-68B1FDFD2C39}" type="parTrans" cxnId="{049DF996-1278-4826-B578-58A4192A4648}">
      <dgm:prSet/>
      <dgm:spPr/>
      <dgm:t>
        <a:bodyPr/>
        <a:lstStyle/>
        <a:p>
          <a:endParaRPr lang="ru-RU"/>
        </a:p>
      </dgm:t>
    </dgm:pt>
    <dgm:pt modelId="{F3E43181-2813-471D-A737-9DF34DECCDB2}" type="sibTrans" cxnId="{049DF996-1278-4826-B578-58A4192A4648}">
      <dgm:prSet/>
      <dgm:spPr/>
      <dgm:t>
        <a:bodyPr/>
        <a:lstStyle/>
        <a:p>
          <a:endParaRPr lang="ru-RU"/>
        </a:p>
      </dgm:t>
    </dgm:pt>
    <dgm:pt modelId="{05B911A1-D912-41D3-BF99-14DC3FA1B65B}" type="pres">
      <dgm:prSet presAssocID="{A835C4A8-37DA-433A-BAF9-08657371551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D71FD8-89D2-43CC-AE2D-99D6944A671A}" type="pres">
      <dgm:prSet presAssocID="{A835C4A8-37DA-433A-BAF9-08657371551A}" presName="ribbon" presStyleLbl="node1" presStyleIdx="0" presStyleCnt="1"/>
      <dgm:spPr/>
      <dgm:t>
        <a:bodyPr/>
        <a:lstStyle/>
        <a:p>
          <a:endParaRPr lang="ru-RU"/>
        </a:p>
      </dgm:t>
    </dgm:pt>
    <dgm:pt modelId="{225596C6-9A00-488D-9CA9-C70CD4B17206}" type="pres">
      <dgm:prSet presAssocID="{A835C4A8-37DA-433A-BAF9-08657371551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6B8A3-D8A3-461E-9AF6-22DF9957B60B}" type="pres">
      <dgm:prSet presAssocID="{A835C4A8-37DA-433A-BAF9-08657371551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9DF996-1278-4826-B578-58A4192A4648}" srcId="{A835C4A8-37DA-433A-BAF9-08657371551A}" destId="{8DEEE59D-191B-495B-A5A8-7C7C2E6175AC}" srcOrd="1" destOrd="0" parTransId="{7979A859-1051-4850-A0D5-68B1FDFD2C39}" sibTransId="{F3E43181-2813-471D-A737-9DF34DECCDB2}"/>
    <dgm:cxn modelId="{6E8A269C-ABF8-4CAE-A3FF-FDC2B2D1A72D}" type="presOf" srcId="{63779BC7-CC1A-4463-B463-19ECCC666EA1}" destId="{225596C6-9A00-488D-9CA9-C70CD4B17206}" srcOrd="0" destOrd="0" presId="urn:microsoft.com/office/officeart/2005/8/layout/arrow6"/>
    <dgm:cxn modelId="{34C0C98D-BDB0-4609-871A-A8F5B133F2FA}" type="presOf" srcId="{A835C4A8-37DA-433A-BAF9-08657371551A}" destId="{05B911A1-D912-41D3-BF99-14DC3FA1B65B}" srcOrd="0" destOrd="0" presId="urn:microsoft.com/office/officeart/2005/8/layout/arrow6"/>
    <dgm:cxn modelId="{62AC927F-733F-464A-BDD2-041407FC7D0E}" srcId="{A835C4A8-37DA-433A-BAF9-08657371551A}" destId="{63779BC7-CC1A-4463-B463-19ECCC666EA1}" srcOrd="0" destOrd="0" parTransId="{75C0D4A0-49B0-47FE-B203-B9DE4D5180C3}" sibTransId="{CB6782C8-6C98-47F3-A39F-60B45BEAF58B}"/>
    <dgm:cxn modelId="{85A7C77A-7727-4AC3-86EB-7A2E3ECC0C17}" type="presOf" srcId="{8DEEE59D-191B-495B-A5A8-7C7C2E6175AC}" destId="{5856B8A3-D8A3-461E-9AF6-22DF9957B60B}" srcOrd="0" destOrd="0" presId="urn:microsoft.com/office/officeart/2005/8/layout/arrow6"/>
    <dgm:cxn modelId="{0884AE56-13B8-4EF2-B719-235751EE4DAC}" type="presParOf" srcId="{05B911A1-D912-41D3-BF99-14DC3FA1B65B}" destId="{83D71FD8-89D2-43CC-AE2D-99D6944A671A}" srcOrd="0" destOrd="0" presId="urn:microsoft.com/office/officeart/2005/8/layout/arrow6"/>
    <dgm:cxn modelId="{F563E9A8-E380-4C84-AC0B-B0102D897117}" type="presParOf" srcId="{05B911A1-D912-41D3-BF99-14DC3FA1B65B}" destId="{225596C6-9A00-488D-9CA9-C70CD4B17206}" srcOrd="1" destOrd="0" presId="urn:microsoft.com/office/officeart/2005/8/layout/arrow6"/>
    <dgm:cxn modelId="{3B9A5E93-352B-4D0E-95AD-1A0849ECDBBF}" type="presParOf" srcId="{05B911A1-D912-41D3-BF99-14DC3FA1B65B}" destId="{5856B8A3-D8A3-461E-9AF6-22DF9957B60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A7B69B-B489-4CE0-AE24-B3F5F05E3A4F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E99D31-1E92-4FD9-9191-845F09F19D89}">
      <dgm:prSet phldrT="[Текст]"/>
      <dgm:spPr/>
      <dgm:t>
        <a:bodyPr/>
        <a:lstStyle/>
        <a:p>
          <a:r>
            <a:rPr lang="uk-UA" dirty="0" smtClean="0"/>
            <a:t>Спадкові дані</a:t>
          </a:r>
          <a:endParaRPr lang="ru-RU" dirty="0"/>
        </a:p>
      </dgm:t>
    </dgm:pt>
    <dgm:pt modelId="{E9BD74FD-6BB6-410B-A85D-F3FF98FA08B5}" type="parTrans" cxnId="{FF8DFB8A-725D-4C30-901B-49CCDF0F2C1A}">
      <dgm:prSet/>
      <dgm:spPr/>
      <dgm:t>
        <a:bodyPr/>
        <a:lstStyle/>
        <a:p>
          <a:endParaRPr lang="ru-RU"/>
        </a:p>
      </dgm:t>
    </dgm:pt>
    <dgm:pt modelId="{5EDD2ADF-3060-499C-92DF-4872C11834B1}" type="sibTrans" cxnId="{FF8DFB8A-725D-4C30-901B-49CCDF0F2C1A}">
      <dgm:prSet/>
      <dgm:spPr/>
      <dgm:t>
        <a:bodyPr/>
        <a:lstStyle/>
        <a:p>
          <a:endParaRPr lang="ru-RU"/>
        </a:p>
      </dgm:t>
    </dgm:pt>
    <dgm:pt modelId="{30F5984A-28EC-44FD-8943-D76F7477EDBE}">
      <dgm:prSet phldrT="[Текст]"/>
      <dgm:spPr/>
      <dgm:t>
        <a:bodyPr/>
        <a:lstStyle/>
        <a:p>
          <a:r>
            <a:rPr lang="uk-UA" dirty="0" smtClean="0"/>
            <a:t>Потреби виховання</a:t>
          </a:r>
          <a:endParaRPr lang="ru-RU" dirty="0"/>
        </a:p>
      </dgm:t>
    </dgm:pt>
    <dgm:pt modelId="{EACAF3FE-0261-41EB-9FA9-5FAC9EB48E3D}" type="parTrans" cxnId="{27BF7AE0-4947-44C6-8317-1003CB818C94}">
      <dgm:prSet/>
      <dgm:spPr/>
      <dgm:t>
        <a:bodyPr/>
        <a:lstStyle/>
        <a:p>
          <a:endParaRPr lang="ru-RU"/>
        </a:p>
      </dgm:t>
    </dgm:pt>
    <dgm:pt modelId="{2202EFA3-9C4E-478D-8500-02B258942EC3}" type="sibTrans" cxnId="{27BF7AE0-4947-44C6-8317-1003CB818C94}">
      <dgm:prSet/>
      <dgm:spPr/>
      <dgm:t>
        <a:bodyPr/>
        <a:lstStyle/>
        <a:p>
          <a:endParaRPr lang="ru-RU"/>
        </a:p>
      </dgm:t>
    </dgm:pt>
    <dgm:pt modelId="{554452DF-8C9A-42E4-B982-E32FC4ED2AAD}" type="pres">
      <dgm:prSet presAssocID="{5BA7B69B-B489-4CE0-AE24-B3F5F05E3A4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6FF5B6-0F1A-4EA9-B5AF-CEBFD38DF99E}" type="pres">
      <dgm:prSet presAssocID="{5BA7B69B-B489-4CE0-AE24-B3F5F05E3A4F}" presName="ribbon" presStyleLbl="node1" presStyleIdx="0" presStyleCnt="1"/>
      <dgm:spPr/>
    </dgm:pt>
    <dgm:pt modelId="{B4765EE0-DF4D-4081-B24B-6ED36B92797F}" type="pres">
      <dgm:prSet presAssocID="{5BA7B69B-B489-4CE0-AE24-B3F5F05E3A4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726F0-42C4-437F-A6A9-038534C42ECE}" type="pres">
      <dgm:prSet presAssocID="{5BA7B69B-B489-4CE0-AE24-B3F5F05E3A4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69571F-B217-41AA-B026-826484E9FECD}" type="presOf" srcId="{C8E99D31-1E92-4FD9-9191-845F09F19D89}" destId="{B4765EE0-DF4D-4081-B24B-6ED36B92797F}" srcOrd="0" destOrd="0" presId="urn:microsoft.com/office/officeart/2005/8/layout/arrow6"/>
    <dgm:cxn modelId="{E4D16CB7-0B66-4B67-B566-BF2B889A82F9}" type="presOf" srcId="{5BA7B69B-B489-4CE0-AE24-B3F5F05E3A4F}" destId="{554452DF-8C9A-42E4-B982-E32FC4ED2AAD}" srcOrd="0" destOrd="0" presId="urn:microsoft.com/office/officeart/2005/8/layout/arrow6"/>
    <dgm:cxn modelId="{535AC9C4-5A1A-4110-B9A3-E31BF881BFD5}" type="presOf" srcId="{30F5984A-28EC-44FD-8943-D76F7477EDBE}" destId="{860726F0-42C4-437F-A6A9-038534C42ECE}" srcOrd="0" destOrd="0" presId="urn:microsoft.com/office/officeart/2005/8/layout/arrow6"/>
    <dgm:cxn modelId="{FF8DFB8A-725D-4C30-901B-49CCDF0F2C1A}" srcId="{5BA7B69B-B489-4CE0-AE24-B3F5F05E3A4F}" destId="{C8E99D31-1E92-4FD9-9191-845F09F19D89}" srcOrd="0" destOrd="0" parTransId="{E9BD74FD-6BB6-410B-A85D-F3FF98FA08B5}" sibTransId="{5EDD2ADF-3060-499C-92DF-4872C11834B1}"/>
    <dgm:cxn modelId="{27BF7AE0-4947-44C6-8317-1003CB818C94}" srcId="{5BA7B69B-B489-4CE0-AE24-B3F5F05E3A4F}" destId="{30F5984A-28EC-44FD-8943-D76F7477EDBE}" srcOrd="1" destOrd="0" parTransId="{EACAF3FE-0261-41EB-9FA9-5FAC9EB48E3D}" sibTransId="{2202EFA3-9C4E-478D-8500-02B258942EC3}"/>
    <dgm:cxn modelId="{2753F77A-E751-4E11-B095-D08ECF9DAB0C}" type="presParOf" srcId="{554452DF-8C9A-42E4-B982-E32FC4ED2AAD}" destId="{376FF5B6-0F1A-4EA9-B5AF-CEBFD38DF99E}" srcOrd="0" destOrd="0" presId="urn:microsoft.com/office/officeart/2005/8/layout/arrow6"/>
    <dgm:cxn modelId="{0D6459E8-CE1D-4191-B56D-7CB0E968FCCB}" type="presParOf" srcId="{554452DF-8C9A-42E4-B982-E32FC4ED2AAD}" destId="{B4765EE0-DF4D-4081-B24B-6ED36B92797F}" srcOrd="1" destOrd="0" presId="urn:microsoft.com/office/officeart/2005/8/layout/arrow6"/>
    <dgm:cxn modelId="{FEFE7B74-0DED-4E7E-8DC1-A0EAACC8E559}" type="presParOf" srcId="{554452DF-8C9A-42E4-B982-E32FC4ED2AAD}" destId="{860726F0-42C4-437F-A6A9-038534C42EC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C300D-351B-467C-ABE1-7B9F60A3C5B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5A97C-BE7C-4F1C-A3FA-724F4EECF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5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5A97C-BE7C-4F1C-A3FA-724F4EECFAC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9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5A97C-BE7C-4F1C-A3FA-724F4EECFAC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1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24EBAA-C3CD-4A6D-A827-DB9A8A689736}" type="datetime1">
              <a:rPr lang="ru-RU" smtClean="0"/>
              <a:t>09.09.2021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AE7D-58F7-4240-80AB-D77BFDB815B9}" type="datetime1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B831-9F44-4F67-AA1D-6648CC7807B9}" type="datetime1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FE81-69D7-4441-8F41-6B5F178F21D3}" type="datetime1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077A-AB76-4817-A3BF-E45018A2C445}" type="datetime1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DBFE-03B6-432C-84FC-1B8E1F7122A5}" type="datetime1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5DCF-69D7-4C6E-B27F-468466BD7ABE}" type="datetime1">
              <a:rPr lang="ru-RU" smtClean="0"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2A64-AB6B-4D39-A056-F47B9831293D}" type="datetime1">
              <a:rPr lang="ru-RU" smtClean="0"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6DC5-1957-4F5B-8455-341376DF695B}" type="datetime1">
              <a:rPr lang="ru-RU" smtClean="0"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685FB25-03B7-4CFB-9B6E-BB85082344FF}" type="datetime1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33C14F-C997-4CB1-A1E0-E6E822CE4E0C}" type="datetime1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A1F9FAF-6A50-45B9-BD1B-0FBD32BA05BF}" type="datetime1">
              <a:rPr lang="ru-RU" smtClean="0"/>
              <a:t>09.09.2021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diagramData" Target="../diagrams/data10.xml"/><Relationship Id="rId26" Type="http://schemas.openxmlformats.org/officeDocument/2006/relationships/diagramColors" Target="../diagrams/colors11.xml"/><Relationship Id="rId3" Type="http://schemas.openxmlformats.org/officeDocument/2006/relationships/diagramData" Target="../diagrams/data7.xml"/><Relationship Id="rId21" Type="http://schemas.openxmlformats.org/officeDocument/2006/relationships/diagramColors" Target="../diagrams/colors10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5" Type="http://schemas.openxmlformats.org/officeDocument/2006/relationships/diagramQuickStyle" Target="../diagrams/quickStyle11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9.xml"/><Relationship Id="rId20" Type="http://schemas.openxmlformats.org/officeDocument/2006/relationships/diagramQuickStyle" Target="../diagrams/quickStyle10.xml"/><Relationship Id="rId29" Type="http://schemas.openxmlformats.org/officeDocument/2006/relationships/diagramLayout" Target="../diagrams/layout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24" Type="http://schemas.openxmlformats.org/officeDocument/2006/relationships/diagramLayout" Target="../diagrams/layout11.xml"/><Relationship Id="rId32" Type="http://schemas.microsoft.com/office/2007/relationships/diagramDrawing" Target="../diagrams/drawing12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23" Type="http://schemas.openxmlformats.org/officeDocument/2006/relationships/diagramData" Target="../diagrams/data11.xml"/><Relationship Id="rId28" Type="http://schemas.openxmlformats.org/officeDocument/2006/relationships/diagramData" Target="../diagrams/data12.xml"/><Relationship Id="rId10" Type="http://schemas.openxmlformats.org/officeDocument/2006/relationships/diagramQuickStyle" Target="../diagrams/quickStyle8.xml"/><Relationship Id="rId19" Type="http://schemas.openxmlformats.org/officeDocument/2006/relationships/diagramLayout" Target="../diagrams/layout10.xml"/><Relationship Id="rId31" Type="http://schemas.openxmlformats.org/officeDocument/2006/relationships/diagramColors" Target="../diagrams/colors12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microsoft.com/office/2007/relationships/diagramDrawing" Target="../diagrams/drawing10.xml"/><Relationship Id="rId27" Type="http://schemas.microsoft.com/office/2007/relationships/diagramDrawing" Target="../diagrams/drawing11.xml"/><Relationship Id="rId30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2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4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8278688" cy="3177698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effectLst/>
              </a:rPr>
              <a:t>РОЗВИТОК, СОЦІАЛІЗАЦІЯ </a:t>
            </a:r>
            <a:r>
              <a:rPr lang="uk-UA" dirty="0">
                <a:effectLst/>
              </a:rPr>
              <a:t>ТА ВИХОВАННЯ ОСОБИСТОСТІ</a:t>
            </a:r>
            <a:r>
              <a:rPr lang="ru-RU" sz="4200" dirty="0">
                <a:effectLst/>
              </a:rPr>
              <a:t/>
            </a:r>
            <a:br>
              <a:rPr lang="ru-RU" sz="4200" dirty="0">
                <a:effectLst/>
              </a:rPr>
            </a:br>
            <a:endParaRPr lang="ru-RU" sz="4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7772400" cy="1199704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2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838200"/>
          </a:xfrm>
        </p:spPr>
        <p:txBody>
          <a:bodyPr/>
          <a:lstStyle/>
          <a:p>
            <a:pPr algn="ctr"/>
            <a:r>
              <a:rPr lang="uk-UA" b="1" dirty="0" smtClean="0"/>
              <a:t>Програма виховання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95993" y="1312051"/>
            <a:ext cx="8104414" cy="200026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marL="3175" indent="-3175" algn="just">
              <a:buNone/>
              <a:tabLst>
                <a:tab pos="8156575" algn="l"/>
              </a:tabLst>
            </a:pPr>
            <a:r>
              <a:rPr lang="uk-UA" sz="3000" i="1" dirty="0" smtClean="0"/>
              <a:t>короткий виклад основних положень і цілей діяльності освітнього закладу щодо виховання учнів упродовж усього періоду їх навчання.</a:t>
            </a:r>
            <a:endParaRPr lang="ru-RU" sz="3000" i="1" dirty="0"/>
          </a:p>
        </p:txBody>
      </p:sp>
      <p:pic>
        <p:nvPicPr>
          <p:cNvPr id="34818" name="Picture 2" descr="Картинки по запросу школа дети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3429000"/>
            <a:ext cx="4000528" cy="3055404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589644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2576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Цілі виховання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484671"/>
              </p:ext>
            </p:extLst>
          </p:nvPr>
        </p:nvGraphicFramePr>
        <p:xfrm>
          <a:off x="848272" y="1268760"/>
          <a:ext cx="7704856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48" y="1000108"/>
            <a:ext cx="7715304" cy="192882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Ідеал – </a:t>
            </a:r>
            <a:r>
              <a:rPr lang="uk-UA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уявлення про взірець людської поведінки і стосунки між людьми, що виходять із розуміння мети життя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Картинки по запросу дети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573016"/>
            <a:ext cx="8358246" cy="2290436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5492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538675" y="764704"/>
            <a:ext cx="8352928" cy="2448272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tx1"/>
                </a:solidFill>
              </a:rPr>
              <a:t>Особистість </a:t>
            </a:r>
            <a:r>
              <a:rPr lang="uk-UA" sz="2800" b="1" dirty="0">
                <a:solidFill>
                  <a:schemeClr val="tx1"/>
                </a:solidFill>
              </a:rPr>
              <a:t>– </a:t>
            </a:r>
            <a:r>
              <a:rPr lang="uk-UA" sz="2800" i="1" dirty="0">
                <a:solidFill>
                  <a:schemeClr val="tx1"/>
                </a:solidFill>
              </a:rPr>
              <a:t>людина, соціальний індивід, що поєднує в собі риси загальнолюдського, суспільно значущого та індивідуально-неповторного.</a:t>
            </a:r>
            <a:endParaRPr lang="ru-RU" sz="28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&amp;lcy;&amp;icy;&amp;chcy;&amp;ncy;&amp;ocy;&amp;scy;&amp;tcy;&amp;softcy;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265" y="3933056"/>
            <a:ext cx="574006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Kcy;&amp;acy;&amp;rcy;&amp;tcy;&amp;icy;&amp;ncy;&amp;kcy;&amp;icy; &amp;pcy;&amp;ocy; &amp;zcy;&amp;acy;&amp;pcy;&amp;rcy;&amp;ocy;&amp;scy;&amp;ucy; &amp;icy;&amp;ncy;&amp;dcy;&amp;icy;&amp;vcy;&amp;icy;&amp;dcy;&amp;ucy;&amp;acy;&amp;lcy;&amp;softcy;&amp;ncy;&amp;ocy;&amp;scy;&amp;tcy;&amp;soft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37" y="4107027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48680"/>
            <a:ext cx="4040188" cy="762000"/>
          </a:xfrm>
        </p:spPr>
        <p:txBody>
          <a:bodyPr/>
          <a:lstStyle/>
          <a:p>
            <a:r>
              <a:rPr lang="uk-UA" b="1" dirty="0"/>
              <a:t>Розвиток людини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548680"/>
            <a:ext cx="4176464" cy="762000"/>
          </a:xfrm>
        </p:spPr>
        <p:txBody>
          <a:bodyPr/>
          <a:lstStyle/>
          <a:p>
            <a:r>
              <a:rPr lang="uk-UA" b="1" dirty="0"/>
              <a:t>Формування особистості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51520" y="1444294"/>
            <a:ext cx="4245868" cy="522506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uk-UA" sz="2600" dirty="0"/>
              <a:t>процес становлення та формування її особистості під впливом зовнішніх і внутрішніх, керованих і некерованих чинників, серед яких провідну роль відіграють цілеспрямоване виховання та навчання</a:t>
            </a:r>
            <a:endParaRPr lang="ru-RU" sz="2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uk-UA" sz="2600" dirty="0" smtClean="0"/>
              <a:t>становлення </a:t>
            </a:r>
            <a:r>
              <a:rPr lang="uk-UA" sz="2600" dirty="0"/>
              <a:t>людини як соціальної істоти внаслідок впливу середовища і виховання на внутрішні сили </a:t>
            </a:r>
            <a:r>
              <a:rPr lang="uk-UA" sz="2600" dirty="0" smtClean="0"/>
              <a:t>розвитку</a:t>
            </a:r>
            <a:endParaRPr lang="ru-RU" sz="2600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/>
              </a:rPr>
              <a:t>Види </a:t>
            </a:r>
            <a:r>
              <a:rPr lang="uk-UA" dirty="0">
                <a:effectLst/>
              </a:rPr>
              <a:t>розвитку і формування особистості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03666686"/>
              </p:ext>
            </p:extLst>
          </p:nvPr>
        </p:nvGraphicFramePr>
        <p:xfrm>
          <a:off x="251520" y="1397000"/>
          <a:ext cx="8784976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5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389397"/>
              </p:ext>
            </p:extLst>
          </p:nvPr>
        </p:nvGraphicFramePr>
        <p:xfrm>
          <a:off x="457200" y="908720"/>
          <a:ext cx="85072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Напрямки розвитку особистості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684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Джерело розвитку - суперечності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58063872"/>
              </p:ext>
            </p:extLst>
          </p:nvPr>
        </p:nvGraphicFramePr>
        <p:xfrm>
          <a:off x="457200" y="1628800"/>
          <a:ext cx="3826768" cy="375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27782691"/>
              </p:ext>
            </p:extLst>
          </p:nvPr>
        </p:nvGraphicFramePr>
        <p:xfrm>
          <a:off x="457200" y="2060848"/>
          <a:ext cx="4041775" cy="394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116211084"/>
              </p:ext>
            </p:extLst>
          </p:nvPr>
        </p:nvGraphicFramePr>
        <p:xfrm>
          <a:off x="539552" y="4293096"/>
          <a:ext cx="374441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277658891"/>
              </p:ext>
            </p:extLst>
          </p:nvPr>
        </p:nvGraphicFramePr>
        <p:xfrm>
          <a:off x="4860032" y="1079401"/>
          <a:ext cx="374441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948866713"/>
              </p:ext>
            </p:extLst>
          </p:nvPr>
        </p:nvGraphicFramePr>
        <p:xfrm>
          <a:off x="4860032" y="2708920"/>
          <a:ext cx="374441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809848415"/>
              </p:ext>
            </p:extLst>
          </p:nvPr>
        </p:nvGraphicFramePr>
        <p:xfrm>
          <a:off x="4860032" y="4437112"/>
          <a:ext cx="374441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1" grpId="0">
        <p:bldAsOne/>
      </p:bldGraphic>
      <p:bldGraphic spid="13" grpId="0">
        <p:bldAsOne/>
      </p:bldGraphic>
      <p:bldGraphic spid="14" grpId="0">
        <p:bldAsOne/>
      </p:bldGraphic>
      <p:bldGraphic spid="15" grpId="0">
        <p:bldAsOne/>
      </p:bldGraphic>
      <p:bldGraphic spid="1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7"/>
            <a:ext cx="8445624" cy="72008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uk-UA" b="1" i="1" dirty="0"/>
              <a:t>У педагогіці шкільний вік поділяють на: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36386937"/>
              </p:ext>
            </p:extLst>
          </p:nvPr>
        </p:nvGraphicFramePr>
        <p:xfrm>
          <a:off x="128192" y="1412776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&amp;Kcy;&amp;acy;&amp;rcy;&amp;tcy;&amp;icy;&amp;ncy;&amp;kcy;&amp;icy; &amp;pcy;&amp;ocy; &amp;zcy;&amp;acy;&amp;pcy;&amp;rcy;&amp;ocy;&amp;scy;&amp;ucy; &amp;vcy;&amp;ocy;&amp;zcy;&amp;rcy;&amp;acy;&amp;scy;&amp;tcy; &amp;chcy;&amp;iecy;&amp;lcy;&amp;ocy;&amp;vcy;&amp;iecy;&amp;kcy;&amp;a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48190"/>
            <a:ext cx="5904656" cy="363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59839135"/>
              </p:ext>
            </p:extLst>
          </p:nvPr>
        </p:nvGraphicFramePr>
        <p:xfrm>
          <a:off x="772914" y="476672"/>
          <a:ext cx="7975549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7344816" cy="5040560"/>
          </a:xfrm>
        </p:spPr>
        <p:txBody>
          <a:bodyPr>
            <a:normAutofit lnSpcReduction="10000"/>
          </a:bodyPr>
          <a:lstStyle/>
          <a:p>
            <a:pPr marL="624078" lvl="0" indent="-514350" algn="just">
              <a:buSzPct val="90000"/>
              <a:buFont typeface="+mj-lt"/>
              <a:buAutoNum type="arabicPeriod"/>
            </a:pPr>
            <a:r>
              <a:rPr lang="uk-UA" sz="2800" dirty="0" smtClean="0"/>
              <a:t>Особливості </a:t>
            </a:r>
            <a:r>
              <a:rPr lang="uk-UA" sz="2800" dirty="0"/>
              <a:t>та структура процесу виховання.</a:t>
            </a:r>
            <a:endParaRPr lang="ru-RU" sz="2800" dirty="0"/>
          </a:p>
          <a:p>
            <a:pPr marL="624078" lvl="0" indent="-514350" algn="just">
              <a:buSzPct val="90000"/>
              <a:buFont typeface="+mj-lt"/>
              <a:buAutoNum type="arabicPeriod"/>
            </a:pPr>
            <a:r>
              <a:rPr lang="uk-UA" sz="2800" dirty="0" smtClean="0"/>
              <a:t>Мета, завдання </a:t>
            </a:r>
            <a:r>
              <a:rPr lang="uk-UA" sz="2800" dirty="0"/>
              <a:t>та </a:t>
            </a:r>
            <a:r>
              <a:rPr lang="uk-UA" sz="2800" dirty="0" smtClean="0"/>
              <a:t>ідеал </a:t>
            </a:r>
            <a:r>
              <a:rPr lang="uk-UA" sz="2800" dirty="0"/>
              <a:t>виховання. </a:t>
            </a:r>
            <a:endParaRPr lang="ru-RU" sz="2800" dirty="0"/>
          </a:p>
          <a:p>
            <a:pPr marL="624078" lvl="0" indent="-514350" algn="just">
              <a:buSzPct val="90000"/>
              <a:buFont typeface="+mj-lt"/>
              <a:buAutoNum type="arabicPeriod"/>
            </a:pPr>
            <a:r>
              <a:rPr lang="uk-UA" sz="2800" dirty="0"/>
              <a:t>Розвиток і формування </a:t>
            </a:r>
            <a:r>
              <a:rPr lang="uk-UA" sz="2800" dirty="0" smtClean="0"/>
              <a:t>особистості:</a:t>
            </a:r>
            <a:endParaRPr lang="ru-RU" sz="2800" dirty="0"/>
          </a:p>
          <a:p>
            <a:pPr marL="624078" lvl="0" indent="-514350" algn="just">
              <a:buSzPct val="90000"/>
              <a:buFont typeface="+mj-lt"/>
              <a:buAutoNum type="arabicPeriod"/>
            </a:pPr>
            <a:r>
              <a:rPr lang="uk-UA" sz="2800" dirty="0" smtClean="0"/>
              <a:t>Фактори </a:t>
            </a:r>
            <a:r>
              <a:rPr lang="uk-UA" sz="2800" dirty="0"/>
              <a:t>розвитку особистості</a:t>
            </a:r>
            <a:endParaRPr lang="ru-RU" sz="2800" dirty="0"/>
          </a:p>
          <a:p>
            <a:pPr marL="895350" indent="-436563" algn="just">
              <a:buFont typeface="Wingdings" panose="05000000000000000000" pitchFamily="2" charset="2"/>
              <a:buChar char="ü"/>
            </a:pPr>
            <a:r>
              <a:rPr lang="uk-UA" sz="2800" dirty="0" smtClean="0"/>
              <a:t>Спадковість </a:t>
            </a:r>
            <a:r>
              <a:rPr lang="uk-UA" sz="2800" dirty="0"/>
              <a:t>і розвиток</a:t>
            </a:r>
            <a:endParaRPr lang="ru-RU" sz="2800" dirty="0"/>
          </a:p>
          <a:p>
            <a:pPr marL="895350" indent="-436563" algn="just">
              <a:buFont typeface="Wingdings" panose="05000000000000000000" pitchFamily="2" charset="2"/>
              <a:buChar char="ü"/>
            </a:pPr>
            <a:r>
              <a:rPr lang="uk-UA" sz="2800" dirty="0" smtClean="0"/>
              <a:t>Вплив </a:t>
            </a:r>
            <a:r>
              <a:rPr lang="uk-UA" sz="2800" dirty="0"/>
              <a:t>середовища на розвиток особистості.</a:t>
            </a:r>
            <a:endParaRPr lang="ru-RU" sz="2800" dirty="0"/>
          </a:p>
          <a:p>
            <a:pPr marL="895350" indent="-436563" algn="just">
              <a:buFont typeface="Wingdings" panose="05000000000000000000" pitchFamily="2" charset="2"/>
              <a:buChar char="ü"/>
            </a:pPr>
            <a:r>
              <a:rPr lang="uk-UA" sz="2800" dirty="0" smtClean="0"/>
              <a:t>Розвиток </a:t>
            </a:r>
            <a:r>
              <a:rPr lang="uk-UA" sz="2800" dirty="0"/>
              <a:t>і виховання</a:t>
            </a:r>
            <a:endParaRPr lang="ru-RU" sz="2800" dirty="0"/>
          </a:p>
          <a:p>
            <a:pPr marL="895350" indent="-436563" algn="just">
              <a:buFont typeface="Wingdings" panose="05000000000000000000" pitchFamily="2" charset="2"/>
              <a:buChar char="ü"/>
            </a:pPr>
            <a:r>
              <a:rPr lang="uk-UA" sz="2800" dirty="0" smtClean="0"/>
              <a:t>Діяльність </a:t>
            </a:r>
            <a:r>
              <a:rPr lang="uk-UA" sz="2800" dirty="0"/>
              <a:t>як чинник розвитку особистості</a:t>
            </a:r>
            <a:endParaRPr lang="ru-RU" sz="2800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5325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5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8507288" cy="1587631"/>
          </a:xfrm>
        </p:spPr>
        <p:txBody>
          <a:bodyPr/>
          <a:lstStyle/>
          <a:p>
            <a:pPr marL="0" indent="442913" algn="just">
              <a:buNone/>
            </a:pPr>
            <a:r>
              <a:rPr lang="uk-UA" sz="2400" dirty="0"/>
              <a:t>Важливими показниками готовності дитини до навчання є навички до розумових зусиль, зосередженість у роботі, вміння слухати вчителя і виконувати його </a:t>
            </a:r>
            <a:r>
              <a:rPr lang="uk-UA" sz="2400" dirty="0" smtClean="0"/>
              <a:t>завдання.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Молодший шкільний вік</a:t>
            </a:r>
            <a:endParaRPr lang="ru-RU" dirty="0"/>
          </a:p>
        </p:txBody>
      </p:sp>
      <p:pic>
        <p:nvPicPr>
          <p:cNvPr id="5122" name="Picture 2" descr="&amp;Kcy;&amp;acy;&amp;rcy;&amp;tcy;&amp;icy;&amp;ncy;&amp;kcy;&amp;icy; &amp;pcy;&amp;ocy; &amp;zcy;&amp;acy;&amp;pcy;&amp;rcy;&amp;ocy;&amp;scy;&amp;ucy; &amp;mcy;&amp;lcy;&amp;acy;&amp;dcy;&amp;shcy;&amp;icy;&amp;jcy; &amp;shcy;&amp;kcy;&amp;ocy;&amp;lcy;&amp;softcy;&amp;ncy;&amp;icy;&amp;kcy;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318" y="2726151"/>
            <a:ext cx="323495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071335"/>
            <a:ext cx="4464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400" dirty="0"/>
              <a:t>Пізнавальна діяльність відбувається переважно в процесі навчання, пам'ять наочно-образна, мислення розвивається від емоційно-образного до образно-логічного.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1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Kcy;&amp;acy;&amp;rcy;&amp;tcy;&amp;icy;&amp;ncy;&amp;kcy;&amp;icy; &amp;pcy;&amp;ocy; &amp;zcy;&amp;acy;&amp;pcy;&amp;rcy;&amp;ocy;&amp;scy;&amp;ucy; &amp;pcy;&amp;ocy;&amp;dcy;&amp;rcy;&amp;ocy;&amp;scy;&amp;tcy;&amp;ocy;&amp;kcy; &amp;rcy;&amp;icy;&amp;scy;&amp;ucy;&amp;ncy;&amp;o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50" y="3384922"/>
            <a:ext cx="4043627" cy="295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96752"/>
            <a:ext cx="8680900" cy="1656184"/>
          </a:xfrm>
        </p:spPr>
        <p:txBody>
          <a:bodyPr>
            <a:normAutofit/>
          </a:bodyPr>
          <a:lstStyle/>
          <a:p>
            <a:pPr marL="109538" indent="420688" algn="just">
              <a:buNone/>
            </a:pPr>
            <a:r>
              <a:rPr lang="uk-UA" sz="2400" dirty="0"/>
              <a:t>Позначений </a:t>
            </a:r>
            <a:r>
              <a:rPr lang="uk-UA" sz="2400" dirty="0" smtClean="0"/>
              <a:t> бурхливим </a:t>
            </a:r>
            <a:r>
              <a:rPr lang="uk-UA" sz="2400" dirty="0"/>
              <a:t>ростом і розвитком організму. Нові переживання вносить у життя підлітка статеве дозрівання, хоча воно й не є визначальним. </a:t>
            </a:r>
            <a:endParaRPr lang="uk-UA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ctr"/>
            <a:r>
              <a:rPr lang="uk-UA" dirty="0">
                <a:effectLst/>
              </a:rPr>
              <a:t>Підлітковий вік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564904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indent="420688">
              <a:buNone/>
            </a:pPr>
            <a:r>
              <a:rPr lang="uk-UA" sz="2400" dirty="0"/>
              <a:t>Сприймання перебуває у стадії становлення, тому якість його різна. Поліпшується продуктивність пам'яті. </a:t>
            </a:r>
            <a:endParaRPr lang="uk-UA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708931"/>
            <a:ext cx="47604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indent="420688" algn="just">
              <a:buNone/>
            </a:pPr>
            <a:r>
              <a:rPr lang="uk-UA" sz="2400" dirty="0"/>
              <a:t>Для підлітка характерна розпорошеність інтересів. Значну роль у його житті відіграють різні форми спілкування, посилюється прагнення дружити. 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30221"/>
            <a:ext cx="8496944" cy="2386811"/>
          </a:xfrm>
        </p:spPr>
        <p:txBody>
          <a:bodyPr>
            <a:normAutofit/>
          </a:bodyPr>
          <a:lstStyle/>
          <a:p>
            <a:pPr marL="109538" indent="333375" algn="just">
              <a:buNone/>
            </a:pPr>
            <a:r>
              <a:rPr lang="uk-UA" sz="2400" dirty="0"/>
              <a:t>Це період формування світогляду, самосвідомості, характеру і життєвого самовизначення, якому сприяє пізнавальна діяльність. </a:t>
            </a:r>
            <a:r>
              <a:rPr lang="uk-UA" sz="2400" dirty="0" smtClean="0"/>
              <a:t>Мислення </a:t>
            </a:r>
            <a:r>
              <a:rPr lang="uk-UA" sz="2400" dirty="0"/>
              <a:t>здатне абстрагувати і узагальнювати навчальний матеріал. Мовлення збагачується науковими термінами, увиразнюється і конкретизується. </a:t>
            </a:r>
            <a:endParaRPr lang="uk-UA" sz="24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effectLst/>
              </a:rPr>
              <a:t>Юнацький вік</a:t>
            </a:r>
            <a:endParaRPr lang="ru-RU" dirty="0"/>
          </a:p>
        </p:txBody>
      </p:sp>
      <p:pic>
        <p:nvPicPr>
          <p:cNvPr id="7172" name="Picture 4" descr="&amp;Kcy;&amp;acy;&amp;rcy;&amp;tcy;&amp;icy;&amp;ncy;&amp;kcy;&amp;icy; &amp;pcy;&amp;ocy; &amp;zcy;&amp;acy;&amp;pcy;&amp;rcy;&amp;ocy;&amp;scy;&amp;ucy; &amp;scy;&amp;tcy;&amp;acy;&amp;rcy;&amp;shcy;&amp;iecy;&amp;kcy;&amp;lcy;&amp;acy;&amp;scy;&amp;scy;&amp;ncy;&amp;icy;&amp;kcy;&amp;icy;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28" y="3518646"/>
            <a:ext cx="3960440" cy="315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752727"/>
            <a:ext cx="4860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indent="333375">
              <a:buNone/>
            </a:pPr>
            <a:r>
              <a:rPr lang="uk-UA" sz="2400" dirty="0"/>
              <a:t>В них формуються стійкі професійні інтереси. Прагнення до самовиховання стає рисою особистості.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72933505"/>
              </p:ext>
            </p:extLst>
          </p:nvPr>
        </p:nvGraphicFramePr>
        <p:xfrm>
          <a:off x="189309" y="939627"/>
          <a:ext cx="8559155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171400"/>
            <a:ext cx="9036496" cy="114300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Індивідуальні особливості особистості 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3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56265665"/>
              </p:ext>
            </p:extLst>
          </p:nvPr>
        </p:nvGraphicFramePr>
        <p:xfrm>
          <a:off x="251520" y="620688"/>
          <a:ext cx="871296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&amp;Kcy;&amp;acy;&amp;rcy;&amp;tcy;&amp;icy;&amp;ncy;&amp;kcy;&amp;icy; &amp;pcy;&amp;ocy; &amp;zcy;&amp;acy;&amp;pcy;&amp;rcy;&amp;ocy;&amp;scy;&amp;ucy; interesting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22932"/>
            <a:ext cx="4248472" cy="248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5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  <a:effectLst/>
              </a:rPr>
              <a:t>Фактори розвитку особистості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11821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84784"/>
            <a:ext cx="8136904" cy="101156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109728" indent="0" algn="just">
              <a:buNone/>
            </a:pPr>
            <a:r>
              <a:rPr lang="uk-UA" b="1" i="1" dirty="0" smtClean="0"/>
              <a:t>Спадковість </a:t>
            </a:r>
            <a:r>
              <a:rPr lang="uk-UA" b="1" dirty="0"/>
              <a:t>– </a:t>
            </a:r>
            <a:r>
              <a:rPr lang="uk-UA" i="1" dirty="0"/>
              <a:t>відновлення в нащадків біологічної схожості з батьками.</a:t>
            </a:r>
            <a:endParaRPr lang="ru-RU" i="1" dirty="0"/>
          </a:p>
          <a:p>
            <a:pPr algn="just"/>
            <a:endParaRPr lang="ru-RU" dirty="0"/>
          </a:p>
        </p:txBody>
      </p:sp>
      <p:pic>
        <p:nvPicPr>
          <p:cNvPr id="9218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8960"/>
            <a:ext cx="3106688" cy="194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effectLst/>
              </a:rPr>
              <a:t>Спадковість і розвиток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852936"/>
            <a:ext cx="504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uk-UA" sz="2400" dirty="0"/>
              <a:t>Людина як частина живої природи успадковує передусім задатки типу нервової системи, на базі яких формуються тип </a:t>
            </a:r>
            <a:r>
              <a:rPr lang="uk-UA" sz="2400" dirty="0" smtClean="0"/>
              <a:t>темпераменту, </a:t>
            </a:r>
            <a:r>
              <a:rPr lang="uk-UA" sz="2400" dirty="0"/>
              <a:t>деякі безумовні </a:t>
            </a:r>
            <a:r>
              <a:rPr lang="uk-UA" sz="2400" dirty="0" smtClean="0"/>
              <a:t>рефлекси, </a:t>
            </a:r>
            <a:r>
              <a:rPr lang="uk-UA" sz="2400" dirty="0"/>
              <a:t>конституцію тіла, зовнішні </a:t>
            </a:r>
            <a:r>
              <a:rPr lang="uk-UA" sz="2400" dirty="0" smtClean="0"/>
              <a:t>ознаки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7272808" cy="136815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2400" b="1" i="1" dirty="0"/>
              <a:t>Середовище </a:t>
            </a:r>
            <a:r>
              <a:rPr lang="uk-UA" sz="2400" b="1" i="1" dirty="0" smtClean="0"/>
              <a:t> </a:t>
            </a:r>
            <a:r>
              <a:rPr lang="uk-UA" sz="2400" b="1" dirty="0" smtClean="0"/>
              <a:t>–</a:t>
            </a:r>
            <a:r>
              <a:rPr lang="uk-UA" sz="2400" b="1" i="1" dirty="0" smtClean="0"/>
              <a:t> </a:t>
            </a:r>
            <a:r>
              <a:rPr lang="uk-UA" sz="2400" i="1" dirty="0"/>
              <a:t>комплекс зовнішніх явищ, які стихійно діють на людину і значною мірою впливають на її розвиток.</a:t>
            </a:r>
            <a:endParaRPr lang="ru-RU" sz="24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3600" dirty="0">
                <a:effectLst/>
              </a:rPr>
              <a:t>Вплив середовища на розвиток особистості</a:t>
            </a:r>
            <a:endParaRPr lang="ru-RU" sz="3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99561094"/>
              </p:ext>
            </p:extLst>
          </p:nvPr>
        </p:nvGraphicFramePr>
        <p:xfrm>
          <a:off x="2915816" y="1700808"/>
          <a:ext cx="741682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&amp;Kcy;&amp;acy;&amp;rcy;&amp;tcy;&amp;icy;&amp;ncy;&amp;kcy;&amp;icy; &amp;pcy;&amp;ocy; &amp;zcy;&amp;acy;&amp;pcy;&amp;rcy;&amp;ocy;&amp;scy;&amp;ucy; &amp;ocy;&amp;kcy;&amp;rcy;&amp;ucy;&amp;zhcy;&amp;acy;&amp;yucy;&amp;shchcy;&amp;icy;&amp;jcy; &amp;mcy;&amp;icy;&amp;rcy;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84984"/>
            <a:ext cx="44100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7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101156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09728" indent="0" algn="just">
              <a:buNone/>
            </a:pPr>
            <a:r>
              <a:rPr lang="uk-UA" b="1" i="1" dirty="0"/>
              <a:t>Виховання </a:t>
            </a:r>
            <a:r>
              <a:rPr lang="uk-UA" b="1" dirty="0"/>
              <a:t>–</a:t>
            </a:r>
            <a:r>
              <a:rPr lang="uk-UA" b="1" i="1" dirty="0"/>
              <a:t> </a:t>
            </a:r>
            <a:r>
              <a:rPr lang="uk-UA" i="1" dirty="0"/>
              <a:t>один із чинників, під впливом якого здійснюється розвиток дитини.</a:t>
            </a:r>
            <a:endParaRPr lang="ru-RU" i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008" y="1196752"/>
            <a:ext cx="8928992" cy="114300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effectLst/>
              </a:rPr>
              <a:t>Функції виховання в процесі розвитку: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204864"/>
            <a:ext cx="835292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uk-UA" sz="2400" dirty="0"/>
              <a:t>організовує діяльність, в якій розвивається і формується особистість; </a:t>
            </a:r>
            <a:endParaRPr lang="ru-RU" sz="2400" dirty="0"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uk-UA" sz="2400" dirty="0"/>
              <a:t>підбирає зміст навчання і виховання, який сприяє розвиткові й формуванню особистості; </a:t>
            </a:r>
            <a:endParaRPr lang="ru-RU" sz="2400" dirty="0"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uk-UA" sz="2400" dirty="0"/>
              <a:t>усуває впливи, які можуть негативно позначитися на розвитку і формуванні особистості; </a:t>
            </a:r>
            <a:endParaRPr lang="ru-RU" sz="2400" dirty="0"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uk-UA" sz="2400" dirty="0"/>
              <a:t>ізолює особистість від несприятливих для її розвитку та формування умов, які неможливо усунути.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1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08357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109728" indent="0" algn="just">
              <a:buNone/>
            </a:pPr>
            <a:r>
              <a:rPr lang="uk-UA" b="1" i="1" dirty="0"/>
              <a:t>Діяльність </a:t>
            </a:r>
            <a:r>
              <a:rPr lang="uk-UA" b="1" dirty="0"/>
              <a:t>– </a:t>
            </a:r>
            <a:r>
              <a:rPr lang="uk-UA" i="1" dirty="0"/>
              <a:t>спосіб буття людини у світі, її здатність вносити в дійсність зміни.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effectLst/>
              </a:rPr>
              <a:t>Діяльність як чинник розвитку особистості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24880126"/>
              </p:ext>
            </p:extLst>
          </p:nvPr>
        </p:nvGraphicFramePr>
        <p:xfrm>
          <a:off x="-180528" y="2564904"/>
          <a:ext cx="10081120" cy="42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9713" y="404664"/>
            <a:ext cx="8229600" cy="2379720"/>
          </a:xfrm>
        </p:spPr>
        <p:txBody>
          <a:bodyPr/>
          <a:lstStyle/>
          <a:p>
            <a:pPr marL="109728" indent="0" algn="just">
              <a:buNone/>
            </a:pPr>
            <a:r>
              <a:rPr lang="uk-UA" i="1" dirty="0"/>
              <a:t>“</a:t>
            </a:r>
            <a:r>
              <a:rPr lang="uk-UA" b="1" i="1" dirty="0"/>
              <a:t>Виховання має не лише розвивати розум людини, а й запалювати в ній жадобу до серйозної праці, без якої життя її не може бути ні достойним, ні щасливим</a:t>
            </a:r>
            <a:r>
              <a:rPr lang="uk-UA" b="1" i="1" dirty="0" smtClean="0"/>
              <a:t>”</a:t>
            </a:r>
          </a:p>
          <a:p>
            <a:pPr marL="109728" indent="0">
              <a:buNone/>
            </a:pPr>
            <a:r>
              <a:rPr lang="uk-UA" i="1" dirty="0"/>
              <a:t>	</a:t>
            </a:r>
            <a:r>
              <a:rPr lang="uk-UA" i="1" dirty="0" smtClean="0"/>
              <a:t>				   (</a:t>
            </a:r>
            <a:r>
              <a:rPr lang="uk-UA" i="1" dirty="0"/>
              <a:t>К. Д. Ушинський</a:t>
            </a:r>
            <a:r>
              <a:rPr lang="uk-UA" i="1" dirty="0" smtClean="0"/>
              <a:t>)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3037" y="2784384"/>
            <a:ext cx="7941568" cy="1525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700" b="1" i="1" dirty="0">
                <a:latin typeface="+mj-lt"/>
                <a:ea typeface="Times New Roman" panose="02020603050405020304" pitchFamily="18" charset="0"/>
              </a:rPr>
              <a:t>“Освічена, але погано вихована людина страшніша за будь-якого звіра</a:t>
            </a:r>
            <a:r>
              <a:rPr lang="uk-UA" sz="2700" b="1" i="1" dirty="0" smtClean="0">
                <a:latin typeface="+mj-lt"/>
                <a:ea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700" i="1" dirty="0" smtClean="0">
                <a:latin typeface="+mj-lt"/>
                <a:ea typeface="Times New Roman" panose="02020603050405020304" pitchFamily="18" charset="0"/>
              </a:rPr>
              <a:t>						       (</a:t>
            </a:r>
            <a:r>
              <a:rPr lang="uk-UA" sz="2700" i="1" dirty="0">
                <a:latin typeface="+mj-lt"/>
                <a:ea typeface="Times New Roman" panose="02020603050405020304" pitchFamily="18" charset="0"/>
              </a:rPr>
              <a:t>Платон</a:t>
            </a:r>
            <a:r>
              <a:rPr lang="uk-UA" sz="2700" i="1" dirty="0" smtClean="0">
                <a:latin typeface="+mj-lt"/>
                <a:ea typeface="Times New Roman" panose="02020603050405020304" pitchFamily="18" charset="0"/>
              </a:rPr>
              <a:t>)</a:t>
            </a:r>
            <a:endParaRPr lang="ru-RU" sz="27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9652" y="4437112"/>
            <a:ext cx="7769721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700" b="1" i="1" dirty="0">
                <a:latin typeface="+mj-lt"/>
                <a:ea typeface="Times New Roman" panose="02020603050405020304" pitchFamily="18" charset="0"/>
              </a:rPr>
              <a:t>“Виховання – це багатогранний процес постійного оновлення тих, хто виховується, і тих, хто виховує</a:t>
            </a:r>
            <a:r>
              <a:rPr lang="uk-UA" sz="2700" b="1" i="1" dirty="0" smtClean="0">
                <a:latin typeface="+mj-lt"/>
                <a:ea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700" b="1" i="1" dirty="0" smtClean="0">
                <a:latin typeface="+mj-lt"/>
                <a:ea typeface="Times New Roman" panose="02020603050405020304" pitchFamily="18" charset="0"/>
              </a:rPr>
              <a:t>				  (В.О. Сухомлинський)</a:t>
            </a:r>
            <a:endParaRPr lang="ru-RU" sz="2700" b="1" i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26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98676"/>
              </p:ext>
            </p:extLst>
          </p:nvPr>
        </p:nvGraphicFramePr>
        <p:xfrm>
          <a:off x="755576" y="692696"/>
          <a:ext cx="777686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6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972008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виховних впливів, спрямованих на формування всебічно і гармонійно розвиненої особистості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(М.М. 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Фіцула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формування та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особистості, який включає як цілеспрямований зовнішній вплив, так і самовиховання особистості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(І.П. Підласий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складне педагогічне явище, що відбувається на основі цілеспрямованого й організованого впливу вихователів, соціального середовища на розум, почуття, волю вихованця з метою формування всебічно і гармонійно розвиненої особистості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(В.В.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Ягупов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spcAft>
                <a:spcPts val="600"/>
              </a:spcAft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uk-UA" dirty="0" smtClean="0"/>
              <a:t>Процес виховання – це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81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Особливості процесу виховання: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12887" y="1124744"/>
            <a:ext cx="8229600" cy="4827992"/>
          </a:xfrm>
        </p:spPr>
        <p:txBody>
          <a:bodyPr>
            <a:normAutofit/>
          </a:bodyPr>
          <a:lstStyle/>
          <a:p>
            <a:pPr lvl="0"/>
            <a:r>
              <a:rPr lang="uk-UA" sz="2800" i="1" dirty="0" err="1"/>
              <a:t>двосторонність</a:t>
            </a:r>
            <a:r>
              <a:rPr lang="uk-UA" sz="2800" dirty="0"/>
              <a:t> </a:t>
            </a:r>
            <a:endParaRPr lang="ru-RU" sz="2800" dirty="0"/>
          </a:p>
          <a:p>
            <a:pPr lvl="0"/>
            <a:r>
              <a:rPr lang="uk-UA" sz="2800" i="1" dirty="0"/>
              <a:t>цілеспрямованість</a:t>
            </a:r>
            <a:r>
              <a:rPr lang="uk-UA" sz="2800" dirty="0"/>
              <a:t> </a:t>
            </a:r>
            <a:endParaRPr lang="ru-RU" sz="2800" dirty="0"/>
          </a:p>
          <a:p>
            <a:pPr lvl="0"/>
            <a:r>
              <a:rPr lang="uk-UA" sz="2800" i="1" dirty="0"/>
              <a:t>багатофакторність</a:t>
            </a:r>
            <a:r>
              <a:rPr lang="uk-UA" sz="2800" dirty="0"/>
              <a:t> </a:t>
            </a:r>
            <a:endParaRPr lang="ru-RU" sz="2800" dirty="0"/>
          </a:p>
          <a:p>
            <a:pPr lvl="0"/>
            <a:r>
              <a:rPr lang="uk-UA" sz="2800" i="1" dirty="0"/>
              <a:t>комплексність</a:t>
            </a:r>
            <a:r>
              <a:rPr lang="uk-UA" sz="2800" dirty="0"/>
              <a:t> </a:t>
            </a:r>
            <a:endParaRPr lang="ru-RU" sz="2800" dirty="0"/>
          </a:p>
          <a:p>
            <a:pPr lvl="0"/>
            <a:r>
              <a:rPr lang="uk-UA" sz="2800" i="1" dirty="0"/>
              <a:t>неперервність і тривалість</a:t>
            </a:r>
            <a:r>
              <a:rPr lang="uk-UA" sz="2800" dirty="0"/>
              <a:t> </a:t>
            </a:r>
            <a:endParaRPr lang="ru-RU" sz="2800" dirty="0"/>
          </a:p>
          <a:p>
            <a:pPr lvl="0"/>
            <a:r>
              <a:rPr lang="uk-UA" sz="2800" i="1" dirty="0"/>
              <a:t>багатогранність завдань і різноманітність </a:t>
            </a:r>
            <a:r>
              <a:rPr lang="uk-UA" sz="2800" i="1" dirty="0" smtClean="0"/>
              <a:t>змісту</a:t>
            </a:r>
            <a:endParaRPr lang="ru-RU" sz="2800" dirty="0"/>
          </a:p>
          <a:p>
            <a:pPr lvl="0"/>
            <a:r>
              <a:rPr lang="uk-UA" sz="2800" i="1" dirty="0"/>
              <a:t>різноманітність форм, методів і прийомів виховного впливу</a:t>
            </a:r>
            <a:endParaRPr lang="ru-RU" sz="2800" dirty="0"/>
          </a:p>
          <a:p>
            <a:pPr lvl="0"/>
            <a:r>
              <a:rPr lang="uk-UA" sz="2800" i="1" dirty="0"/>
              <a:t>віддаленість результатів</a:t>
            </a:r>
            <a:r>
              <a:rPr lang="uk-UA" sz="2800" dirty="0"/>
              <a:t> </a:t>
            </a:r>
            <a:endParaRPr lang="ru-RU" sz="2800" dirty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6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815536"/>
              </p:ext>
            </p:extLst>
          </p:nvPr>
        </p:nvGraphicFramePr>
        <p:xfrm>
          <a:off x="323528" y="1484784"/>
          <a:ext cx="8075240" cy="4434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Структура процесу виховання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610906"/>
              </p:ext>
            </p:extLst>
          </p:nvPr>
        </p:nvGraphicFramePr>
        <p:xfrm>
          <a:off x="457200" y="170080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/>
              <a:t>Суперечності</a:t>
            </a:r>
            <a:endParaRPr lang="ru-RU" sz="4800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285728"/>
            <a:ext cx="5747530" cy="142876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i="1" dirty="0" smtClean="0">
                <a:solidFill>
                  <a:schemeClr val="tx1"/>
                </a:solidFill>
              </a:rPr>
              <a:t>Мета виховання </a:t>
            </a:r>
            <a:r>
              <a:rPr lang="uk-UA" sz="2400" dirty="0" smtClean="0">
                <a:solidFill>
                  <a:schemeClr val="tx1"/>
                </a:solidFill>
              </a:rPr>
              <a:t>– </a:t>
            </a:r>
            <a:r>
              <a:rPr lang="uk-UA" sz="2400" i="1" dirty="0" smtClean="0">
                <a:solidFill>
                  <a:schemeClr val="tx1"/>
                </a:solidFill>
              </a:rPr>
              <a:t>сукупність властивостей особистості, до яких прагне суспільство</a:t>
            </a:r>
            <a:r>
              <a:rPr lang="uk-UA" sz="2400" b="1" i="1" dirty="0" smtClean="0">
                <a:solidFill>
                  <a:schemeClr val="tx1"/>
                </a:solidFill>
              </a:rPr>
              <a:t>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2411760" y="2520062"/>
            <a:ext cx="5929354" cy="1500198"/>
          </a:xfrm>
          <a:prstGeom prst="flowChart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 виховання має об'єктивний характер і виражає ідеал людини в узагальненій формі.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смайл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4208" y="311340"/>
            <a:ext cx="2000264" cy="1816646"/>
          </a:xfrm>
          <a:prstGeom prst="rect">
            <a:avLst/>
          </a:prstGeom>
          <a:noFill/>
        </p:spPr>
      </p:pic>
      <p:sp>
        <p:nvSpPr>
          <p:cNvPr id="5" name="Блок-схема: процесс 4"/>
          <p:cNvSpPr/>
          <p:nvPr/>
        </p:nvSpPr>
        <p:spPr>
          <a:xfrm>
            <a:off x="2259119" y="4804412"/>
            <a:ext cx="6429420" cy="1214446"/>
          </a:xfrm>
          <a:prstGeom prst="flowChart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Загальною метою виховання є всебічний і гармонійний розвиток особистості 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и по запросу воспитание детей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035974"/>
            <a:ext cx="2557778" cy="378618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285728"/>
            <a:ext cx="8686800" cy="84124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smtClean="0"/>
              <a:t>Кінцева мета виховання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13412004"/>
              </p:ext>
            </p:extLst>
          </p:nvPr>
        </p:nvGraphicFramePr>
        <p:xfrm>
          <a:off x="179512" y="1126976"/>
          <a:ext cx="8856984" cy="5038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277</TotalTime>
  <Words>981</Words>
  <Application>Microsoft Office PowerPoint</Application>
  <PresentationFormat>Экран (4:3)</PresentationFormat>
  <Paragraphs>181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РОЗВИТОК, СОЦІАЛІЗАЦІЯ ТА ВИХОВАННЯ ОСОБИСТОСТІ </vt:lpstr>
      <vt:lpstr>План</vt:lpstr>
      <vt:lpstr>Презентация PowerPoint</vt:lpstr>
      <vt:lpstr>Процес виховання – це …</vt:lpstr>
      <vt:lpstr>Особливості процесу виховання:</vt:lpstr>
      <vt:lpstr>Структура процесу виховання</vt:lpstr>
      <vt:lpstr>Суперечності</vt:lpstr>
      <vt:lpstr>Презентация PowerPoint</vt:lpstr>
      <vt:lpstr>Презентация PowerPoint</vt:lpstr>
      <vt:lpstr>Програма виховання</vt:lpstr>
      <vt:lpstr>Цілі виховання</vt:lpstr>
      <vt:lpstr>Презентация PowerPoint</vt:lpstr>
      <vt:lpstr>Презентация PowerPoint</vt:lpstr>
      <vt:lpstr>Презентация PowerPoint</vt:lpstr>
      <vt:lpstr>Види розвитку і формування особистості</vt:lpstr>
      <vt:lpstr>Напрямки розвитку особистості </vt:lpstr>
      <vt:lpstr>Джерело розвитку - суперечності</vt:lpstr>
      <vt:lpstr>Презентация PowerPoint</vt:lpstr>
      <vt:lpstr>Презентация PowerPoint</vt:lpstr>
      <vt:lpstr>Молодший шкільний вік</vt:lpstr>
      <vt:lpstr>Підлітковий вік</vt:lpstr>
      <vt:lpstr>Юнацький вік</vt:lpstr>
      <vt:lpstr>Індивідуальні особливості особистості </vt:lpstr>
      <vt:lpstr>Презентация PowerPoint</vt:lpstr>
      <vt:lpstr>Фактори розвитку особистості</vt:lpstr>
      <vt:lpstr>Спадковість і розвиток</vt:lpstr>
      <vt:lpstr>Вплив середовища на розвиток особистості</vt:lpstr>
      <vt:lpstr>Функції виховання в процесі розвитку:</vt:lpstr>
      <vt:lpstr>Діяльність як чинник розвитку особистості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ЗАГАЛЬНІ ЗАКОНОМІРНОСТІ РОЗВИТКУ, ВИХОВАННЯ ТА ФОРМУВАННЯ ЛЮДСЬКОЇ ОСОБИСТОСТІ</dc:title>
  <dc:creator>Администратор</dc:creator>
  <cp:lastModifiedBy>Home-PC</cp:lastModifiedBy>
  <cp:revision>48</cp:revision>
  <dcterms:created xsi:type="dcterms:W3CDTF">2017-10-01T19:17:13Z</dcterms:created>
  <dcterms:modified xsi:type="dcterms:W3CDTF">2021-09-09T08:45:52Z</dcterms:modified>
</cp:coreProperties>
</file>