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84F65C2-F21F-46CA-BBD4-48F0E46D68E4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24C3728-15B4-4140-AC27-46A556D7C4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620688"/>
            <a:ext cx="7056784" cy="1470025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Телефонна</a:t>
            </a:r>
            <a:r>
              <a:rPr lang="ru-RU" sz="4400" dirty="0">
                <a:solidFill>
                  <a:schemeClr val="bg1"/>
                </a:solidFill>
                <a:latin typeface="Monotype Corsiva" panose="03010101010201010101" pitchFamily="66" charset="0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розмова</a:t>
            </a:r>
            <a:r>
              <a:rPr lang="ru-RU" sz="4400" dirty="0">
                <a:solidFill>
                  <a:schemeClr val="bg1"/>
                </a:solidFill>
                <a:latin typeface="Monotype Corsiva" panose="03010101010201010101" pitchFamily="66" charset="0"/>
              </a:rPr>
              <a:t> з </a:t>
            </a:r>
            <a:r>
              <a:rPr lang="ru-RU" sz="44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роботодавцем</a:t>
            </a:r>
            <a:r>
              <a:rPr lang="ru-RU" sz="4400" dirty="0">
                <a:solidFill>
                  <a:schemeClr val="bg1"/>
                </a:solidFill>
                <a:latin typeface="Monotype Corsiva" panose="03010101010201010101" pitchFamily="66" charset="0"/>
              </a:rPr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91472" y="4149080"/>
            <a:ext cx="4352528" cy="2209800"/>
          </a:xfrm>
        </p:spPr>
        <p:txBody>
          <a:bodyPr/>
          <a:lstStyle/>
          <a:p>
            <a:r>
              <a:rPr lang="uk-UA" altLang="ru-RU" sz="28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               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10" y="3573016"/>
            <a:ext cx="3733915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4931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762000" y="685800"/>
            <a:ext cx="5249863" cy="5335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                       10 </a:t>
            </a:r>
            <a:r>
              <a:rPr lang="ru-RU" b="1" dirty="0" err="1">
                <a:solidFill>
                  <a:srgbClr val="C00000"/>
                </a:solidFill>
              </a:rPr>
              <a:t>найважливіших</a:t>
            </a:r>
            <a:r>
              <a:rPr lang="ru-RU" b="1" dirty="0">
                <a:solidFill>
                  <a:srgbClr val="C00000"/>
                </a:solidFill>
              </a:rPr>
              <a:t> правил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Забезпечте</a:t>
            </a:r>
            <a:r>
              <a:rPr lang="ru-RU" dirty="0"/>
              <a:t> </a:t>
            </a:r>
            <a:r>
              <a:rPr lang="ru-RU" dirty="0" err="1"/>
              <a:t>нормальні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розмови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 Не </a:t>
            </a:r>
            <a:r>
              <a:rPr lang="ru-RU" dirty="0" err="1"/>
              <a:t>бійтеся</a:t>
            </a:r>
            <a:r>
              <a:rPr lang="ru-RU" dirty="0"/>
              <a:t> перенести </a:t>
            </a:r>
            <a:r>
              <a:rPr lang="ru-RU" dirty="0" err="1"/>
              <a:t>розмову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Продумайте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Приготуйте</a:t>
            </a:r>
            <a:r>
              <a:rPr lang="ru-RU" dirty="0"/>
              <a:t> шпаргалки</a:t>
            </a:r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 err="1"/>
              <a:t>Приведіть</a:t>
            </a:r>
            <a:r>
              <a:rPr lang="ru-RU" dirty="0"/>
              <a:t> себе до ладу</a:t>
            </a:r>
          </a:p>
          <a:p>
            <a:pPr marL="0" indent="0">
              <a:buNone/>
            </a:pPr>
            <a:r>
              <a:rPr lang="ru-RU" dirty="0"/>
              <a:t>6. </a:t>
            </a:r>
            <a:r>
              <a:rPr lang="ru-RU" dirty="0" err="1"/>
              <a:t>Посміхайтеся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Налаштуйтеся</a:t>
            </a:r>
            <a:r>
              <a:rPr lang="ru-RU" dirty="0"/>
              <a:t> на </a:t>
            </a:r>
            <a:r>
              <a:rPr lang="ru-RU" dirty="0" err="1"/>
              <a:t>хвилю</a:t>
            </a:r>
            <a:r>
              <a:rPr lang="ru-RU" dirty="0"/>
              <a:t> </a:t>
            </a:r>
            <a:r>
              <a:rPr lang="ru-RU" dirty="0" err="1"/>
              <a:t>співрозмовника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8. </a:t>
            </a:r>
            <a:r>
              <a:rPr lang="ru-RU" dirty="0" err="1"/>
              <a:t>Відкладіть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вас </a:t>
            </a:r>
            <a:r>
              <a:rPr lang="ru-RU" dirty="0" err="1"/>
              <a:t>відволікати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9.</a:t>
            </a:r>
            <a:r>
              <a:rPr lang="ru-RU" b="1" dirty="0"/>
              <a:t> </a:t>
            </a:r>
            <a:r>
              <a:rPr lang="ru-RU" dirty="0"/>
              <a:t>Не </a:t>
            </a:r>
            <a:r>
              <a:rPr lang="ru-RU" dirty="0" err="1"/>
              <a:t>соромтеся</a:t>
            </a:r>
            <a:r>
              <a:rPr lang="ru-RU" dirty="0"/>
              <a:t> </a:t>
            </a:r>
            <a:r>
              <a:rPr lang="ru-RU" dirty="0" err="1"/>
              <a:t>запитати</a:t>
            </a:r>
            <a:r>
              <a:rPr lang="ru-RU" dirty="0"/>
              <a:t> про </a:t>
            </a:r>
            <a:r>
              <a:rPr lang="ru-RU" dirty="0" err="1"/>
              <a:t>наступні</a:t>
            </a:r>
            <a:r>
              <a:rPr lang="ru-RU" dirty="0"/>
              <a:t> кроки</a:t>
            </a:r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dirty="0" err="1"/>
              <a:t>Напишіть</a:t>
            </a:r>
            <a:r>
              <a:rPr lang="ru-RU" dirty="0"/>
              <a:t> листа з </a:t>
            </a:r>
            <a:r>
              <a:rPr lang="ru-RU" dirty="0" err="1"/>
              <a:t>подякою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1" y="2132856"/>
            <a:ext cx="3007221" cy="3007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5893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476673"/>
            <a:ext cx="7543800" cy="38884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>
                <a:solidFill>
                  <a:srgbClr val="C00000"/>
                </a:solidFill>
              </a:rPr>
              <a:t>Телефонна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розмова</a:t>
            </a:r>
            <a:r>
              <a:rPr lang="ru-RU" dirty="0"/>
              <a:t> – </a:t>
            </a:r>
            <a:r>
              <a:rPr lang="ru-RU" dirty="0" err="1"/>
              <a:t>це</a:t>
            </a:r>
            <a:r>
              <a:rPr lang="ru-RU" dirty="0"/>
              <a:t> перша </a:t>
            </a:r>
            <a:r>
              <a:rPr lang="ru-RU" dirty="0" err="1"/>
              <a:t>презентація</a:t>
            </a:r>
            <a:r>
              <a:rPr lang="ru-RU" dirty="0"/>
              <a:t> себе </a:t>
            </a:r>
            <a:r>
              <a:rPr lang="ru-RU" dirty="0" err="1"/>
              <a:t>роботодавцю</a:t>
            </a:r>
            <a:r>
              <a:rPr lang="ru-RU" dirty="0"/>
              <a:t>, тому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вміти</a:t>
            </a:r>
            <a:r>
              <a:rPr lang="ru-RU" dirty="0"/>
              <a:t> </a:t>
            </a:r>
            <a:r>
              <a:rPr lang="ru-RU" dirty="0" err="1"/>
              <a:t>представити</a:t>
            </a:r>
            <a:r>
              <a:rPr lang="ru-RU" dirty="0"/>
              <a:t> себе </a:t>
            </a:r>
            <a:r>
              <a:rPr lang="ru-RU" dirty="0" err="1"/>
              <a:t>чітко</a:t>
            </a:r>
            <a:r>
              <a:rPr lang="ru-RU" dirty="0"/>
              <a:t>, </a:t>
            </a:r>
            <a:r>
              <a:rPr lang="ru-RU" dirty="0" err="1"/>
              <a:t>зрозуміло</a:t>
            </a:r>
            <a:r>
              <a:rPr lang="ru-RU" dirty="0"/>
              <a:t> та </a:t>
            </a:r>
            <a:r>
              <a:rPr lang="ru-RU" dirty="0" err="1"/>
              <a:t>лаконічно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800" b="1" i="1" dirty="0" err="1">
                <a:solidFill>
                  <a:srgbClr val="C00000"/>
                </a:solidFill>
              </a:rPr>
              <a:t>Телефонна</a:t>
            </a:r>
            <a:r>
              <a:rPr lang="ru-RU" sz="2800" b="1" i="1" dirty="0">
                <a:solidFill>
                  <a:srgbClr val="C00000"/>
                </a:solidFill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</a:rPr>
              <a:t>співбесіда</a:t>
            </a:r>
            <a:r>
              <a:rPr lang="ru-RU" sz="2800" b="1" i="1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— перший </a:t>
            </a:r>
            <a:r>
              <a:rPr lang="ru-RU" sz="2800" dirty="0" err="1"/>
              <a:t>етап</a:t>
            </a:r>
            <a:r>
              <a:rPr lang="ru-RU" sz="2800" dirty="0"/>
              <a:t> </a:t>
            </a:r>
            <a:r>
              <a:rPr lang="ru-RU" sz="2800" dirty="0" err="1"/>
              <a:t>відбору</a:t>
            </a:r>
            <a:r>
              <a:rPr lang="ru-RU" sz="2800" dirty="0"/>
              <a:t>,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якого</a:t>
            </a:r>
            <a:r>
              <a:rPr lang="ru-RU" sz="2800" dirty="0"/>
              <a:t> </a:t>
            </a:r>
            <a:r>
              <a:rPr lang="ru-RU" sz="2800" dirty="0" err="1"/>
              <a:t>ейчар</a:t>
            </a:r>
            <a:r>
              <a:rPr lang="ru-RU" sz="2800" dirty="0"/>
              <a:t>  (</a:t>
            </a:r>
            <a:r>
              <a:rPr lang="en-US" sz="2800" dirty="0"/>
              <a:t>HR-</a:t>
            </a:r>
            <a:r>
              <a:rPr lang="ru-RU" sz="2800" dirty="0"/>
              <a:t>менеджер) </a:t>
            </a:r>
            <a:r>
              <a:rPr lang="ru-RU" sz="2800" dirty="0" err="1"/>
              <a:t>прагне</a:t>
            </a:r>
            <a:r>
              <a:rPr lang="ru-RU" sz="2800" dirty="0"/>
              <a:t> </a:t>
            </a:r>
            <a:r>
              <a:rPr lang="ru-RU" sz="2800" dirty="0" err="1"/>
              <a:t>відсіяти</a:t>
            </a:r>
            <a:r>
              <a:rPr lang="ru-RU" sz="2800" dirty="0"/>
              <a:t> однозначно </a:t>
            </a:r>
            <a:r>
              <a:rPr lang="ru-RU" sz="2800" dirty="0" err="1"/>
              <a:t>неприйнятних</a:t>
            </a:r>
            <a:r>
              <a:rPr lang="ru-RU" sz="2800" dirty="0"/>
              <a:t> </a:t>
            </a:r>
            <a:r>
              <a:rPr lang="ru-RU" sz="2800" dirty="0" err="1"/>
              <a:t>кандидатів</a:t>
            </a:r>
            <a:r>
              <a:rPr lang="ru-RU" sz="2800" dirty="0"/>
              <a:t>. Як правило, рекрутера </a:t>
            </a:r>
            <a:r>
              <a:rPr lang="ru-RU" sz="2800" dirty="0" err="1"/>
              <a:t>цікавлять</a:t>
            </a:r>
            <a:r>
              <a:rPr lang="ru-RU" sz="2800" dirty="0"/>
              <a:t> </a:t>
            </a:r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факти</a:t>
            </a:r>
            <a:r>
              <a:rPr lang="ru-RU" sz="2800" dirty="0"/>
              <a:t> </a:t>
            </a:r>
            <a:r>
              <a:rPr lang="ru-RU" sz="2800" dirty="0" err="1"/>
              <a:t>біографії</a:t>
            </a:r>
            <a:r>
              <a:rPr lang="ru-RU" sz="2800" dirty="0"/>
              <a:t> і </a:t>
            </a:r>
            <a:r>
              <a:rPr lang="ru-RU" sz="2800" dirty="0" err="1"/>
              <a:t>ключові</a:t>
            </a:r>
            <a:r>
              <a:rPr lang="ru-RU" sz="2800" dirty="0"/>
              <a:t> </a:t>
            </a:r>
            <a:r>
              <a:rPr lang="ru-RU" sz="2800" dirty="0" err="1"/>
              <a:t>компетенції</a:t>
            </a:r>
            <a:r>
              <a:rPr lang="ru-RU" sz="2800" dirty="0"/>
              <a:t> претендента</a:t>
            </a:r>
            <a:r>
              <a:rPr lang="ru-RU" sz="3200" dirty="0"/>
              <a:t>.</a:t>
            </a:r>
            <a:r>
              <a:rPr lang="ru-RU" sz="2800" dirty="0"/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437112"/>
            <a:ext cx="2028825" cy="2257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2748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85800"/>
            <a:ext cx="8640960" cy="339127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За результатами </a:t>
            </a:r>
            <a:r>
              <a:rPr lang="ru-RU" dirty="0" err="1"/>
              <a:t>досліджень</a:t>
            </a:r>
            <a:r>
              <a:rPr lang="ru-RU" dirty="0"/>
              <a:t>,  про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повідомляє</a:t>
            </a:r>
            <a:r>
              <a:rPr lang="ru-RU" dirty="0"/>
              <a:t> </a:t>
            </a:r>
            <a:r>
              <a:rPr lang="ru-RU" dirty="0" err="1"/>
              <a:t>Міністерство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ефективний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домовитися</a:t>
            </a:r>
            <a:r>
              <a:rPr lang="ru-RU" dirty="0"/>
              <a:t> про </a:t>
            </a:r>
            <a:r>
              <a:rPr lang="ru-RU" dirty="0" err="1"/>
              <a:t>співбесіду</a:t>
            </a:r>
            <a:r>
              <a:rPr lang="ru-RU" dirty="0"/>
              <a:t> і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роботу —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по телефону. </a:t>
            </a:r>
          </a:p>
          <a:p>
            <a:pPr marL="0" indent="0">
              <a:buNone/>
            </a:pPr>
            <a:endParaRPr lang="ru-RU" b="1" i="1" dirty="0">
              <a:solidFill>
                <a:srgbClr val="C00000"/>
              </a:solidFill>
            </a:endParaRPr>
          </a:p>
          <a:p>
            <a:r>
              <a:rPr lang="ru-RU" b="1" i="1" dirty="0">
                <a:solidFill>
                  <a:srgbClr val="C00000"/>
                </a:solidFill>
              </a:rPr>
              <a:t>Мета </a:t>
            </a:r>
            <a:r>
              <a:rPr lang="ru-RU" dirty="0"/>
              <a:t>телефонного </a:t>
            </a:r>
            <a:r>
              <a:rPr lang="ru-RU" dirty="0" err="1"/>
              <a:t>дзвінка</a:t>
            </a:r>
            <a:r>
              <a:rPr lang="ru-RU" dirty="0"/>
              <a:t> і </a:t>
            </a:r>
            <a:r>
              <a:rPr lang="ru-RU" dirty="0" err="1"/>
              <a:t>розмови</a:t>
            </a:r>
            <a:r>
              <a:rPr lang="ru-RU" dirty="0"/>
              <a:t> —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у </a:t>
            </a:r>
            <a:r>
              <a:rPr lang="ru-RU" dirty="0" err="1"/>
              <a:t>роботодавця</a:t>
            </a:r>
            <a:r>
              <a:rPr lang="ru-RU" dirty="0"/>
              <a:t> </a:t>
            </a:r>
            <a:r>
              <a:rPr lang="ru-RU" dirty="0" err="1"/>
              <a:t>зустрітися</a:t>
            </a:r>
            <a:r>
              <a:rPr lang="ru-RU" dirty="0"/>
              <a:t> з Вами і </a:t>
            </a:r>
            <a:r>
              <a:rPr lang="ru-RU" dirty="0" err="1"/>
              <a:t>більше</a:t>
            </a:r>
            <a:r>
              <a:rPr lang="ru-RU" dirty="0"/>
              <a:t> про Вас </a:t>
            </a:r>
            <a:r>
              <a:rPr lang="ru-RU" dirty="0" err="1"/>
              <a:t>дізнатися</a:t>
            </a:r>
            <a:r>
              <a:rPr lang="ru-RU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17032"/>
            <a:ext cx="3059832" cy="2294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110" y="3684978"/>
            <a:ext cx="2983241" cy="2326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547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857" y="548680"/>
            <a:ext cx="8712968" cy="38862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Правильна, </a:t>
            </a:r>
            <a:r>
              <a:rPr lang="ru-RU" dirty="0" err="1"/>
              <a:t>впевнена</a:t>
            </a:r>
            <a:r>
              <a:rPr lang="ru-RU" dirty="0"/>
              <a:t> і </a:t>
            </a:r>
            <a:r>
              <a:rPr lang="ru-RU" dirty="0" err="1"/>
              <a:t>виразна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, </a:t>
            </a:r>
            <a:r>
              <a:rPr lang="ru-RU" dirty="0" err="1"/>
              <a:t>готовність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на </a:t>
            </a:r>
            <a:r>
              <a:rPr lang="ru-RU" dirty="0" err="1"/>
              <a:t>поставлені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, </a:t>
            </a:r>
            <a:r>
              <a:rPr lang="ru-RU" dirty="0" err="1"/>
              <a:t>коректна</a:t>
            </a:r>
            <a:r>
              <a:rPr lang="ru-RU" dirty="0"/>
              <a:t> форма </a:t>
            </a:r>
            <a:r>
              <a:rPr lang="ru-RU" dirty="0" err="1"/>
              <a:t>спілкування</a:t>
            </a:r>
            <a:r>
              <a:rPr lang="ru-RU" dirty="0"/>
              <a:t> – все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Розмова</a:t>
            </a:r>
            <a:r>
              <a:rPr lang="ru-RU" dirty="0"/>
              <a:t> з </a:t>
            </a:r>
            <a:r>
              <a:rPr lang="ru-RU" dirty="0" err="1"/>
              <a:t>роботодавцем</a:t>
            </a:r>
            <a:r>
              <a:rPr lang="ru-RU" dirty="0"/>
              <a:t> повинна бути </a:t>
            </a:r>
            <a:r>
              <a:rPr lang="ru-RU" dirty="0" err="1"/>
              <a:t>інформаційно-змістовною</a:t>
            </a:r>
            <a:r>
              <a:rPr lang="ru-RU" dirty="0"/>
              <a:t> та </a:t>
            </a:r>
            <a:r>
              <a:rPr lang="ru-RU" dirty="0" err="1"/>
              <a:t>послідовною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А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добре </a:t>
            </a:r>
            <a:r>
              <a:rPr lang="ru-RU" dirty="0" err="1"/>
              <a:t>підготуватися</a:t>
            </a:r>
            <a:r>
              <a:rPr lang="ru-RU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886399"/>
            <a:ext cx="2592288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3729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85800"/>
            <a:ext cx="5616624" cy="5551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           Перед </a:t>
            </a:r>
            <a:r>
              <a:rPr lang="ru-RU" b="1" dirty="0" err="1">
                <a:solidFill>
                  <a:srgbClr val="C00000"/>
                </a:solidFill>
              </a:rPr>
              <a:t>телефонуванням</a:t>
            </a:r>
            <a:r>
              <a:rPr lang="ru-RU" b="1" dirty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br>
              <a:rPr lang="ru-RU" b="1" dirty="0"/>
            </a:br>
            <a:r>
              <a:rPr lang="ru-RU" dirty="0"/>
              <a:t>— в </a:t>
            </a:r>
            <a:r>
              <a:rPr lang="ru-RU" dirty="0" err="1"/>
              <a:t>оголошенні</a:t>
            </a:r>
            <a:r>
              <a:rPr lang="ru-RU" dirty="0"/>
              <a:t> </a:t>
            </a:r>
            <a:r>
              <a:rPr lang="ru-RU" dirty="0" err="1"/>
              <a:t>виділіть</a:t>
            </a:r>
            <a:r>
              <a:rPr lang="ru-RU" dirty="0"/>
              <a:t> </a:t>
            </a:r>
          </a:p>
          <a:p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Вам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зв’язатись</a:t>
            </a:r>
            <a:r>
              <a:rPr lang="ru-RU" dirty="0"/>
              <a:t>, </a:t>
            </a:r>
          </a:p>
          <a:p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вакансії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Вас </a:t>
            </a:r>
            <a:r>
              <a:rPr lang="ru-RU" dirty="0" err="1"/>
              <a:t>зацікавила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запишіть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поставите </a:t>
            </a:r>
            <a:r>
              <a:rPr lang="ru-RU" dirty="0" err="1"/>
              <a:t>роботодавцю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тримайте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рукою </a:t>
            </a:r>
            <a:r>
              <a:rPr lang="ru-RU" dirty="0" err="1"/>
              <a:t>копію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резюме;</a:t>
            </a:r>
            <a:br>
              <a:rPr lang="ru-RU" dirty="0"/>
            </a:br>
            <a:r>
              <a:rPr lang="ru-RU" dirty="0"/>
              <a:t>— подумайте, </a:t>
            </a:r>
            <a:r>
              <a:rPr lang="ru-RU" dirty="0" err="1"/>
              <a:t>що</a:t>
            </a:r>
            <a:r>
              <a:rPr lang="ru-RU" dirty="0"/>
              <a:t> Ви можете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роботодавцю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44824"/>
            <a:ext cx="3166800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0194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— </a:t>
            </a:r>
            <a:r>
              <a:rPr lang="ru-RU" dirty="0" err="1"/>
              <a:t>підготуйтеся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</a:t>
            </a:r>
            <a:r>
              <a:rPr lang="ru-RU" dirty="0" err="1"/>
              <a:t>запитання</a:t>
            </a:r>
            <a:r>
              <a:rPr lang="ru-RU" dirty="0"/>
              <a:t> про себе та </a:t>
            </a:r>
            <a:r>
              <a:rPr lang="ru-RU" dirty="0" err="1"/>
              <a:t>чому</a:t>
            </a:r>
            <a:r>
              <a:rPr lang="ru-RU" dirty="0"/>
              <a:t> Ви </a:t>
            </a:r>
            <a:r>
              <a:rPr lang="ru-RU" dirty="0" err="1"/>
              <a:t>зацікавлені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вакансії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одягніться</a:t>
            </a:r>
            <a:r>
              <a:rPr lang="ru-RU" dirty="0"/>
              <a:t> для </a:t>
            </a:r>
            <a:r>
              <a:rPr lang="ru-RU" dirty="0" err="1"/>
              <a:t>більшої</a:t>
            </a:r>
            <a:r>
              <a:rPr lang="ru-RU" dirty="0"/>
              <a:t> </a:t>
            </a:r>
            <a:r>
              <a:rPr lang="ru-RU" dirty="0" err="1"/>
              <a:t>впевненості</a:t>
            </a:r>
            <a:r>
              <a:rPr lang="ru-RU" dirty="0"/>
              <a:t> в </a:t>
            </a:r>
            <a:r>
              <a:rPr lang="ru-RU" dirty="0" err="1"/>
              <a:t>зручний</a:t>
            </a:r>
            <a:r>
              <a:rPr lang="ru-RU" dirty="0"/>
              <a:t> </a:t>
            </a:r>
            <a:r>
              <a:rPr lang="ru-RU" dirty="0" err="1"/>
              <a:t>діловий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покладіть</a:t>
            </a:r>
            <a:r>
              <a:rPr lang="ru-RU" dirty="0"/>
              <a:t> </a:t>
            </a:r>
            <a:r>
              <a:rPr lang="ru-RU" dirty="0" err="1"/>
              <a:t>поруч</a:t>
            </a:r>
            <a:r>
              <a:rPr lang="ru-RU" dirty="0"/>
              <a:t> ручку та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записати</a:t>
            </a:r>
            <a:r>
              <a:rPr lang="ru-RU" dirty="0"/>
              <a:t>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895725"/>
            <a:ext cx="2612948" cy="19571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58" y="3885528"/>
            <a:ext cx="3850193" cy="2063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8560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5754216" cy="5191472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       </a:t>
            </a:r>
            <a:r>
              <a:rPr lang="ru-RU" b="1" dirty="0" err="1">
                <a:solidFill>
                  <a:srgbClr val="C00000"/>
                </a:solidFill>
              </a:rPr>
              <a:t>Слід</a:t>
            </a:r>
            <a:r>
              <a:rPr lang="ru-RU" b="1" dirty="0">
                <a:solidFill>
                  <a:srgbClr val="C00000"/>
                </a:solidFill>
              </a:rPr>
              <a:t> детально </a:t>
            </a:r>
            <a:r>
              <a:rPr lang="ru-RU" b="1" dirty="0" err="1">
                <a:solidFill>
                  <a:srgbClr val="C00000"/>
                </a:solidFill>
              </a:rPr>
              <a:t>продумати</a:t>
            </a:r>
            <a:r>
              <a:rPr lang="ru-RU" b="1" dirty="0">
                <a:solidFill>
                  <a:srgbClr val="C00000"/>
                </a:solidFill>
              </a:rPr>
              <a:t>:</a:t>
            </a:r>
          </a:p>
          <a:p>
            <a:endParaRPr lang="ru-RU" b="1" dirty="0"/>
          </a:p>
          <a:p>
            <a:pPr marL="0" indent="0">
              <a:buNone/>
            </a:pPr>
            <a:br>
              <a:rPr lang="ru-RU" b="1" dirty="0"/>
            </a:br>
            <a:r>
              <a:rPr lang="ru-RU" dirty="0"/>
              <a:t>— яку роботу Ви можете </a:t>
            </a:r>
            <a:r>
              <a:rPr lang="ru-RU" dirty="0" err="1"/>
              <a:t>виконувати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на себе;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вміння</a:t>
            </a:r>
            <a:r>
              <a:rPr lang="ru-RU" dirty="0"/>
              <a:t> у Вас є;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хочете</a:t>
            </a:r>
            <a:r>
              <a:rPr lang="ru-RU" dirty="0"/>
              <a:t> </a:t>
            </a:r>
            <a:r>
              <a:rPr lang="ru-RU" dirty="0" err="1"/>
              <a:t>з’ясувати</a:t>
            </a:r>
            <a:r>
              <a:rPr lang="ru-RU" dirty="0"/>
              <a:t> в </a:t>
            </a:r>
            <a:r>
              <a:rPr lang="ru-RU" dirty="0" err="1"/>
              <a:t>роботодавця</a:t>
            </a:r>
            <a:r>
              <a:rPr lang="ru-RU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020385"/>
            <a:ext cx="2642888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6759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5544616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                         </a:t>
            </a:r>
            <a:r>
              <a:rPr lang="ru-RU" b="1" dirty="0" err="1">
                <a:solidFill>
                  <a:srgbClr val="C00000"/>
                </a:solidFill>
              </a:rPr>
              <a:t>Під</a:t>
            </a:r>
            <a:r>
              <a:rPr lang="ru-RU" b="1" dirty="0">
                <a:solidFill>
                  <a:srgbClr val="C00000"/>
                </a:solidFill>
              </a:rPr>
              <a:t> час </a:t>
            </a:r>
            <a:r>
              <a:rPr lang="ru-RU" b="1" dirty="0" err="1">
                <a:solidFill>
                  <a:srgbClr val="C00000"/>
                </a:solidFill>
              </a:rPr>
              <a:t>телефонування</a:t>
            </a:r>
            <a:r>
              <a:rPr lang="ru-RU" b="1" dirty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попросіть</a:t>
            </a:r>
            <a:r>
              <a:rPr lang="ru-RU" dirty="0"/>
              <a:t> </a:t>
            </a:r>
            <a:r>
              <a:rPr lang="ru-RU" dirty="0" err="1"/>
              <a:t>з’єднати</a:t>
            </a:r>
            <a:r>
              <a:rPr lang="ru-RU" dirty="0"/>
              <a:t> Вас з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відділом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Вам </a:t>
            </a:r>
            <a:r>
              <a:rPr lang="ru-RU" dirty="0" err="1"/>
              <a:t>потрібен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назвіть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прізвище</a:t>
            </a:r>
            <a:r>
              <a:rPr lang="ru-RU" dirty="0"/>
              <a:t>, </a:t>
            </a:r>
            <a:r>
              <a:rPr lang="ru-RU" dirty="0" err="1"/>
              <a:t>ім’я</a:t>
            </a:r>
            <a:r>
              <a:rPr lang="ru-RU" dirty="0"/>
              <a:t> та по </a:t>
            </a:r>
            <a:r>
              <a:rPr lang="ru-RU" dirty="0" err="1"/>
              <a:t>батькові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вакансію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Вас </a:t>
            </a:r>
            <a:r>
              <a:rPr lang="ru-RU" dirty="0" err="1"/>
              <a:t>цікавить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розмов</a:t>
            </a:r>
            <a:r>
              <a:rPr lang="ru-RU" dirty="0"/>
              <a:t> </a:t>
            </a:r>
            <a:r>
              <a:rPr lang="ru-RU" dirty="0" err="1"/>
              <a:t>уникайте</a:t>
            </a:r>
            <a:r>
              <a:rPr lang="ru-RU" dirty="0"/>
              <a:t> </a:t>
            </a:r>
            <a:r>
              <a:rPr lang="ru-RU" dirty="0" err="1"/>
              <a:t>мовних</a:t>
            </a:r>
            <a:r>
              <a:rPr lang="ru-RU" dirty="0"/>
              <a:t> </a:t>
            </a:r>
            <a:r>
              <a:rPr lang="ru-RU" dirty="0" err="1"/>
              <a:t>зворотів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виражають</a:t>
            </a:r>
            <a:r>
              <a:rPr lang="ru-RU" dirty="0"/>
              <a:t> </a:t>
            </a:r>
            <a:r>
              <a:rPr lang="ru-RU" dirty="0" err="1"/>
              <a:t>невпевненість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запитуйте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Вас </a:t>
            </a:r>
            <a:r>
              <a:rPr lang="ru-RU" dirty="0" err="1"/>
              <a:t>цікавить</a:t>
            </a:r>
            <a:r>
              <a:rPr lang="ru-RU" dirty="0"/>
              <a:t>, не </a:t>
            </a:r>
            <a:r>
              <a:rPr lang="ru-RU" dirty="0" err="1"/>
              <a:t>соромтеся</a:t>
            </a:r>
            <a:r>
              <a:rPr lang="ru-RU" dirty="0"/>
              <a:t> </a:t>
            </a:r>
            <a:r>
              <a:rPr lang="ru-RU" dirty="0" err="1"/>
              <a:t>перепитувати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чогось</a:t>
            </a:r>
            <a:r>
              <a:rPr lang="ru-RU" dirty="0"/>
              <a:t> не </a:t>
            </a:r>
            <a:r>
              <a:rPr lang="ru-RU" dirty="0" err="1"/>
              <a:t>зрозумієте</a:t>
            </a:r>
            <a:r>
              <a:rPr lang="ru-RU" dirty="0"/>
              <a:t>, але будьте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будь-яке </a:t>
            </a:r>
            <a:r>
              <a:rPr lang="ru-RU" dirty="0" err="1"/>
              <a:t>запитання</a:t>
            </a:r>
            <a:r>
              <a:rPr lang="ru-RU" dirty="0"/>
              <a:t> </a:t>
            </a:r>
            <a:r>
              <a:rPr lang="ru-RU" dirty="0" err="1"/>
              <a:t>роботодавця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844824"/>
            <a:ext cx="3015779" cy="30157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54920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— </a:t>
            </a:r>
            <a:r>
              <a:rPr lang="ru-RU" dirty="0" err="1"/>
              <a:t>домовтеся</a:t>
            </a:r>
            <a:r>
              <a:rPr lang="ru-RU" dirty="0"/>
              <a:t> про </a:t>
            </a:r>
            <a:r>
              <a:rPr lang="ru-RU" dirty="0" err="1"/>
              <a:t>зустріч</a:t>
            </a:r>
            <a:r>
              <a:rPr lang="ru-RU" dirty="0"/>
              <a:t>: </a:t>
            </a:r>
            <a:r>
              <a:rPr lang="ru-RU" dirty="0" err="1"/>
              <a:t>занотуйте</a:t>
            </a:r>
            <a:r>
              <a:rPr lang="ru-RU" dirty="0"/>
              <a:t> дату, час,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зустрічі</a:t>
            </a:r>
            <a:r>
              <a:rPr lang="ru-RU" dirty="0"/>
              <a:t>, </a:t>
            </a:r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зустрітися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вакансія</a:t>
            </a:r>
            <a:r>
              <a:rPr lang="ru-RU" dirty="0"/>
              <a:t> </a:t>
            </a:r>
            <a:r>
              <a:rPr lang="ru-RU" dirty="0" err="1"/>
              <a:t>зайнята</a:t>
            </a:r>
            <a:r>
              <a:rPr lang="ru-RU" dirty="0"/>
              <a:t>, запитайте про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працевлаштування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з’ясуйте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можете Ви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зателефонувати</a:t>
            </a:r>
            <a:r>
              <a:rPr lang="ru-RU" dirty="0"/>
              <a:t> через </a:t>
            </a:r>
            <a:r>
              <a:rPr lang="ru-RU" dirty="0" err="1"/>
              <a:t>певний</a:t>
            </a:r>
            <a:r>
              <a:rPr lang="ru-RU" dirty="0"/>
              <a:t> час;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запропонуйте</a:t>
            </a:r>
            <a:r>
              <a:rPr lang="ru-RU" dirty="0"/>
              <a:t> </a:t>
            </a:r>
            <a:r>
              <a:rPr lang="ru-RU" dirty="0" err="1"/>
              <a:t>надіслати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резюме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подякуйте</a:t>
            </a:r>
            <a:r>
              <a:rPr lang="ru-RU" dirty="0"/>
              <a:t> </a:t>
            </a:r>
            <a:r>
              <a:rPr lang="ru-RU" dirty="0" err="1"/>
              <a:t>роботодавцю</a:t>
            </a:r>
            <a:r>
              <a:rPr lang="ru-RU" dirty="0"/>
              <a:t> за </a:t>
            </a:r>
            <a:r>
              <a:rPr lang="ru-RU" dirty="0" err="1"/>
              <a:t>витрачений</a:t>
            </a:r>
            <a:r>
              <a:rPr lang="ru-RU" dirty="0"/>
              <a:t> на Вас час.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396706"/>
            <a:ext cx="1703834" cy="22747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72019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62</TotalTime>
  <Words>495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Impact</vt:lpstr>
      <vt:lpstr>Monotype Corsiva</vt:lpstr>
      <vt:lpstr>Times New Roman</vt:lpstr>
      <vt:lpstr>NewsPrint</vt:lpstr>
      <vt:lpstr>Телефонна розмова з роботодавцем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Телефона розмова з роботодавцем</dc:title>
  <dc:creator>Hp</dc:creator>
  <cp:lastModifiedBy>Ganna</cp:lastModifiedBy>
  <cp:revision>6</cp:revision>
  <dcterms:created xsi:type="dcterms:W3CDTF">2019-10-28T14:28:22Z</dcterms:created>
  <dcterms:modified xsi:type="dcterms:W3CDTF">2020-08-30T14:35:21Z</dcterms:modified>
</cp:coreProperties>
</file>