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1" r:id="rId1"/>
    <p:sldMasterId id="2147483652" r:id="rId2"/>
  </p:sldMasterIdLst>
  <p:notesMasterIdLst>
    <p:notesMasterId r:id="rId10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50" r:id="rId91"/>
    <p:sldId id="351" r:id="rId92"/>
    <p:sldId id="352" r:id="rId93"/>
    <p:sldId id="353" r:id="rId94"/>
    <p:sldId id="345" r:id="rId95"/>
    <p:sldId id="346" r:id="rId96"/>
    <p:sldId id="347" r:id="rId97"/>
    <p:sldId id="348" r:id="rId98"/>
    <p:sldId id="349" r:id="rId9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106E4CA4-BFF0-46E8-A035-4BB90FB0379F}">
  <a:tblStyle styleId="{106E4CA4-BFF0-46E8-A035-4BB90FB0379F}"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8" d="100"/>
          <a:sy n="78" d="100"/>
        </p:scale>
        <p:origin x="-84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79283053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 name="Google Shape;4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 name="Google Shape;151;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 name="Google Shape;163;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 name="Google Shape;4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1" name="Google Shape;201;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7" name="Google Shape;207;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 name="Google Shape;213;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 name="Google Shape;219;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5" name="Google Shape;225;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1" name="Google Shape;231;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7" name="Google Shape;237;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4" name="Google Shape;254;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 name="Google Shape;5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2" name="Google Shape;262;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0" name="Google Shape;270;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8" name="Google Shape;278;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4" name="Google Shape;284;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1" name="Google Shape;291;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8" name="Google Shape;298;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4" name="Google Shape;304;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0" name="Google Shape;310;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7" name="Google Shape;317;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5" name="Google Shape;325;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 name="Google Shape;60;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3" name="Google Shape;333;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1" name="Google Shape;341;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7" name="Google Shape;347;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3" name="Google Shape;353;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9" name="Google Shape;359;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5" name="Google Shape;365;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1" name="Google Shape;371;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7" name="Google Shape;377;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3" name="Google Shape;383;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9" name="Google Shape;389;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 name="Google Shape;66;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5" name="Google Shape;395;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3" name="Google Shape;403;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1" name="Google Shape;411;p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9" name="Google Shape;419;p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5" name="Google Shape;425;p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5" name="Google Shape;435;p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2" name="Google Shape;442;p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8" name="Google Shape;448;p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4" name="Google Shape;454;p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1" name="Google Shape;461;p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 name="Google Shape;77;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7" name="Google Shape;467;p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3" name="Google Shape;473;p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4" name="Google Shape;504;p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0" name="Google Shape;510;p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6" name="Google Shape;516;p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2" name="Google Shape;522;p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8" name="Google Shape;528;p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6" name="Google Shape;536;p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4" name="Google Shape;544;p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2" name="Google Shape;552;p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3" name="Google Shape;83;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9" name="Google Shape;559;p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5" name="Google Shape;565;p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1" name="Google Shape;571;p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7" name="Google Shape;577;p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3" name="Google Shape;583;p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9" name="Google Shape;589;p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p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5" name="Google Shape;595;p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1" name="Google Shape;601;p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7" name="Google Shape;607;p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p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3" name="Google Shape;613;p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p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9" name="Google Shape;619;p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5" name="Google Shape;625;p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p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1" name="Google Shape;631;p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7" name="Google Shape;637;p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p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3" name="Google Shape;643;p8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p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9" name="Google Shape;649;p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p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5" name="Google Shape;655;p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p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6" name="Google Shape;666;p8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p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4" name="Google Shape;674;p8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p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0" name="Google Shape;680;p9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p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8" name="Google Shape;688;p9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p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6" name="Google Shape;696;p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p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4" name="Google Shape;704;p9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p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2" name="Google Shape;712;p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lt1"/>
        </a:solidFill>
        <a:effectLst/>
      </p:bgPr>
    </p:bg>
    <p:spTree>
      <p:nvGrpSpPr>
        <p:cNvPr id="1" name="Shape 18"/>
        <p:cNvGrpSpPr/>
        <p:nvPr/>
      </p:nvGrpSpPr>
      <p:grpSpPr>
        <a:xfrm>
          <a:off x="0" y="0"/>
          <a:ext cx="0" cy="0"/>
          <a:chOff x="0" y="0"/>
          <a:chExt cx="0" cy="0"/>
        </a:xfrm>
      </p:grpSpPr>
      <p:grpSp>
        <p:nvGrpSpPr>
          <p:cNvPr id="19" name="Google Shape;19;p2"/>
          <p:cNvGrpSpPr/>
          <p:nvPr/>
        </p:nvGrpSpPr>
        <p:grpSpPr>
          <a:xfrm>
            <a:off x="0" y="0"/>
            <a:ext cx="5867400" cy="6858000"/>
            <a:chOff x="0" y="0"/>
            <a:chExt cx="3696" cy="4320"/>
          </a:xfrm>
        </p:grpSpPr>
        <p:sp>
          <p:nvSpPr>
            <p:cNvPr id="20" name="Google Shape;20;p2"/>
            <p:cNvSpPr txBox="1"/>
            <p:nvPr/>
          </p:nvSpPr>
          <p:spPr>
            <a:xfrm>
              <a:off x="0" y="0"/>
              <a:ext cx="2880" cy="432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1" name="Google Shape;21;p2"/>
            <p:cNvSpPr/>
            <p:nvPr/>
          </p:nvSpPr>
          <p:spPr>
            <a:xfrm>
              <a:off x="432" y="624"/>
              <a:ext cx="3264" cy="1200"/>
            </a:xfrm>
            <a:prstGeom prst="roundRect">
              <a:avLst>
                <a:gd name="adj" fmla="val 10800"/>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grpSp>
        <p:nvGrpSpPr>
          <p:cNvPr id="22" name="Google Shape;22;p2"/>
          <p:cNvGrpSpPr/>
          <p:nvPr/>
        </p:nvGrpSpPr>
        <p:grpSpPr>
          <a:xfrm>
            <a:off x="3632200" y="4889500"/>
            <a:ext cx="4876800" cy="319087"/>
            <a:chOff x="2288" y="3080"/>
            <a:chExt cx="3072" cy="201"/>
          </a:xfrm>
        </p:grpSpPr>
        <p:sp>
          <p:nvSpPr>
            <p:cNvPr id="23" name="Google Shape;23;p2"/>
            <p:cNvSpPr/>
            <p:nvPr/>
          </p:nvSpPr>
          <p:spPr>
            <a:xfrm flipH="1">
              <a:off x="2288" y="3080"/>
              <a:ext cx="2914" cy="200"/>
            </a:xfrm>
            <a:prstGeom prst="roundRect">
              <a:avLst>
                <a:gd name="adj" fmla="val 0"/>
              </a:avLst>
            </a:prstGeom>
            <a:solidFill>
              <a:schemeClr val="hlink"/>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4" name="Google Shape;24;p2"/>
            <p:cNvSpPr/>
            <p:nvPr/>
          </p:nvSpPr>
          <p:spPr>
            <a:xfrm>
              <a:off x="5196" y="3080"/>
              <a:ext cx="164" cy="201"/>
            </a:xfrm>
            <a:prstGeom prst="flowChartDelay">
              <a:avLst/>
            </a:prstGeom>
            <a:solidFill>
              <a:schemeClr val="hlink"/>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25" name="Google Shape;25;p2"/>
          <p:cNvSpPr txBox="1">
            <a:spLocks noGrp="1"/>
          </p:cNvSpPr>
          <p:nvPr>
            <p:ph type="subTitle" idx="1"/>
          </p:nvPr>
        </p:nvSpPr>
        <p:spPr>
          <a:xfrm>
            <a:off x="4673600" y="2927350"/>
            <a:ext cx="4013200" cy="1822450"/>
          </a:xfrm>
          <a:prstGeom prst="rect">
            <a:avLst/>
          </a:prstGeom>
          <a:noFill/>
          <a:ln>
            <a:noFill/>
          </a:ln>
        </p:spPr>
        <p:txBody>
          <a:bodyPr spcFirstLastPara="1" wrap="square" lIns="91425" tIns="45700" rIns="91425" bIns="45700" anchor="b" anchorCtr="0">
            <a:noAutofit/>
          </a:bodyPr>
          <a:lstStyle>
            <a:lvl1pPr lvl="0" algn="l">
              <a:lnSpc>
                <a:spcPct val="100000"/>
              </a:lnSpc>
              <a:spcBef>
                <a:spcPts val="360"/>
              </a:spcBef>
              <a:spcAft>
                <a:spcPts val="0"/>
              </a:spcAft>
              <a:buSzPts val="1350"/>
              <a:buChar char="●"/>
              <a:defRPr/>
            </a:lvl1pPr>
            <a:lvl2pPr lvl="1" algn="l">
              <a:lnSpc>
                <a:spcPct val="100000"/>
              </a:lnSpc>
              <a:spcBef>
                <a:spcPts val="360"/>
              </a:spcBef>
              <a:spcAft>
                <a:spcPts val="0"/>
              </a:spcAft>
              <a:buSzPts val="1350"/>
              <a:buChar char="–"/>
              <a:defRPr/>
            </a:lvl2pPr>
            <a:lvl3pPr lvl="2" algn="l">
              <a:lnSpc>
                <a:spcPct val="100000"/>
              </a:lnSpc>
              <a:spcBef>
                <a:spcPts val="360"/>
              </a:spcBef>
              <a:spcAft>
                <a:spcPts val="0"/>
              </a:spcAft>
              <a:buSzPts val="1350"/>
              <a:buChar char="●"/>
              <a:defRPr/>
            </a:lvl3pPr>
            <a:lvl4pPr lvl="3" algn="l">
              <a:lnSpc>
                <a:spcPct val="100000"/>
              </a:lnSpc>
              <a:spcBef>
                <a:spcPts val="360"/>
              </a:spcBef>
              <a:spcAft>
                <a:spcPts val="0"/>
              </a:spcAft>
              <a:buSzPts val="1440"/>
              <a:buChar char="–"/>
              <a:defRPr/>
            </a:lvl4pPr>
            <a:lvl5pPr lvl="4" algn="l">
              <a:lnSpc>
                <a:spcPct val="100000"/>
              </a:lnSpc>
              <a:spcBef>
                <a:spcPts val="360"/>
              </a:spcBef>
              <a:spcAft>
                <a:spcPts val="0"/>
              </a:spcAft>
              <a:buSzPts val="1170"/>
              <a:buChar char="●"/>
              <a:defRPr/>
            </a:lvl5pPr>
            <a:lvl6pPr lvl="5" algn="l">
              <a:lnSpc>
                <a:spcPct val="100000"/>
              </a:lnSpc>
              <a:spcBef>
                <a:spcPts val="360"/>
              </a:spcBef>
              <a:spcAft>
                <a:spcPts val="0"/>
              </a:spcAft>
              <a:buSzPts val="1170"/>
              <a:buChar char="●"/>
              <a:defRPr/>
            </a:lvl6pPr>
            <a:lvl7pPr lvl="6" algn="l">
              <a:lnSpc>
                <a:spcPct val="100000"/>
              </a:lnSpc>
              <a:spcBef>
                <a:spcPts val="360"/>
              </a:spcBef>
              <a:spcAft>
                <a:spcPts val="0"/>
              </a:spcAft>
              <a:buSzPts val="1170"/>
              <a:buChar char="●"/>
              <a:defRPr/>
            </a:lvl7pPr>
            <a:lvl8pPr lvl="7" algn="l">
              <a:lnSpc>
                <a:spcPct val="100000"/>
              </a:lnSpc>
              <a:spcBef>
                <a:spcPts val="360"/>
              </a:spcBef>
              <a:spcAft>
                <a:spcPts val="0"/>
              </a:spcAft>
              <a:buSzPts val="1170"/>
              <a:buChar char="●"/>
              <a:defRPr/>
            </a:lvl8pPr>
            <a:lvl9pPr lvl="8" algn="l">
              <a:lnSpc>
                <a:spcPct val="100000"/>
              </a:lnSpc>
              <a:spcBef>
                <a:spcPts val="360"/>
              </a:spcBef>
              <a:spcAft>
                <a:spcPts val="0"/>
              </a:spcAft>
              <a:buSzPts val="1170"/>
              <a:buChar char="●"/>
              <a:defRPr/>
            </a:lvl9pPr>
          </a:lstStyle>
          <a:p>
            <a:endParaRPr/>
          </a:p>
        </p:txBody>
      </p:sp>
      <p:sp>
        <p:nvSpPr>
          <p:cNvPr id="26" name="Google Shape;26;p2"/>
          <p:cNvSpPr txBox="1">
            <a:spLocks noGrp="1"/>
          </p:cNvSpPr>
          <p:nvPr>
            <p:ph type="dt" idx="10"/>
          </p:nvPr>
        </p:nvSpPr>
        <p:spPr>
          <a:xfrm>
            <a:off x="2438400" y="6248400"/>
            <a:ext cx="2130425" cy="474662"/>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sz="1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
          <p:cNvSpPr txBox="1">
            <a:spLocks noGrp="1"/>
          </p:cNvSpPr>
          <p:nvPr>
            <p:ph type="ftr" idx="11"/>
          </p:nvPr>
        </p:nvSpPr>
        <p:spPr>
          <a:xfrm>
            <a:off x="5791200" y="6248400"/>
            <a:ext cx="2897187" cy="474662"/>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
          <p:cNvSpPr txBox="1">
            <a:spLocks noGrp="1"/>
          </p:cNvSpPr>
          <p:nvPr>
            <p:ph type="sldNum" idx="12"/>
          </p:nvPr>
        </p:nvSpPr>
        <p:spPr>
          <a:xfrm>
            <a:off x="76200" y="6248400"/>
            <a:ext cx="587375" cy="488950"/>
          </a:xfrm>
          <a:prstGeom prst="rect">
            <a:avLst/>
          </a:prstGeom>
          <a:noFill/>
          <a:ln>
            <a:noFill/>
          </a:ln>
        </p:spPr>
        <p:txBody>
          <a:bodyPr spcFirstLastPara="1" wrap="square" lIns="91425" tIns="45700" rIns="91425" bIns="45700" anchor="b" anchorCtr="0">
            <a:noAutofit/>
          </a:bodyPr>
          <a:lstStyle>
            <a:lvl1pPr marL="0" marR="0" lvl="0"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1pPr>
            <a:lvl2pPr marL="0" marR="0" lvl="1"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2pPr>
            <a:lvl3pPr marL="0" marR="0" lvl="2"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3pPr>
            <a:lvl4pPr marL="0" marR="0" lvl="3"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4pPr>
            <a:lvl5pPr marL="0" marR="0" lvl="4"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5pPr>
            <a:lvl6pPr marL="0" marR="0" lvl="5"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6pPr>
            <a:lvl7pPr marL="0" marR="0" lvl="6"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7pPr>
            <a:lvl8pPr marL="0" marR="0" lvl="7"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8pPr>
            <a:lvl9pPr marL="0" marR="0" lvl="8" indent="0" algn="l">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9" name="Google Shape;29;p2"/>
          <p:cNvSpPr>
            <a:spLocks noGrp="1"/>
          </p:cNvSpPr>
          <p:nvPr>
            <p:ph type="ctrTitle"/>
          </p:nvPr>
        </p:nvSpPr>
        <p:spPr>
          <a:xfrm>
            <a:off x="685800" y="990600"/>
            <a:ext cx="8229600" cy="1905000"/>
          </a:xfrm>
          <a:prstGeom prst="roundRect">
            <a:avLst>
              <a:gd name="adj" fmla="val 10800"/>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solidFill>
                  <a:srgbClr val="696464"/>
                </a:solidFill>
              </a:rPr>
              <a:pPr/>
              <a:t>30.04.2021</a:t>
            </a:fld>
            <a:endParaRPr lang="ru-RU">
              <a:solidFill>
                <a:srgbClr val="696464"/>
              </a:solidFill>
            </a:endParaRPr>
          </a:p>
        </p:txBody>
      </p:sp>
      <p:sp>
        <p:nvSpPr>
          <p:cNvPr id="3" name="Нижний колонтитул 2"/>
          <p:cNvSpPr>
            <a:spLocks noGrp="1"/>
          </p:cNvSpPr>
          <p:nvPr>
            <p:ph type="ftr" sz="quarter" idx="11"/>
          </p:nvPr>
        </p:nvSpPr>
        <p:spPr/>
        <p:txBody>
          <a:bodyPr/>
          <a:lstStyle/>
          <a:p>
            <a:endParaRPr lang="ru-RU">
              <a:solidFill>
                <a:srgbClr val="696464"/>
              </a:solidFill>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181043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ClrTx/>
              <a:buFontTx/>
              <a:buNone/>
            </a:pPr>
            <a:endParaRPr lang="en-US" sz="1800" kern="1200">
              <a:solidFill>
                <a:prstClr val="white"/>
              </a:solidFill>
            </a:endParaRPr>
          </a:p>
        </p:txBody>
      </p:sp>
      <p:sp useBgFill="1">
        <p:nvSpPr>
          <p:cNvPr id="9" name="Скругленный прямоугольник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buClrTx/>
              <a:buFontTx/>
              <a:buNone/>
            </a:pPr>
            <a:endParaRPr lang="en-US" sz="1800" kern="1200">
              <a:solidFill>
                <a:prstClr val="white"/>
              </a:solidFill>
            </a:endParaRPr>
          </a:p>
        </p:txBody>
      </p:sp>
      <p:sp>
        <p:nvSpPr>
          <p:cNvPr id="2" name="Заголовок 1"/>
          <p:cNvSpPr>
            <a:spLocks noGrp="1"/>
          </p:cNvSpPr>
          <p:nvPr>
            <p:ph type="title"/>
          </p:nvPr>
        </p:nvSpPr>
        <p:spPr>
          <a:xfrm>
            <a:off x="914400" y="273050"/>
            <a:ext cx="7772400" cy="1143000"/>
          </a:xfrm>
        </p:spPr>
        <p:txBody>
          <a:bodyPr anchor="b" anchorCtr="0"/>
          <a:lstStyle>
            <a:lvl1pPr algn="l">
              <a:buNone/>
              <a:defRPr sz="4000" b="0"/>
            </a:lvl1pPr>
          </a:lstStyle>
          <a:p>
            <a:r>
              <a:rPr kumimoji="0" lang="ru-RU" smtClean="0"/>
              <a:t>Образец заголовка</a:t>
            </a:r>
            <a:endParaRPr kumimoji="0" lang="en-US"/>
          </a:p>
        </p:txBody>
      </p:sp>
      <p:sp>
        <p:nvSpPr>
          <p:cNvPr id="3" name="Текст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solidFill>
                  <a:srgbClr val="696464"/>
                </a:solidFill>
              </a:rPr>
              <a:pPr/>
              <a:t>30.04.2021</a:t>
            </a:fld>
            <a:endParaRPr lang="ru-RU">
              <a:solidFill>
                <a:srgbClr val="696464"/>
              </a:solidFill>
            </a:endParaRPr>
          </a:p>
        </p:txBody>
      </p:sp>
      <p:sp>
        <p:nvSpPr>
          <p:cNvPr id="6" name="Нижний колонтитул 5"/>
          <p:cNvSpPr>
            <a:spLocks noGrp="1"/>
          </p:cNvSpPr>
          <p:nvPr>
            <p:ph type="ftr" sz="quarter" idx="11"/>
          </p:nvPr>
        </p:nvSpPr>
        <p:spPr/>
        <p:txBody>
          <a:bodyPr/>
          <a:lstStyle/>
          <a:p>
            <a:endParaRPr lang="ru-RU">
              <a:solidFill>
                <a:srgbClr val="696464"/>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1"/>
          </p:nvPr>
        </p:nvSpPr>
        <p:spPr>
          <a:xfrm>
            <a:off x="2971800" y="1600200"/>
            <a:ext cx="5715000" cy="44958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extLst>
      <p:ext uri="{BB962C8B-B14F-4D97-AF65-F5344CB8AC3E}">
        <p14:creationId xmlns:p14="http://schemas.microsoft.com/office/powerpoint/2010/main" val="2061749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solidFill>
                  <a:srgbClr val="696464"/>
                </a:solidFill>
              </a:rPr>
              <a:pPr/>
              <a:t>30.04.2021</a:t>
            </a:fld>
            <a:endParaRPr lang="ru-RU">
              <a:solidFill>
                <a:srgbClr val="696464"/>
              </a:solidFill>
            </a:endParaRPr>
          </a:p>
        </p:txBody>
      </p:sp>
      <p:sp>
        <p:nvSpPr>
          <p:cNvPr id="6" name="Нижний колонтитул 5"/>
          <p:cNvSpPr>
            <a:spLocks noGrp="1"/>
          </p:cNvSpPr>
          <p:nvPr>
            <p:ph type="ftr" sz="quarter" idx="11"/>
          </p:nvPr>
        </p:nvSpPr>
        <p:spPr>
          <a:xfrm>
            <a:off x="914400" y="6172200"/>
            <a:ext cx="3886200" cy="457200"/>
          </a:xfrm>
        </p:spPr>
        <p:txBody>
          <a:bodyPr/>
          <a:lstStyle/>
          <a:p>
            <a:endParaRPr lang="ru-RU">
              <a:solidFill>
                <a:srgbClr val="696464"/>
              </a:solidFill>
            </a:endParaRPr>
          </a:p>
        </p:txBody>
      </p:sp>
      <p:sp>
        <p:nvSpPr>
          <p:cNvPr id="7" name="Номер слайда 6"/>
          <p:cNvSpPr>
            <a:spLocks noGrp="1"/>
          </p:cNvSpPr>
          <p:nvPr>
            <p:ph type="sldNum" sz="quarter" idx="12"/>
          </p:nvPr>
        </p:nvSpPr>
        <p:spPr>
          <a:xfrm>
            <a:off x="146304" y="6208776"/>
            <a:ext cx="457200" cy="457200"/>
          </a:xfrm>
        </p:spPr>
        <p:txBody>
          <a:bodyPr/>
          <a:lstStyle/>
          <a:p>
            <a:fld id="{725C68B6-61C2-468F-89AB-4B9F7531AA68}" type="slidenum">
              <a:rPr lang="ru-RU" smtClean="0"/>
              <a:pPr/>
              <a:t>‹#›</a:t>
            </a:fld>
            <a:endParaRPr lang="ru-RU"/>
          </a:p>
        </p:txBody>
      </p:sp>
      <p:sp>
        <p:nvSpPr>
          <p:cNvPr id="11" name="Прямоугольник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ClrTx/>
              <a:buFontTx/>
              <a:buNone/>
            </a:pPr>
            <a:endParaRPr lang="en-US" sz="1800" kern="1200">
              <a:solidFill>
                <a:prstClr val="white"/>
              </a:solidFill>
            </a:endParaRPr>
          </a:p>
        </p:txBody>
      </p:sp>
      <p:sp>
        <p:nvSpPr>
          <p:cNvPr id="12" name="Прямоугольник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ClrTx/>
              <a:buFontTx/>
              <a:buNone/>
            </a:pPr>
            <a:endParaRPr lang="en-US" sz="1800" kern="1200">
              <a:solidFill>
                <a:prstClr val="white"/>
              </a:solidFill>
            </a:endParaRPr>
          </a:p>
        </p:txBody>
      </p:sp>
      <p:sp>
        <p:nvSpPr>
          <p:cNvPr id="13" name="Прямоугольник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ClrTx/>
              <a:buFontTx/>
              <a:buNone/>
            </a:pPr>
            <a:endParaRPr lang="en-US" sz="1800" kern="1200">
              <a:solidFill>
                <a:prstClr val="white"/>
              </a:solidFill>
            </a:endParaRPr>
          </a:p>
        </p:txBody>
      </p:sp>
      <p:sp>
        <p:nvSpPr>
          <p:cNvPr id="3" name="Рисунок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ru-RU" smtClean="0"/>
              <a:t>Вставка рисунка</a:t>
            </a:r>
            <a:endParaRPr kumimoji="0" lang="en-US" dirty="0"/>
          </a:p>
        </p:txBody>
      </p:sp>
    </p:spTree>
    <p:extLst>
      <p:ext uri="{BB962C8B-B14F-4D97-AF65-F5344CB8AC3E}">
        <p14:creationId xmlns:p14="http://schemas.microsoft.com/office/powerpoint/2010/main" val="2717167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solidFill>
                  <a:srgbClr val="696464"/>
                </a:solidFill>
              </a:rPr>
              <a:pPr/>
              <a:t>30.04.2021</a:t>
            </a:fld>
            <a:endParaRPr lang="ru-RU">
              <a:solidFill>
                <a:srgbClr val="696464"/>
              </a:solidFill>
            </a:endParaRPr>
          </a:p>
        </p:txBody>
      </p:sp>
      <p:sp>
        <p:nvSpPr>
          <p:cNvPr id="5" name="Нижний колонтитул 4"/>
          <p:cNvSpPr>
            <a:spLocks noGrp="1"/>
          </p:cNvSpPr>
          <p:nvPr>
            <p:ph type="ftr" sz="quarter" idx="11"/>
          </p:nvPr>
        </p:nvSpPr>
        <p:spPr/>
        <p:txBody>
          <a:bodyPr/>
          <a:lstStyle/>
          <a:p>
            <a:endParaRPr lang="ru-RU">
              <a:solidFill>
                <a:srgbClr val="696464"/>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371173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201168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9144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solidFill>
                  <a:srgbClr val="696464"/>
                </a:solidFill>
              </a:rPr>
              <a:pPr/>
              <a:t>30.04.2021</a:t>
            </a:fld>
            <a:endParaRPr lang="ru-RU">
              <a:solidFill>
                <a:srgbClr val="696464"/>
              </a:solidFill>
            </a:endParaRPr>
          </a:p>
        </p:txBody>
      </p:sp>
      <p:sp>
        <p:nvSpPr>
          <p:cNvPr id="5" name="Нижний колонтитул 4"/>
          <p:cNvSpPr>
            <a:spLocks noGrp="1"/>
          </p:cNvSpPr>
          <p:nvPr>
            <p:ph type="ftr" sz="quarter" idx="11"/>
          </p:nvPr>
        </p:nvSpPr>
        <p:spPr/>
        <p:txBody>
          <a:bodyPr/>
          <a:lstStyle/>
          <a:p>
            <a:endParaRPr lang="ru-RU">
              <a:solidFill>
                <a:srgbClr val="696464"/>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085476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ext" type="tx">
  <p:cSld name="TITLE_AND_BODY">
    <p:spTree>
      <p:nvGrpSpPr>
        <p:cNvPr id="1" name="Shape 30"/>
        <p:cNvGrpSpPr/>
        <p:nvPr/>
      </p:nvGrpSpPr>
      <p:grpSpPr>
        <a:xfrm>
          <a:off x="0" y="0"/>
          <a:ext cx="0" cy="0"/>
          <a:chOff x="0" y="0"/>
          <a:chExt cx="0" cy="0"/>
        </a:xfrm>
      </p:grpSpPr>
      <p:sp>
        <p:nvSpPr>
          <p:cNvPr id="31" name="Google Shape;31;p3"/>
          <p:cNvSpPr>
            <a:spLocks noGrp="1"/>
          </p:cNvSpPr>
          <p:nvPr>
            <p:ph type="title"/>
          </p:nvPr>
        </p:nvSpPr>
        <p:spPr>
          <a:xfrm>
            <a:off x="762000" y="762000"/>
            <a:ext cx="7924800" cy="1143000"/>
          </a:xfrm>
          <a:prstGeom prst="roundRect">
            <a:avLst>
              <a:gd name="adj" fmla="val 4680"/>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2" name="Google Shape;32;p3"/>
          <p:cNvSpPr txBox="1">
            <a:spLocks noGrp="1"/>
          </p:cNvSpPr>
          <p:nvPr>
            <p:ph type="body" idx="1"/>
          </p:nvPr>
        </p:nvSpPr>
        <p:spPr>
          <a:xfrm>
            <a:off x="838200" y="2362200"/>
            <a:ext cx="7693025" cy="3724275"/>
          </a:xfrm>
          <a:prstGeom prst="rect">
            <a:avLst/>
          </a:prstGeom>
          <a:noFill/>
          <a:ln>
            <a:noFill/>
          </a:ln>
        </p:spPr>
        <p:txBody>
          <a:bodyPr spcFirstLastPara="1" wrap="square" lIns="91425" tIns="45700" rIns="91425" bIns="45700" anchor="t" anchorCtr="0">
            <a:noAutofit/>
          </a:bodyPr>
          <a:lstStyle>
            <a:lvl1pPr marL="457200" lvl="0" indent="-314325" algn="l">
              <a:lnSpc>
                <a:spcPct val="100000"/>
              </a:lnSpc>
              <a:spcBef>
                <a:spcPts val="360"/>
              </a:spcBef>
              <a:spcAft>
                <a:spcPts val="0"/>
              </a:spcAft>
              <a:buSzPts val="1350"/>
              <a:buChar char="●"/>
              <a:defRPr/>
            </a:lvl1pPr>
            <a:lvl2pPr marL="914400" lvl="1" indent="-314325" algn="l">
              <a:lnSpc>
                <a:spcPct val="100000"/>
              </a:lnSpc>
              <a:spcBef>
                <a:spcPts val="360"/>
              </a:spcBef>
              <a:spcAft>
                <a:spcPts val="0"/>
              </a:spcAft>
              <a:buSzPts val="1350"/>
              <a:buChar char="–"/>
              <a:defRPr/>
            </a:lvl2pPr>
            <a:lvl3pPr marL="1371600" lvl="2" indent="-314325" algn="l">
              <a:lnSpc>
                <a:spcPct val="100000"/>
              </a:lnSpc>
              <a:spcBef>
                <a:spcPts val="360"/>
              </a:spcBef>
              <a:spcAft>
                <a:spcPts val="0"/>
              </a:spcAft>
              <a:buSzPts val="1350"/>
              <a:buChar char="●"/>
              <a:defRPr/>
            </a:lvl3pPr>
            <a:lvl4pPr marL="1828800" lvl="3" indent="-320039" algn="l">
              <a:lnSpc>
                <a:spcPct val="100000"/>
              </a:lnSpc>
              <a:spcBef>
                <a:spcPts val="360"/>
              </a:spcBef>
              <a:spcAft>
                <a:spcPts val="0"/>
              </a:spcAft>
              <a:buSzPts val="1440"/>
              <a:buChar char="–"/>
              <a:defRPr/>
            </a:lvl4pPr>
            <a:lvl5pPr marL="2286000" lvl="4" indent="-302895" algn="l">
              <a:lnSpc>
                <a:spcPct val="100000"/>
              </a:lnSpc>
              <a:spcBef>
                <a:spcPts val="360"/>
              </a:spcBef>
              <a:spcAft>
                <a:spcPts val="0"/>
              </a:spcAft>
              <a:buSzPts val="1170"/>
              <a:buChar char="●"/>
              <a:defRPr/>
            </a:lvl5pPr>
            <a:lvl6pPr marL="2743200" lvl="5" indent="-302895" algn="l">
              <a:lnSpc>
                <a:spcPct val="100000"/>
              </a:lnSpc>
              <a:spcBef>
                <a:spcPts val="360"/>
              </a:spcBef>
              <a:spcAft>
                <a:spcPts val="0"/>
              </a:spcAft>
              <a:buSzPts val="1170"/>
              <a:buChar char="●"/>
              <a:defRPr/>
            </a:lvl6pPr>
            <a:lvl7pPr marL="3200400" lvl="6" indent="-302895" algn="l">
              <a:lnSpc>
                <a:spcPct val="100000"/>
              </a:lnSpc>
              <a:spcBef>
                <a:spcPts val="360"/>
              </a:spcBef>
              <a:spcAft>
                <a:spcPts val="0"/>
              </a:spcAft>
              <a:buSzPts val="1170"/>
              <a:buChar char="●"/>
              <a:defRPr/>
            </a:lvl7pPr>
            <a:lvl8pPr marL="3657600" lvl="7" indent="-302895" algn="l">
              <a:lnSpc>
                <a:spcPct val="100000"/>
              </a:lnSpc>
              <a:spcBef>
                <a:spcPts val="360"/>
              </a:spcBef>
              <a:spcAft>
                <a:spcPts val="0"/>
              </a:spcAft>
              <a:buSzPts val="1170"/>
              <a:buChar char="●"/>
              <a:defRPr/>
            </a:lvl8pPr>
            <a:lvl9pPr marL="4114800" lvl="8" indent="-302895" algn="l">
              <a:lnSpc>
                <a:spcPct val="100000"/>
              </a:lnSpc>
              <a:spcBef>
                <a:spcPts val="360"/>
              </a:spcBef>
              <a:spcAft>
                <a:spcPts val="0"/>
              </a:spcAft>
              <a:buSzPts val="1170"/>
              <a:buChar char="●"/>
              <a:defRPr/>
            </a:lvl9pPr>
          </a:lstStyle>
          <a:p>
            <a:endParaRPr/>
          </a:p>
        </p:txBody>
      </p:sp>
      <p:sp>
        <p:nvSpPr>
          <p:cNvPr id="33" name="Google Shape;33;p3"/>
          <p:cNvSpPr txBox="1">
            <a:spLocks noGrp="1"/>
          </p:cNvSpPr>
          <p:nvPr>
            <p:ph type="dt" idx="10"/>
          </p:nvPr>
        </p:nvSpPr>
        <p:spPr>
          <a:xfrm>
            <a:off x="2438400" y="6248400"/>
            <a:ext cx="2130425" cy="474662"/>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3"/>
          <p:cNvSpPr txBox="1">
            <a:spLocks noGrp="1"/>
          </p:cNvSpPr>
          <p:nvPr>
            <p:ph type="ftr" idx="11"/>
          </p:nvPr>
        </p:nvSpPr>
        <p:spPr>
          <a:xfrm>
            <a:off x="5791200" y="6248400"/>
            <a:ext cx="2897187" cy="474662"/>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
          <p:cNvSpPr txBox="1">
            <a:spLocks noGrp="1"/>
          </p:cNvSpPr>
          <p:nvPr>
            <p:ph type="sldNum" idx="12"/>
          </p:nvPr>
        </p:nvSpPr>
        <p:spPr>
          <a:xfrm>
            <a:off x="84137" y="6242050"/>
            <a:ext cx="587375" cy="488950"/>
          </a:xfrm>
          <a:prstGeom prst="rect">
            <a:avLst/>
          </a:prstGeom>
          <a:noFill/>
          <a:ln>
            <a:noFill/>
          </a:ln>
        </p:spPr>
        <p:txBody>
          <a:bodyPr spcFirstLastPara="1" wrap="square" lIns="91425" tIns="45700" rIns="91425" bIns="45700" anchor="b" anchorCtr="1">
            <a:noAutofit/>
          </a:bodyPr>
          <a:lstStyle>
            <a:lvl1pPr marL="0" lvl="0" indent="0" algn="l">
              <a:lnSpc>
                <a:spcPct val="100000"/>
              </a:lnSpc>
              <a:spcBef>
                <a:spcPts val="0"/>
              </a:spcBef>
              <a:spcAft>
                <a:spcPts val="0"/>
              </a:spcAft>
              <a:buNone/>
              <a:defRPr sz="2600" b="1">
                <a:solidFill>
                  <a:schemeClr val="lt1"/>
                </a:solidFill>
              </a:defRPr>
            </a:lvl1pPr>
            <a:lvl2pPr marL="0" lvl="1" indent="0" algn="l">
              <a:lnSpc>
                <a:spcPct val="100000"/>
              </a:lnSpc>
              <a:spcBef>
                <a:spcPts val="0"/>
              </a:spcBef>
              <a:spcAft>
                <a:spcPts val="0"/>
              </a:spcAft>
              <a:buNone/>
              <a:defRPr sz="2600" b="1">
                <a:solidFill>
                  <a:schemeClr val="lt1"/>
                </a:solidFill>
              </a:defRPr>
            </a:lvl2pPr>
            <a:lvl3pPr marL="0" lvl="2" indent="0" algn="l">
              <a:lnSpc>
                <a:spcPct val="100000"/>
              </a:lnSpc>
              <a:spcBef>
                <a:spcPts val="0"/>
              </a:spcBef>
              <a:spcAft>
                <a:spcPts val="0"/>
              </a:spcAft>
              <a:buNone/>
              <a:defRPr sz="2600" b="1">
                <a:solidFill>
                  <a:schemeClr val="lt1"/>
                </a:solidFill>
              </a:defRPr>
            </a:lvl3pPr>
            <a:lvl4pPr marL="0" lvl="3" indent="0" algn="l">
              <a:lnSpc>
                <a:spcPct val="100000"/>
              </a:lnSpc>
              <a:spcBef>
                <a:spcPts val="0"/>
              </a:spcBef>
              <a:spcAft>
                <a:spcPts val="0"/>
              </a:spcAft>
              <a:buNone/>
              <a:defRPr sz="2600" b="1">
                <a:solidFill>
                  <a:schemeClr val="lt1"/>
                </a:solidFill>
              </a:defRPr>
            </a:lvl4pPr>
            <a:lvl5pPr marL="0" lvl="4" indent="0" algn="l">
              <a:lnSpc>
                <a:spcPct val="100000"/>
              </a:lnSpc>
              <a:spcBef>
                <a:spcPts val="0"/>
              </a:spcBef>
              <a:spcAft>
                <a:spcPts val="0"/>
              </a:spcAft>
              <a:buNone/>
              <a:defRPr sz="2600" b="1">
                <a:solidFill>
                  <a:schemeClr val="lt1"/>
                </a:solidFill>
              </a:defRPr>
            </a:lvl5pPr>
            <a:lvl6pPr marL="0" lvl="5" indent="0" algn="l">
              <a:lnSpc>
                <a:spcPct val="100000"/>
              </a:lnSpc>
              <a:spcBef>
                <a:spcPts val="0"/>
              </a:spcBef>
              <a:spcAft>
                <a:spcPts val="0"/>
              </a:spcAft>
              <a:buNone/>
              <a:defRPr sz="2600" b="1">
                <a:solidFill>
                  <a:schemeClr val="lt1"/>
                </a:solidFill>
              </a:defRPr>
            </a:lvl6pPr>
            <a:lvl7pPr marL="0" lvl="6" indent="0" algn="l">
              <a:lnSpc>
                <a:spcPct val="100000"/>
              </a:lnSpc>
              <a:spcBef>
                <a:spcPts val="0"/>
              </a:spcBef>
              <a:spcAft>
                <a:spcPts val="0"/>
              </a:spcAft>
              <a:buNone/>
              <a:defRPr sz="2600" b="1">
                <a:solidFill>
                  <a:schemeClr val="lt1"/>
                </a:solidFill>
              </a:defRPr>
            </a:lvl7pPr>
            <a:lvl8pPr marL="0" lvl="7" indent="0" algn="l">
              <a:lnSpc>
                <a:spcPct val="100000"/>
              </a:lnSpc>
              <a:spcBef>
                <a:spcPts val="0"/>
              </a:spcBef>
              <a:spcAft>
                <a:spcPts val="0"/>
              </a:spcAft>
              <a:buNone/>
              <a:defRPr sz="2600" b="1">
                <a:solidFill>
                  <a:schemeClr val="lt1"/>
                </a:solidFill>
              </a:defRPr>
            </a:lvl8pPr>
            <a:lvl9pPr marL="0" lvl="8" indent="0" algn="l">
              <a:lnSpc>
                <a:spcPct val="100000"/>
              </a:lnSpc>
              <a:spcBef>
                <a:spcPts val="0"/>
              </a:spcBef>
              <a:spcAft>
                <a:spcPts val="0"/>
              </a:spcAft>
              <a:buNone/>
              <a:defRPr sz="2600" b="1">
                <a:solidFill>
                  <a:schemeClr val="lt1"/>
                </a:solidFi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6"/>
        <p:cNvGrpSpPr/>
        <p:nvPr/>
      </p:nvGrpSpPr>
      <p:grpSpPr>
        <a:xfrm>
          <a:off x="0" y="0"/>
          <a:ext cx="0" cy="0"/>
          <a:chOff x="0" y="0"/>
          <a:chExt cx="0" cy="0"/>
        </a:xfrm>
      </p:grpSpPr>
      <p:sp>
        <p:nvSpPr>
          <p:cNvPr id="37" name="Google Shape;37;p4"/>
          <p:cNvSpPr txBox="1">
            <a:spLocks noGrp="1"/>
          </p:cNvSpPr>
          <p:nvPr>
            <p:ph type="dt" idx="10"/>
          </p:nvPr>
        </p:nvSpPr>
        <p:spPr>
          <a:xfrm>
            <a:off x="2438400" y="6248400"/>
            <a:ext cx="2130425" cy="474662"/>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4"/>
          <p:cNvSpPr txBox="1">
            <a:spLocks noGrp="1"/>
          </p:cNvSpPr>
          <p:nvPr>
            <p:ph type="ftr" idx="11"/>
          </p:nvPr>
        </p:nvSpPr>
        <p:spPr>
          <a:xfrm>
            <a:off x="5791200" y="6248400"/>
            <a:ext cx="2897187" cy="474662"/>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
          <p:cNvSpPr txBox="1">
            <a:spLocks noGrp="1"/>
          </p:cNvSpPr>
          <p:nvPr>
            <p:ph type="sldNum" idx="12"/>
          </p:nvPr>
        </p:nvSpPr>
        <p:spPr>
          <a:xfrm>
            <a:off x="84137" y="6242050"/>
            <a:ext cx="587375" cy="488950"/>
          </a:xfrm>
          <a:prstGeom prst="rect">
            <a:avLst/>
          </a:prstGeom>
          <a:noFill/>
          <a:ln>
            <a:noFill/>
          </a:ln>
        </p:spPr>
        <p:txBody>
          <a:bodyPr spcFirstLastPara="1" wrap="square" lIns="91425" tIns="45700" rIns="91425" bIns="45700" anchor="b" anchorCtr="1">
            <a:noAutofit/>
          </a:bodyPr>
          <a:lstStyle>
            <a:lvl1pPr marL="0" lvl="0" indent="0" algn="l">
              <a:lnSpc>
                <a:spcPct val="100000"/>
              </a:lnSpc>
              <a:spcBef>
                <a:spcPts val="0"/>
              </a:spcBef>
              <a:spcAft>
                <a:spcPts val="0"/>
              </a:spcAft>
              <a:buNone/>
              <a:defRPr sz="2600" b="1">
                <a:solidFill>
                  <a:schemeClr val="lt1"/>
                </a:solidFill>
              </a:defRPr>
            </a:lvl1pPr>
            <a:lvl2pPr marL="0" lvl="1" indent="0" algn="l">
              <a:lnSpc>
                <a:spcPct val="100000"/>
              </a:lnSpc>
              <a:spcBef>
                <a:spcPts val="0"/>
              </a:spcBef>
              <a:spcAft>
                <a:spcPts val="0"/>
              </a:spcAft>
              <a:buNone/>
              <a:defRPr sz="2600" b="1">
                <a:solidFill>
                  <a:schemeClr val="lt1"/>
                </a:solidFill>
              </a:defRPr>
            </a:lvl2pPr>
            <a:lvl3pPr marL="0" lvl="2" indent="0" algn="l">
              <a:lnSpc>
                <a:spcPct val="100000"/>
              </a:lnSpc>
              <a:spcBef>
                <a:spcPts val="0"/>
              </a:spcBef>
              <a:spcAft>
                <a:spcPts val="0"/>
              </a:spcAft>
              <a:buNone/>
              <a:defRPr sz="2600" b="1">
                <a:solidFill>
                  <a:schemeClr val="lt1"/>
                </a:solidFill>
              </a:defRPr>
            </a:lvl3pPr>
            <a:lvl4pPr marL="0" lvl="3" indent="0" algn="l">
              <a:lnSpc>
                <a:spcPct val="100000"/>
              </a:lnSpc>
              <a:spcBef>
                <a:spcPts val="0"/>
              </a:spcBef>
              <a:spcAft>
                <a:spcPts val="0"/>
              </a:spcAft>
              <a:buNone/>
              <a:defRPr sz="2600" b="1">
                <a:solidFill>
                  <a:schemeClr val="lt1"/>
                </a:solidFill>
              </a:defRPr>
            </a:lvl4pPr>
            <a:lvl5pPr marL="0" lvl="4" indent="0" algn="l">
              <a:lnSpc>
                <a:spcPct val="100000"/>
              </a:lnSpc>
              <a:spcBef>
                <a:spcPts val="0"/>
              </a:spcBef>
              <a:spcAft>
                <a:spcPts val="0"/>
              </a:spcAft>
              <a:buNone/>
              <a:defRPr sz="2600" b="1">
                <a:solidFill>
                  <a:schemeClr val="lt1"/>
                </a:solidFill>
              </a:defRPr>
            </a:lvl5pPr>
            <a:lvl6pPr marL="0" lvl="5" indent="0" algn="l">
              <a:lnSpc>
                <a:spcPct val="100000"/>
              </a:lnSpc>
              <a:spcBef>
                <a:spcPts val="0"/>
              </a:spcBef>
              <a:spcAft>
                <a:spcPts val="0"/>
              </a:spcAft>
              <a:buNone/>
              <a:defRPr sz="2600" b="1">
                <a:solidFill>
                  <a:schemeClr val="lt1"/>
                </a:solidFill>
              </a:defRPr>
            </a:lvl6pPr>
            <a:lvl7pPr marL="0" lvl="6" indent="0" algn="l">
              <a:lnSpc>
                <a:spcPct val="100000"/>
              </a:lnSpc>
              <a:spcBef>
                <a:spcPts val="0"/>
              </a:spcBef>
              <a:spcAft>
                <a:spcPts val="0"/>
              </a:spcAft>
              <a:buNone/>
              <a:defRPr sz="2600" b="1">
                <a:solidFill>
                  <a:schemeClr val="lt1"/>
                </a:solidFill>
              </a:defRPr>
            </a:lvl7pPr>
            <a:lvl8pPr marL="0" lvl="7" indent="0" algn="l">
              <a:lnSpc>
                <a:spcPct val="100000"/>
              </a:lnSpc>
              <a:spcBef>
                <a:spcPts val="0"/>
              </a:spcBef>
              <a:spcAft>
                <a:spcPts val="0"/>
              </a:spcAft>
              <a:buNone/>
              <a:defRPr sz="2600" b="1">
                <a:solidFill>
                  <a:schemeClr val="lt1"/>
                </a:solidFill>
              </a:defRPr>
            </a:lvl8pPr>
            <a:lvl9pPr marL="0" lvl="8" indent="0" algn="l">
              <a:lnSpc>
                <a:spcPct val="100000"/>
              </a:lnSpc>
              <a:spcBef>
                <a:spcPts val="0"/>
              </a:spcBef>
              <a:spcAft>
                <a:spcPts val="0"/>
              </a:spcAft>
              <a:buNone/>
              <a:defRPr sz="2600" b="1">
                <a:solidFill>
                  <a:schemeClr val="lt1"/>
                </a:solidFi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1"/>
      </p:bgRef>
    </p:bg>
    <p:spTree>
      <p:nvGrpSpPr>
        <p:cNvPr id="1" name=""/>
        <p:cNvGrpSpPr/>
        <p:nvPr/>
      </p:nvGrpSpPr>
      <p:grpSpPr>
        <a:xfrm>
          <a:off x="0" y="0"/>
          <a:ext cx="0" cy="0"/>
          <a:chOff x="0" y="0"/>
          <a:chExt cx="0" cy="0"/>
        </a:xfrm>
      </p:grpSpPr>
      <p:sp>
        <p:nvSpPr>
          <p:cNvPr id="12" name="Прямоугольник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a:solidFill>
                <a:prstClr val="white"/>
              </a:solidFill>
            </a:endParaRPr>
          </a:p>
        </p:txBody>
      </p:sp>
      <p:sp useBgFill="1">
        <p:nvSpPr>
          <p:cNvPr id="13" name="Скругленный прямоугольник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buClrTx/>
              <a:buFontTx/>
              <a:buNone/>
            </a:pPr>
            <a:endParaRPr lang="en-US" sz="1800" kern="1200">
              <a:solidFill>
                <a:prstClr val="white"/>
              </a:solidFill>
            </a:endParaRPr>
          </a:p>
        </p:txBody>
      </p:sp>
      <p:sp>
        <p:nvSpPr>
          <p:cNvPr id="9" name="Подзаголовок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solidFill>
                  <a:srgbClr val="696464"/>
                </a:solidFill>
              </a:rPr>
              <a:pPr/>
              <a:t>30.04.2021</a:t>
            </a:fld>
            <a:endParaRPr lang="ru-RU">
              <a:solidFill>
                <a:srgbClr val="696464"/>
              </a:solidFill>
            </a:endParaRPr>
          </a:p>
        </p:txBody>
      </p:sp>
      <p:sp>
        <p:nvSpPr>
          <p:cNvPr id="17" name="Нижний колонтитул 16"/>
          <p:cNvSpPr>
            <a:spLocks noGrp="1"/>
          </p:cNvSpPr>
          <p:nvPr>
            <p:ph type="ftr" sz="quarter" idx="11"/>
          </p:nvPr>
        </p:nvSpPr>
        <p:spPr/>
        <p:txBody>
          <a:bodyPr/>
          <a:lstStyle/>
          <a:p>
            <a:endParaRPr lang="ru-RU">
              <a:solidFill>
                <a:srgbClr val="696464"/>
              </a:solidFill>
            </a:endParaRPr>
          </a:p>
        </p:txBody>
      </p:sp>
      <p:sp>
        <p:nvSpPr>
          <p:cNvPr id="29" name="Номер слайда 28"/>
          <p:cNvSpPr>
            <a:spLocks noGrp="1"/>
          </p:cNvSpPr>
          <p:nvPr>
            <p:ph type="sldNum" sz="quarter" idx="12"/>
          </p:nvPr>
        </p:nvSpPr>
        <p:spPr/>
        <p:txBody>
          <a:bodyPr lIns="0" tIns="0" rIns="0" bIns="0">
            <a:noAutofit/>
          </a:bodyPr>
          <a:lstStyle>
            <a:lvl1pPr>
              <a:defRPr sz="1400">
                <a:solidFill>
                  <a:srgbClr val="FFFFFF"/>
                </a:solidFill>
              </a:defRPr>
            </a:lvl1pPr>
          </a:lstStyle>
          <a:p>
            <a:fld id="{725C68B6-61C2-468F-89AB-4B9F7531AA68}" type="slidenum">
              <a:rPr lang="ru-RU" smtClean="0"/>
              <a:pPr/>
              <a:t>‹#›</a:t>
            </a:fld>
            <a:endParaRPr lang="ru-RU"/>
          </a:p>
        </p:txBody>
      </p:sp>
      <p:sp>
        <p:nvSpPr>
          <p:cNvPr id="7" name="Прямоугольник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ClrTx/>
              <a:buFontTx/>
              <a:buNone/>
            </a:pPr>
            <a:endParaRPr lang="en-US" sz="1800" kern="1200">
              <a:solidFill>
                <a:prstClr val="white"/>
              </a:solidFill>
            </a:endParaRPr>
          </a:p>
        </p:txBody>
      </p:sp>
      <p:sp>
        <p:nvSpPr>
          <p:cNvPr id="10" name="Прямоугольник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ClrTx/>
              <a:buFontTx/>
              <a:buNone/>
            </a:pPr>
            <a:endParaRPr lang="en-US" sz="1800" kern="1200">
              <a:solidFill>
                <a:prstClr val="white"/>
              </a:solidFill>
            </a:endParaRPr>
          </a:p>
        </p:txBody>
      </p:sp>
      <p:sp>
        <p:nvSpPr>
          <p:cNvPr id="11" name="Прямоугольник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ClrTx/>
              <a:buFontTx/>
              <a:buNone/>
            </a:pPr>
            <a:endParaRPr lang="en-US" sz="1800" kern="1200">
              <a:solidFill>
                <a:prstClr val="white"/>
              </a:solidFill>
            </a:endParaRPr>
          </a:p>
        </p:txBody>
      </p:sp>
      <p:sp>
        <p:nvSpPr>
          <p:cNvPr id="8" name="Заголовок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ru-RU" smtClean="0"/>
              <a:t>Образец заголовка</a:t>
            </a:r>
            <a:endParaRPr kumimoji="0" lang="en-US"/>
          </a:p>
        </p:txBody>
      </p:sp>
    </p:spTree>
    <p:extLst>
      <p:ext uri="{BB962C8B-B14F-4D97-AF65-F5344CB8AC3E}">
        <p14:creationId xmlns:p14="http://schemas.microsoft.com/office/powerpoint/2010/main" val="231885052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solidFill>
                  <a:srgbClr val="696464"/>
                </a:solidFill>
              </a:rPr>
              <a:pPr/>
              <a:t>30.04.2021</a:t>
            </a:fld>
            <a:endParaRPr lang="ru-RU">
              <a:solidFill>
                <a:srgbClr val="696464"/>
              </a:solidFill>
            </a:endParaRPr>
          </a:p>
        </p:txBody>
      </p:sp>
      <p:sp>
        <p:nvSpPr>
          <p:cNvPr id="5" name="Нижний колонтитул 4"/>
          <p:cNvSpPr>
            <a:spLocks noGrp="1"/>
          </p:cNvSpPr>
          <p:nvPr>
            <p:ph type="ftr" sz="quarter" idx="11"/>
          </p:nvPr>
        </p:nvSpPr>
        <p:spPr/>
        <p:txBody>
          <a:bodyPr/>
          <a:lstStyle/>
          <a:p>
            <a:endParaRPr lang="ru-RU">
              <a:solidFill>
                <a:srgbClr val="696464"/>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8" name="Содержимое 7"/>
          <p:cNvSpPr>
            <a:spLocks noGrp="1"/>
          </p:cNvSpPr>
          <p:nvPr>
            <p:ph sz="quarter" idx="1"/>
          </p:nvPr>
        </p:nvSpPr>
        <p:spPr>
          <a:xfrm>
            <a:off x="914400" y="1447800"/>
            <a:ext cx="777240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extLst>
      <p:ext uri="{BB962C8B-B14F-4D97-AF65-F5344CB8AC3E}">
        <p14:creationId xmlns:p14="http://schemas.microsoft.com/office/powerpoint/2010/main" val="2842894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11" name="Прямоугольник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a:solidFill>
                <a:prstClr val="white"/>
              </a:solidFill>
            </a:endParaRPr>
          </a:p>
        </p:txBody>
      </p:sp>
      <p:sp useBgFill="1">
        <p:nvSpPr>
          <p:cNvPr id="10" name="Скругленный прямоугольник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buClrTx/>
              <a:buFontTx/>
              <a:buNone/>
            </a:pPr>
            <a:endParaRPr lang="en-US" sz="1800" kern="1200">
              <a:solidFill>
                <a:prstClr val="white"/>
              </a:solidFill>
            </a:endParaRPr>
          </a:p>
        </p:txBody>
      </p:sp>
      <p:sp>
        <p:nvSpPr>
          <p:cNvPr id="2" name="Заголовок 1"/>
          <p:cNvSpPr>
            <a:spLocks noGrp="1"/>
          </p:cNvSpPr>
          <p:nvPr>
            <p:ph type="title"/>
          </p:nvPr>
        </p:nvSpPr>
        <p:spPr>
          <a:xfrm>
            <a:off x="722313" y="952500"/>
            <a:ext cx="7772400" cy="1362075"/>
          </a:xfrm>
        </p:spPr>
        <p:txBody>
          <a:bodyPr anchor="b" anchorCtr="0"/>
          <a:lstStyle>
            <a:lvl1pPr algn="l">
              <a:buNone/>
              <a:defRPr sz="4000" b="0" cap="none"/>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solidFill>
                  <a:srgbClr val="696464"/>
                </a:solidFill>
              </a:rPr>
              <a:pPr/>
              <a:t>30.04.2021</a:t>
            </a:fld>
            <a:endParaRPr lang="ru-RU">
              <a:solidFill>
                <a:srgbClr val="696464"/>
              </a:solidFill>
            </a:endParaRPr>
          </a:p>
        </p:txBody>
      </p:sp>
      <p:sp>
        <p:nvSpPr>
          <p:cNvPr id="5" name="Нижний колонтитул 4"/>
          <p:cNvSpPr>
            <a:spLocks noGrp="1"/>
          </p:cNvSpPr>
          <p:nvPr>
            <p:ph type="ftr" sz="quarter" idx="11"/>
          </p:nvPr>
        </p:nvSpPr>
        <p:spPr>
          <a:xfrm>
            <a:off x="800100" y="6172200"/>
            <a:ext cx="4000500" cy="457200"/>
          </a:xfrm>
        </p:spPr>
        <p:txBody>
          <a:bodyPr/>
          <a:lstStyle/>
          <a:p>
            <a:endParaRPr lang="ru-RU">
              <a:solidFill>
                <a:srgbClr val="696464"/>
              </a:solidFill>
            </a:endParaRPr>
          </a:p>
        </p:txBody>
      </p:sp>
      <p:sp>
        <p:nvSpPr>
          <p:cNvPr id="7" name="Прямоугольник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ClrTx/>
              <a:buFontTx/>
              <a:buNone/>
            </a:pPr>
            <a:endParaRPr lang="en-US" sz="1800" kern="1200">
              <a:solidFill>
                <a:prstClr val="white"/>
              </a:solidFill>
            </a:endParaRPr>
          </a:p>
        </p:txBody>
      </p:sp>
      <p:sp>
        <p:nvSpPr>
          <p:cNvPr id="8" name="Прямоугольник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ClrTx/>
              <a:buFontTx/>
              <a:buNone/>
            </a:pPr>
            <a:endParaRPr lang="en-US" sz="1800" kern="1200">
              <a:solidFill>
                <a:prstClr val="white"/>
              </a:solidFill>
            </a:endParaRPr>
          </a:p>
        </p:txBody>
      </p:sp>
      <p:sp>
        <p:nvSpPr>
          <p:cNvPr id="9" name="Прямоугольник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buClrTx/>
              <a:buFontTx/>
              <a:buNone/>
            </a:pPr>
            <a:endParaRPr lang="en-US" sz="1800" kern="1200">
              <a:solidFill>
                <a:prstClr val="white"/>
              </a:solidFill>
            </a:endParaRPr>
          </a:p>
        </p:txBody>
      </p:sp>
      <p:sp>
        <p:nvSpPr>
          <p:cNvPr id="6" name="Номер слайда 5"/>
          <p:cNvSpPr>
            <a:spLocks noGrp="1"/>
          </p:cNvSpPr>
          <p:nvPr>
            <p:ph type="sldNum" sz="quarter" idx="12"/>
          </p:nvPr>
        </p:nvSpPr>
        <p:spPr>
          <a:xfrm>
            <a:off x="146304" y="6208776"/>
            <a:ext cx="457200" cy="457200"/>
          </a:xfrm>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056890717"/>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solidFill>
                  <a:srgbClr val="696464"/>
                </a:solidFill>
              </a:rPr>
              <a:pPr/>
              <a:t>30.04.2021</a:t>
            </a:fld>
            <a:endParaRPr lang="ru-RU">
              <a:solidFill>
                <a:srgbClr val="696464"/>
              </a:solidFill>
            </a:endParaRPr>
          </a:p>
        </p:txBody>
      </p:sp>
      <p:sp>
        <p:nvSpPr>
          <p:cNvPr id="6" name="Нижний колонтитул 5"/>
          <p:cNvSpPr>
            <a:spLocks noGrp="1"/>
          </p:cNvSpPr>
          <p:nvPr>
            <p:ph type="ftr" sz="quarter" idx="11"/>
          </p:nvPr>
        </p:nvSpPr>
        <p:spPr/>
        <p:txBody>
          <a:bodyPr/>
          <a:lstStyle/>
          <a:p>
            <a:endParaRPr lang="ru-RU">
              <a:solidFill>
                <a:srgbClr val="696464"/>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91440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93395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extLst>
      <p:ext uri="{BB962C8B-B14F-4D97-AF65-F5344CB8AC3E}">
        <p14:creationId xmlns:p14="http://schemas.microsoft.com/office/powerpoint/2010/main" val="2188795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3050"/>
            <a:ext cx="7772400" cy="1143000"/>
          </a:xfrm>
        </p:spPr>
        <p:txBody>
          <a:bodyPr anchor="b" anchorCtr="0"/>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5B106E36-FD25-4E2D-B0AA-010F637433A0}" type="datetimeFigureOut">
              <a:rPr lang="ru-RU" smtClean="0">
                <a:solidFill>
                  <a:srgbClr val="696464"/>
                </a:solidFill>
              </a:rPr>
              <a:pPr/>
              <a:t>30.04.2021</a:t>
            </a:fld>
            <a:endParaRPr lang="ru-RU">
              <a:solidFill>
                <a:srgbClr val="696464"/>
              </a:solidFill>
            </a:endParaRPr>
          </a:p>
        </p:txBody>
      </p:sp>
      <p:sp>
        <p:nvSpPr>
          <p:cNvPr id="8" name="Нижний колонтитул 7"/>
          <p:cNvSpPr>
            <a:spLocks noGrp="1"/>
          </p:cNvSpPr>
          <p:nvPr>
            <p:ph type="ftr" sz="quarter" idx="11"/>
          </p:nvPr>
        </p:nvSpPr>
        <p:spPr/>
        <p:txBody>
          <a:bodyPr/>
          <a:lstStyle/>
          <a:p>
            <a:endParaRPr lang="ru-RU">
              <a:solidFill>
                <a:srgbClr val="696464"/>
              </a:solidFill>
            </a:endParaRPr>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half" idx="2"/>
          </p:nvPr>
        </p:nvSpPr>
        <p:spPr>
          <a:xfrm>
            <a:off x="9144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4"/>
          </p:nvPr>
        </p:nvSpPr>
        <p:spPr>
          <a:xfrm>
            <a:off x="49530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extLst>
      <p:ext uri="{BB962C8B-B14F-4D97-AF65-F5344CB8AC3E}">
        <p14:creationId xmlns:p14="http://schemas.microsoft.com/office/powerpoint/2010/main" val="1869318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solidFill>
                  <a:srgbClr val="696464"/>
                </a:solidFill>
              </a:rPr>
              <a:pPr/>
              <a:t>30.04.2021</a:t>
            </a:fld>
            <a:endParaRPr lang="ru-RU">
              <a:solidFill>
                <a:srgbClr val="696464"/>
              </a:solidFill>
            </a:endParaRPr>
          </a:p>
        </p:txBody>
      </p:sp>
      <p:sp>
        <p:nvSpPr>
          <p:cNvPr id="4" name="Нижний колонтитул 3"/>
          <p:cNvSpPr>
            <a:spLocks noGrp="1"/>
          </p:cNvSpPr>
          <p:nvPr>
            <p:ph type="ftr" sz="quarter" idx="11"/>
          </p:nvPr>
        </p:nvSpPr>
        <p:spPr/>
        <p:txBody>
          <a:bodyPr/>
          <a:lstStyle/>
          <a:p>
            <a:endParaRPr lang="ru-RU">
              <a:solidFill>
                <a:srgbClr val="696464"/>
              </a:solidFill>
            </a:endParaRPr>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40184800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Google Shape;6;p1"/>
          <p:cNvGrpSpPr/>
          <p:nvPr/>
        </p:nvGrpSpPr>
        <p:grpSpPr>
          <a:xfrm>
            <a:off x="0" y="0"/>
            <a:ext cx="7620000" cy="6858000"/>
            <a:chOff x="0" y="0"/>
            <a:chExt cx="4800" cy="4320"/>
          </a:xfrm>
        </p:grpSpPr>
        <p:grpSp>
          <p:nvGrpSpPr>
            <p:cNvPr id="7" name="Google Shape;7;p1"/>
            <p:cNvGrpSpPr/>
            <p:nvPr/>
          </p:nvGrpSpPr>
          <p:grpSpPr>
            <a:xfrm>
              <a:off x="0" y="0"/>
              <a:ext cx="2016" cy="4320"/>
              <a:chOff x="0" y="0"/>
              <a:chExt cx="2016" cy="4320"/>
            </a:xfrm>
          </p:grpSpPr>
          <p:sp>
            <p:nvSpPr>
              <p:cNvPr id="8" name="Google Shape;8;p1"/>
              <p:cNvSpPr/>
              <p:nvPr/>
            </p:nvSpPr>
            <p:spPr>
              <a:xfrm>
                <a:off x="0" y="0"/>
                <a:ext cx="480" cy="432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9" name="Google Shape;9;p1"/>
              <p:cNvSpPr/>
              <p:nvPr/>
            </p:nvSpPr>
            <p:spPr>
              <a:xfrm>
                <a:off x="288" y="0"/>
                <a:ext cx="1728" cy="735"/>
              </a:xfrm>
              <a:custGeom>
                <a:avLst/>
                <a:gdLst/>
                <a:ahLst/>
                <a:cxnLst/>
                <a:rect l="l" t="t" r="r" b="b"/>
                <a:pathLst>
                  <a:path w="1728" h="735" extrusionOk="0">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grpSp>
          <p:nvGrpSpPr>
            <p:cNvPr id="10" name="Google Shape;10;p1"/>
            <p:cNvGrpSpPr/>
            <p:nvPr/>
          </p:nvGrpSpPr>
          <p:grpSpPr>
            <a:xfrm>
              <a:off x="144" y="1248"/>
              <a:ext cx="4656" cy="201"/>
              <a:chOff x="144" y="1248"/>
              <a:chExt cx="4656" cy="201"/>
            </a:xfrm>
          </p:grpSpPr>
          <p:sp>
            <p:nvSpPr>
              <p:cNvPr id="11" name="Google Shape;11;p1"/>
              <p:cNvSpPr/>
              <p:nvPr/>
            </p:nvSpPr>
            <p:spPr>
              <a:xfrm>
                <a:off x="384" y="1248"/>
                <a:ext cx="4416" cy="200"/>
              </a:xfrm>
              <a:prstGeom prst="roundRect">
                <a:avLst>
                  <a:gd name="adj" fmla="val 0"/>
                </a:avLst>
              </a:prstGeom>
              <a:solidFill>
                <a:schemeClr val="hlink"/>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2" name="Google Shape;12;p1"/>
              <p:cNvSpPr/>
              <p:nvPr/>
            </p:nvSpPr>
            <p:spPr>
              <a:xfrm flipH="1">
                <a:off x="144" y="1248"/>
                <a:ext cx="248" cy="201"/>
              </a:xfrm>
              <a:prstGeom prst="flowChartDelay">
                <a:avLst/>
              </a:prstGeom>
              <a:solidFill>
                <a:schemeClr val="hlink"/>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grpSp>
      <p:sp>
        <p:nvSpPr>
          <p:cNvPr id="13" name="Google Shape;13;p1"/>
          <p:cNvSpPr>
            <a:spLocks noGrp="1"/>
          </p:cNvSpPr>
          <p:nvPr>
            <p:ph type="title"/>
          </p:nvPr>
        </p:nvSpPr>
        <p:spPr>
          <a:xfrm>
            <a:off x="762000" y="762000"/>
            <a:ext cx="7924800" cy="1143000"/>
          </a:xfrm>
          <a:prstGeom prst="roundRect">
            <a:avLst>
              <a:gd name="adj" fmla="val 4680"/>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1pPr>
            <a:lvl2pPr marR="0" lvl="1"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2pPr>
            <a:lvl3pPr marR="0" lvl="2"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3pPr>
            <a:lvl4pPr marR="0" lvl="3"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4pPr>
            <a:lvl5pPr marR="0" lvl="4"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5pPr>
            <a:lvl6pPr marR="0" lvl="5"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6pPr>
            <a:lvl7pPr marR="0" lvl="6"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7pPr>
            <a:lvl8pPr marR="0" lvl="7"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8pPr>
            <a:lvl9pPr marR="0" lvl="8" algn="l" rtl="0">
              <a:lnSpc>
                <a:spcPct val="90000"/>
              </a:lnSpc>
              <a:spcBef>
                <a:spcPts val="0"/>
              </a:spcBef>
              <a:spcAft>
                <a:spcPts val="0"/>
              </a:spcAft>
              <a:buSzPts val="1400"/>
              <a:buNone/>
              <a:defRPr sz="3600" b="1" i="0" u="none" strike="noStrike" cap="none">
                <a:solidFill>
                  <a:schemeClr val="dk2"/>
                </a:solidFill>
                <a:latin typeface="Arial"/>
                <a:ea typeface="Arial"/>
                <a:cs typeface="Arial"/>
                <a:sym typeface="Arial"/>
              </a:defRPr>
            </a:lvl9pPr>
          </a:lstStyle>
          <a:p>
            <a:endParaRPr/>
          </a:p>
        </p:txBody>
      </p:sp>
      <p:sp>
        <p:nvSpPr>
          <p:cNvPr id="14" name="Google Shape;14;p1"/>
          <p:cNvSpPr txBox="1">
            <a:spLocks noGrp="1"/>
          </p:cNvSpPr>
          <p:nvPr>
            <p:ph type="body" idx="1"/>
          </p:nvPr>
        </p:nvSpPr>
        <p:spPr>
          <a:xfrm>
            <a:off x="838200" y="2362200"/>
            <a:ext cx="7693025" cy="3724275"/>
          </a:xfrm>
          <a:prstGeom prst="rect">
            <a:avLst/>
          </a:prstGeom>
          <a:noFill/>
          <a:ln>
            <a:noFill/>
          </a:ln>
        </p:spPr>
        <p:txBody>
          <a:bodyPr spcFirstLastPara="1" wrap="square" lIns="91425" tIns="45700" rIns="91425" bIns="45700" anchor="t" anchorCtr="0">
            <a:noAutofit/>
          </a:bodyPr>
          <a:lstStyle>
            <a:lvl1pPr marL="457200" marR="0" lvl="0" indent="-361950" algn="l" rtl="0">
              <a:lnSpc>
                <a:spcPct val="100000"/>
              </a:lnSpc>
              <a:spcBef>
                <a:spcPts val="560"/>
              </a:spcBef>
              <a:spcAft>
                <a:spcPts val="0"/>
              </a:spcAft>
              <a:buClr>
                <a:schemeClr val="dk1"/>
              </a:buClr>
              <a:buSzPts val="2100"/>
              <a:buFont typeface="Noto Sans Symbols"/>
              <a:buChar char="●"/>
              <a:defRPr sz="2800" b="0" i="0" u="none" strike="noStrike" cap="none">
                <a:solidFill>
                  <a:schemeClr val="dk1"/>
                </a:solidFill>
                <a:latin typeface="Arial"/>
                <a:ea typeface="Arial"/>
                <a:cs typeface="Arial"/>
                <a:sym typeface="Arial"/>
              </a:defRPr>
            </a:lvl1pPr>
            <a:lvl2pPr marL="914400" marR="0" lvl="1" indent="-342900" algn="l" rtl="0">
              <a:lnSpc>
                <a:spcPct val="100000"/>
              </a:lnSpc>
              <a:spcBef>
                <a:spcPts val="48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23850" algn="l" rtl="0">
              <a:lnSpc>
                <a:spcPct val="100000"/>
              </a:lnSpc>
              <a:spcBef>
                <a:spcPts val="400"/>
              </a:spcBef>
              <a:spcAft>
                <a:spcPts val="0"/>
              </a:spcAft>
              <a:buClr>
                <a:schemeClr val="dk1"/>
              </a:buClr>
              <a:buSzPts val="1500"/>
              <a:buFont typeface="Noto Sans Symbols"/>
              <a:buChar char="●"/>
              <a:defRPr sz="2000" b="0" i="0" u="none" strike="noStrike" cap="none">
                <a:solidFill>
                  <a:schemeClr val="dk1"/>
                </a:solidFill>
                <a:latin typeface="Arial"/>
                <a:ea typeface="Arial"/>
                <a:cs typeface="Arial"/>
                <a:sym typeface="Arial"/>
              </a:defRPr>
            </a:lvl3pPr>
            <a:lvl4pPr marL="1828800" marR="0" lvl="3" indent="-320039" algn="l" rtl="0">
              <a:lnSpc>
                <a:spcPct val="100000"/>
              </a:lnSpc>
              <a:spcBef>
                <a:spcPts val="360"/>
              </a:spcBef>
              <a:spcAft>
                <a:spcPts val="0"/>
              </a:spcAft>
              <a:buClr>
                <a:schemeClr val="dk1"/>
              </a:buClr>
              <a:buSzPts val="1440"/>
              <a:buFont typeface="Arial"/>
              <a:buChar char="–"/>
              <a:defRPr sz="1800" b="0" i="0" u="none" strike="noStrike" cap="none">
                <a:solidFill>
                  <a:schemeClr val="dk1"/>
                </a:solidFill>
                <a:latin typeface="Arial"/>
                <a:ea typeface="Arial"/>
                <a:cs typeface="Arial"/>
                <a:sym typeface="Arial"/>
              </a:defRPr>
            </a:lvl4pPr>
            <a:lvl5pPr marL="2286000" marR="0" lvl="4" indent="-302895" algn="l" rtl="0">
              <a:lnSpc>
                <a:spcPct val="100000"/>
              </a:lnSpc>
              <a:spcBef>
                <a:spcPts val="360"/>
              </a:spcBef>
              <a:spcAft>
                <a:spcPts val="0"/>
              </a:spcAft>
              <a:buClr>
                <a:schemeClr val="dk1"/>
              </a:buClr>
              <a:buSzPts val="1170"/>
              <a:buFont typeface="Noto Sans Symbols"/>
              <a:buChar char="●"/>
              <a:defRPr sz="1800" b="0" i="0" u="none" strike="noStrike" cap="none">
                <a:solidFill>
                  <a:schemeClr val="dk1"/>
                </a:solidFill>
                <a:latin typeface="Arial"/>
                <a:ea typeface="Arial"/>
                <a:cs typeface="Arial"/>
                <a:sym typeface="Arial"/>
              </a:defRPr>
            </a:lvl5pPr>
            <a:lvl6pPr marL="2743200" marR="0" lvl="5" indent="-302895" algn="l" rtl="0">
              <a:lnSpc>
                <a:spcPct val="100000"/>
              </a:lnSpc>
              <a:spcBef>
                <a:spcPts val="360"/>
              </a:spcBef>
              <a:spcAft>
                <a:spcPts val="0"/>
              </a:spcAft>
              <a:buClr>
                <a:schemeClr val="dk1"/>
              </a:buClr>
              <a:buSzPts val="1170"/>
              <a:buFont typeface="Noto Sans Symbols"/>
              <a:buChar char="●"/>
              <a:defRPr sz="1800" b="0" i="0" u="none" strike="noStrike" cap="none">
                <a:solidFill>
                  <a:schemeClr val="dk1"/>
                </a:solidFill>
                <a:latin typeface="Arial"/>
                <a:ea typeface="Arial"/>
                <a:cs typeface="Arial"/>
                <a:sym typeface="Arial"/>
              </a:defRPr>
            </a:lvl6pPr>
            <a:lvl7pPr marL="3200400" marR="0" lvl="6" indent="-302895" algn="l" rtl="0">
              <a:lnSpc>
                <a:spcPct val="100000"/>
              </a:lnSpc>
              <a:spcBef>
                <a:spcPts val="360"/>
              </a:spcBef>
              <a:spcAft>
                <a:spcPts val="0"/>
              </a:spcAft>
              <a:buClr>
                <a:schemeClr val="dk1"/>
              </a:buClr>
              <a:buSzPts val="1170"/>
              <a:buFont typeface="Noto Sans Symbols"/>
              <a:buChar char="●"/>
              <a:defRPr sz="1800" b="0" i="0" u="none" strike="noStrike" cap="none">
                <a:solidFill>
                  <a:schemeClr val="dk1"/>
                </a:solidFill>
                <a:latin typeface="Arial"/>
                <a:ea typeface="Arial"/>
                <a:cs typeface="Arial"/>
                <a:sym typeface="Arial"/>
              </a:defRPr>
            </a:lvl7pPr>
            <a:lvl8pPr marL="3657600" marR="0" lvl="7" indent="-302895" algn="l" rtl="0">
              <a:lnSpc>
                <a:spcPct val="100000"/>
              </a:lnSpc>
              <a:spcBef>
                <a:spcPts val="360"/>
              </a:spcBef>
              <a:spcAft>
                <a:spcPts val="0"/>
              </a:spcAft>
              <a:buClr>
                <a:schemeClr val="dk1"/>
              </a:buClr>
              <a:buSzPts val="1170"/>
              <a:buFont typeface="Noto Sans Symbols"/>
              <a:buChar char="●"/>
              <a:defRPr sz="1800" b="0" i="0" u="none" strike="noStrike" cap="none">
                <a:solidFill>
                  <a:schemeClr val="dk1"/>
                </a:solidFill>
                <a:latin typeface="Arial"/>
                <a:ea typeface="Arial"/>
                <a:cs typeface="Arial"/>
                <a:sym typeface="Arial"/>
              </a:defRPr>
            </a:lvl8pPr>
            <a:lvl9pPr marL="4114800" marR="0" lvl="8" indent="-302895" algn="l" rtl="0">
              <a:lnSpc>
                <a:spcPct val="100000"/>
              </a:lnSpc>
              <a:spcBef>
                <a:spcPts val="360"/>
              </a:spcBef>
              <a:spcAft>
                <a:spcPts val="0"/>
              </a:spcAft>
              <a:buClr>
                <a:schemeClr val="dk1"/>
              </a:buClr>
              <a:buSzPts val="1170"/>
              <a:buFont typeface="Noto Sans Symbols"/>
              <a:buChar char="●"/>
              <a:defRPr sz="1800" b="0" i="0" u="none" strike="noStrike" cap="none">
                <a:solidFill>
                  <a:schemeClr val="dk1"/>
                </a:solidFill>
                <a:latin typeface="Arial"/>
                <a:ea typeface="Arial"/>
                <a:cs typeface="Arial"/>
                <a:sym typeface="Arial"/>
              </a:defRPr>
            </a:lvl9pPr>
          </a:lstStyle>
          <a:p>
            <a:endParaRPr/>
          </a:p>
        </p:txBody>
      </p:sp>
      <p:sp>
        <p:nvSpPr>
          <p:cNvPr id="15" name="Google Shape;15;p1"/>
          <p:cNvSpPr txBox="1">
            <a:spLocks noGrp="1"/>
          </p:cNvSpPr>
          <p:nvPr>
            <p:ph type="dt" idx="10"/>
          </p:nvPr>
        </p:nvSpPr>
        <p:spPr>
          <a:xfrm>
            <a:off x="2438400" y="6248400"/>
            <a:ext cx="2130425" cy="474662"/>
          </a:xfrm>
          <a:prstGeom prst="rect">
            <a:avLst/>
          </a:prstGeom>
          <a:noFill/>
          <a:ln>
            <a:noFill/>
          </a:ln>
        </p:spPr>
        <p:txBody>
          <a:bodyPr spcFirstLastPara="1" wrap="square" lIns="91425" tIns="45700" rIns="91425" bIns="45700" anchor="b" anchorCtr="0">
            <a:noAutofit/>
          </a:bodyPr>
          <a:lstStyle>
            <a:lvl1pPr marR="0" lvl="0" algn="r" rtl="0">
              <a:lnSpc>
                <a:spcPct val="100000"/>
              </a:lnSpc>
              <a:spcBef>
                <a:spcPts val="0"/>
              </a:spcBef>
              <a:spcAft>
                <a:spcPts val="0"/>
              </a:spcAft>
              <a:buSzPts val="1400"/>
              <a:buNone/>
              <a:defRPr sz="1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 name="Google Shape;16;p1"/>
          <p:cNvSpPr txBox="1">
            <a:spLocks noGrp="1"/>
          </p:cNvSpPr>
          <p:nvPr>
            <p:ph type="ftr" idx="11"/>
          </p:nvPr>
        </p:nvSpPr>
        <p:spPr>
          <a:xfrm>
            <a:off x="5791200" y="6248400"/>
            <a:ext cx="2897187" cy="474662"/>
          </a:xfrm>
          <a:prstGeom prst="rect">
            <a:avLst/>
          </a:prstGeom>
          <a:noFill/>
          <a:ln>
            <a:noFill/>
          </a:ln>
        </p:spPr>
        <p:txBody>
          <a:bodyPr spcFirstLastPara="1" wrap="square" lIns="91425" tIns="45700" rIns="91425" bIns="45700" anchor="b" anchorCtr="0">
            <a:noAutofit/>
          </a:bodyPr>
          <a:lstStyle>
            <a:lvl1pPr marR="0" lvl="0" algn="ctr" rtl="0">
              <a:lnSpc>
                <a:spcPct val="100000"/>
              </a:lnSpc>
              <a:spcBef>
                <a:spcPts val="0"/>
              </a:spcBef>
              <a:spcAft>
                <a:spcPts val="0"/>
              </a:spcAft>
              <a:buSzPts val="1400"/>
              <a:buNone/>
              <a:defRPr sz="1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7" name="Google Shape;17;p1"/>
          <p:cNvSpPr txBox="1">
            <a:spLocks noGrp="1"/>
          </p:cNvSpPr>
          <p:nvPr>
            <p:ph type="sldNum" idx="12"/>
          </p:nvPr>
        </p:nvSpPr>
        <p:spPr>
          <a:xfrm>
            <a:off x="84137" y="6242050"/>
            <a:ext cx="587375" cy="488950"/>
          </a:xfrm>
          <a:prstGeom prst="rect">
            <a:avLst/>
          </a:prstGeom>
          <a:noFill/>
          <a:ln>
            <a:noFill/>
          </a:ln>
        </p:spPr>
        <p:txBody>
          <a:bodyPr spcFirstLastPara="1" wrap="square" lIns="91425" tIns="45700" rIns="91425" bIns="45700" anchor="b" anchorCtr="1">
            <a:noAutofit/>
          </a:bodyPr>
          <a:lstStyle>
            <a:lvl1pPr marL="0" marR="0" lvl="0" indent="0" algn="l" rtl="0">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chemeClr val="lt1"/>
              </a:buClr>
              <a:buSzPts val="2600"/>
              <a:buFont typeface="Arial"/>
              <a:buNone/>
              <a:defRPr sz="2600" b="1" i="0" u="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sz="1400" b="0">
              <a:solidFill>
                <a:srgbClr val="000000"/>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a:solidFill>
                <a:prstClr val="white"/>
              </a:solidFill>
            </a:endParaRPr>
          </a:p>
        </p:txBody>
      </p:sp>
      <p:sp useBgFill="1">
        <p:nvSpPr>
          <p:cNvPr id="8" name="Скругленный прямоугольник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buClrTx/>
              <a:buFontTx/>
              <a:buNone/>
            </a:pPr>
            <a:endParaRPr lang="en-US" sz="1800" kern="1200">
              <a:solidFill>
                <a:prstClr val="white"/>
              </a:solidFill>
            </a:endParaRPr>
          </a:p>
        </p:txBody>
      </p:sp>
      <p:sp>
        <p:nvSpPr>
          <p:cNvPr id="22" name="Заголовок 21"/>
          <p:cNvSpPr>
            <a:spLocks noGrp="1"/>
          </p:cNvSpPr>
          <p:nvPr>
            <p:ph type="title"/>
          </p:nvPr>
        </p:nvSpPr>
        <p:spPr>
          <a:xfrm>
            <a:off x="914400" y="274638"/>
            <a:ext cx="7772400" cy="1143000"/>
          </a:xfrm>
          <a:prstGeom prst="rect">
            <a:avLst/>
          </a:prstGeom>
        </p:spPr>
        <p:txBody>
          <a:bodyPr bIns="91440"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buClrTx/>
              <a:buFontTx/>
              <a:buNone/>
            </a:pPr>
            <a:fld id="{5B106E36-FD25-4E2D-B0AA-010F637433A0}" type="datetimeFigureOut">
              <a:rPr lang="ru-RU" kern="1200" smtClean="0">
                <a:solidFill>
                  <a:srgbClr val="696464"/>
                </a:solidFill>
                <a:latin typeface="Cambria"/>
                <a:ea typeface="+mn-ea"/>
                <a:cs typeface="+mn-cs"/>
              </a:rPr>
              <a:pPr>
                <a:buClrTx/>
                <a:buFontTx/>
                <a:buNone/>
              </a:pPr>
              <a:t>30.04.2021</a:t>
            </a:fld>
            <a:endParaRPr lang="ru-RU" kern="1200">
              <a:solidFill>
                <a:srgbClr val="696464"/>
              </a:solidFill>
              <a:latin typeface="Cambria"/>
              <a:ea typeface="+mn-ea"/>
              <a:cs typeface="+mn-cs"/>
            </a:endParaRPr>
          </a:p>
        </p:txBody>
      </p:sp>
      <p:sp>
        <p:nvSpPr>
          <p:cNvPr id="3" name="Нижний колонтитул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buClrTx/>
              <a:buFontTx/>
              <a:buNone/>
            </a:pPr>
            <a:endParaRPr lang="ru-RU" kern="1200">
              <a:solidFill>
                <a:srgbClr val="696464"/>
              </a:solidFill>
              <a:latin typeface="Cambria"/>
              <a:ea typeface="+mn-ea"/>
              <a:cs typeface="+mn-cs"/>
            </a:endParaRPr>
          </a:p>
        </p:txBody>
      </p:sp>
      <p:sp>
        <p:nvSpPr>
          <p:cNvPr id="23" name="Номер слайда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buClrTx/>
              <a:buFontTx/>
              <a:buNone/>
            </a:pPr>
            <a:fld id="{725C68B6-61C2-468F-89AB-4B9F7531AA68}" type="slidenum">
              <a:rPr lang="ru-RU" kern="1200" smtClean="0"/>
              <a:pPr>
                <a:buClrTx/>
                <a:buFontTx/>
                <a:buNone/>
              </a:pPr>
              <a:t>‹#›</a:t>
            </a:fld>
            <a:endParaRPr lang="ru-RU" kern="1200"/>
          </a:p>
        </p:txBody>
      </p:sp>
    </p:spTree>
    <p:extLst>
      <p:ext uri="{BB962C8B-B14F-4D97-AF65-F5344CB8AC3E}">
        <p14:creationId xmlns:p14="http://schemas.microsoft.com/office/powerpoint/2010/main" val="3029933866"/>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
        <p:cNvGrpSpPr/>
        <p:nvPr/>
      </p:nvGrpSpPr>
      <p:grpSpPr>
        <a:xfrm>
          <a:off x="0" y="0"/>
          <a:ext cx="0" cy="0"/>
          <a:chOff x="0" y="0"/>
          <a:chExt cx="0" cy="0"/>
        </a:xfrm>
      </p:grpSpPr>
      <p:sp>
        <p:nvSpPr>
          <p:cNvPr id="44" name="Google Shape;44;p5"/>
          <p:cNvSpPr txBox="1">
            <a:spLocks noGrp="1"/>
          </p:cNvSpPr>
          <p:nvPr>
            <p:ph type="ctrTitle"/>
          </p:nvPr>
        </p:nvSpPr>
        <p:spPr>
          <a:xfrm>
            <a:off x="685800" y="990600"/>
            <a:ext cx="8229600" cy="1905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600"/>
              <a:buFont typeface="Arial"/>
              <a:buNone/>
            </a:pPr>
            <a:r>
              <a:rPr lang="en-US" sz="3600" b="1" i="0" u="none">
                <a:solidFill>
                  <a:schemeClr val="dk1"/>
                </a:solidFill>
                <a:latin typeface="Arial"/>
                <a:ea typeface="Arial"/>
                <a:cs typeface="Arial"/>
                <a:sym typeface="Arial"/>
              </a:rPr>
              <a:t>ФОРМУВАННЯ ІНШОМОВНОЇ КОМПЕТЕНТНОСТІ В ГОВОРІННІ</a:t>
            </a:r>
            <a:endParaRPr/>
          </a:p>
        </p:txBody>
      </p:sp>
      <p:sp>
        <p:nvSpPr>
          <p:cNvPr id="45" name="Google Shape;45;p5"/>
          <p:cNvSpPr txBox="1">
            <a:spLocks noGrp="1"/>
          </p:cNvSpPr>
          <p:nvPr>
            <p:ph type="subTitle" idx="1"/>
          </p:nvPr>
        </p:nvSpPr>
        <p:spPr>
          <a:xfrm>
            <a:off x="4673600" y="2927350"/>
            <a:ext cx="4013200" cy="1822450"/>
          </a:xfrm>
          <a:prstGeom prst="rect">
            <a:avLst/>
          </a:prstGeom>
          <a:noFill/>
          <a:ln>
            <a:noFill/>
          </a:ln>
        </p:spPr>
        <p:txBody>
          <a:bodyPr spcFirstLastPara="1" wrap="square" lIns="91425" tIns="45700" rIns="91425" bIns="45700" anchor="b" anchorCtr="0">
            <a:noAutofit/>
          </a:bodyPr>
          <a:lstStyle/>
          <a:p>
            <a:pPr marL="342900" lvl="0" indent="-209550" algn="l" rtl="0">
              <a:lnSpc>
                <a:spcPct val="100000"/>
              </a:lnSpc>
              <a:spcBef>
                <a:spcPts val="0"/>
              </a:spcBef>
              <a:spcAft>
                <a:spcPts val="0"/>
              </a:spcAft>
              <a:buSzPts val="2100"/>
              <a:buNone/>
            </a:pPr>
            <a:endParaRPr sz="2800" b="0" i="0" u="none">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14"/>
          <p:cNvSpPr txBox="1">
            <a:spLocks noGrp="1"/>
          </p:cNvSpPr>
          <p:nvPr>
            <p:ph type="title"/>
          </p:nvPr>
        </p:nvSpPr>
        <p:spPr>
          <a:xfrm>
            <a:off x="762000" y="762000"/>
            <a:ext cx="7924800" cy="11430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3600"/>
              <a:buFont typeface="Arial"/>
              <a:buNone/>
            </a:pPr>
            <a:r>
              <a:rPr lang="en-US" sz="3600" b="0" i="0" u="none">
                <a:solidFill>
                  <a:schemeClr val="dk2"/>
                </a:solidFill>
                <a:latin typeface="Arial"/>
                <a:ea typeface="Arial"/>
                <a:cs typeface="Arial"/>
                <a:sym typeface="Arial"/>
              </a:rPr>
              <a:t>Висновки</a:t>
            </a:r>
            <a:endParaRPr/>
          </a:p>
        </p:txBody>
      </p:sp>
      <p:sp>
        <p:nvSpPr>
          <p:cNvPr id="121" name="Google Shape;121;p14"/>
          <p:cNvSpPr txBox="1">
            <a:spLocks noGrp="1"/>
          </p:cNvSpPr>
          <p:nvPr>
            <p:ph type="body" idx="1"/>
          </p:nvPr>
        </p:nvSpPr>
        <p:spPr>
          <a:xfrm>
            <a:off x="838200" y="2362200"/>
            <a:ext cx="7693025" cy="3724275"/>
          </a:xfrm>
          <a:prstGeom prst="rect">
            <a:avLst/>
          </a:prstGeom>
          <a:noFill/>
          <a:ln>
            <a:noFill/>
          </a:ln>
        </p:spPr>
        <p:txBody>
          <a:bodyPr spcFirstLastPara="1" wrap="square" lIns="91425" tIns="45700" rIns="91425" bIns="45700" anchor="t" anchorCtr="0">
            <a:noAutofit/>
          </a:bodyPr>
          <a:lstStyle/>
          <a:p>
            <a:pPr marL="342900" marR="0" lvl="0" indent="-342900" algn="just" rtl="0">
              <a:lnSpc>
                <a:spcPct val="100000"/>
              </a:lnSpc>
              <a:spcBef>
                <a:spcPts val="0"/>
              </a:spcBef>
              <a:spcAft>
                <a:spcPts val="0"/>
              </a:spcAft>
              <a:buClr>
                <a:schemeClr val="dk1"/>
              </a:buClr>
              <a:buSzPts val="2100"/>
              <a:buFont typeface="Noto Sans Symbols"/>
              <a:buChar char="●"/>
            </a:pPr>
            <a:r>
              <a:rPr lang="en-US" sz="2800" b="0" i="0" u="none">
                <a:solidFill>
                  <a:schemeClr val="dk1"/>
                </a:solidFill>
                <a:latin typeface="Arial"/>
                <a:ea typeface="Arial"/>
                <a:cs typeface="Arial"/>
                <a:sym typeface="Arial"/>
              </a:rPr>
              <a:t>Для формування операцій автоматизованого відбору мовних засобів необхідно перш за все закласти в пам’ять учнів необхідну кількість ЛО, а також запас граматичних засобів. Тобто необхідно </a:t>
            </a:r>
            <a:r>
              <a:rPr lang="en-US" sz="2800" b="1" i="0" u="none">
                <a:solidFill>
                  <a:schemeClr val="dk1"/>
                </a:solidFill>
                <a:latin typeface="Arial"/>
                <a:ea typeface="Arial"/>
                <a:cs typeface="Arial"/>
                <a:sym typeface="Arial"/>
              </a:rPr>
              <a:t>сформувати систему лексико-граматичних навичок</a:t>
            </a:r>
            <a:r>
              <a:rPr lang="en-US" sz="2800" b="0" i="0" u="none">
                <a:solidFill>
                  <a:schemeClr val="dk1"/>
                </a:solidFill>
                <a:latin typeface="Arial"/>
                <a:ea typeface="Arial"/>
                <a:cs typeface="Arial"/>
                <a:sym typeface="Arial"/>
              </a:rPr>
              <a:t> ІМ, що вивчається. </a:t>
            </a:r>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5"/>
        <p:cNvGrpSpPr/>
        <p:nvPr/>
      </p:nvGrpSpPr>
      <p:grpSpPr>
        <a:xfrm>
          <a:off x="0" y="0"/>
          <a:ext cx="0" cy="0"/>
          <a:chOff x="0" y="0"/>
          <a:chExt cx="0" cy="0"/>
        </a:xfrm>
      </p:grpSpPr>
      <p:sp>
        <p:nvSpPr>
          <p:cNvPr id="126" name="Google Shape;126;p15"/>
          <p:cNvSpPr txBox="1">
            <a:spLocks noGrp="1"/>
          </p:cNvSpPr>
          <p:nvPr>
            <p:ph type="title"/>
          </p:nvPr>
        </p:nvSpPr>
        <p:spPr>
          <a:xfrm>
            <a:off x="762000" y="762000"/>
            <a:ext cx="7924800" cy="11430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3600"/>
              <a:buFont typeface="Arial"/>
              <a:buNone/>
            </a:pPr>
            <a:r>
              <a:rPr lang="en-US" sz="3600" b="0" i="0" u="none">
                <a:solidFill>
                  <a:schemeClr val="dk2"/>
                </a:solidFill>
                <a:latin typeface="Arial"/>
                <a:ea typeface="Arial"/>
                <a:cs typeface="Arial"/>
                <a:sym typeface="Arial"/>
              </a:rPr>
              <a:t>Висновки</a:t>
            </a:r>
            <a:endParaRPr/>
          </a:p>
        </p:txBody>
      </p:sp>
      <p:sp>
        <p:nvSpPr>
          <p:cNvPr id="127" name="Google Shape;127;p15"/>
          <p:cNvSpPr txBox="1">
            <a:spLocks noGrp="1"/>
          </p:cNvSpPr>
          <p:nvPr>
            <p:ph type="body" idx="1"/>
          </p:nvPr>
        </p:nvSpPr>
        <p:spPr>
          <a:xfrm>
            <a:off x="838200" y="2362200"/>
            <a:ext cx="7693025" cy="3724275"/>
          </a:xfrm>
          <a:prstGeom prst="rect">
            <a:avLst/>
          </a:prstGeom>
          <a:noFill/>
          <a:ln>
            <a:noFill/>
          </a:ln>
        </p:spPr>
        <p:txBody>
          <a:bodyPr spcFirstLastPara="1" wrap="square" lIns="91425" tIns="45700" rIns="91425" bIns="45700" anchor="t" anchorCtr="0">
            <a:noAutofit/>
          </a:bodyPr>
          <a:lstStyle/>
          <a:p>
            <a:pPr marL="342900" marR="0" lvl="0" indent="-342900" algn="just" rtl="0">
              <a:lnSpc>
                <a:spcPct val="100000"/>
              </a:lnSpc>
              <a:spcBef>
                <a:spcPts val="0"/>
              </a:spcBef>
              <a:spcAft>
                <a:spcPts val="0"/>
              </a:spcAft>
              <a:buClr>
                <a:schemeClr val="dk1"/>
              </a:buClr>
              <a:buSzPts val="2100"/>
              <a:buFont typeface="Noto Sans Symbols"/>
              <a:buChar char="●"/>
            </a:pPr>
            <a:r>
              <a:rPr lang="en-US" sz="2800" b="0" i="0" u="none">
                <a:solidFill>
                  <a:schemeClr val="dk1"/>
                </a:solidFill>
                <a:latin typeface="Arial"/>
                <a:ea typeface="Arial"/>
                <a:cs typeface="Arial"/>
                <a:sym typeface="Arial"/>
              </a:rPr>
              <a:t>У породженні висловлювань важливу роль відіграє </a:t>
            </a:r>
            <a:r>
              <a:rPr lang="en-US" sz="2800" b="1" i="0" u="none">
                <a:solidFill>
                  <a:schemeClr val="dk1"/>
                </a:solidFill>
                <a:latin typeface="Arial"/>
                <a:ea typeface="Arial"/>
                <a:cs typeface="Arial"/>
                <a:sym typeface="Arial"/>
              </a:rPr>
              <a:t>оперативна пам’ять</a:t>
            </a:r>
            <a:r>
              <a:rPr lang="en-US" sz="2800" b="0" i="0" u="none">
                <a:solidFill>
                  <a:schemeClr val="dk1"/>
                </a:solidFill>
                <a:latin typeface="Arial"/>
                <a:ea typeface="Arial"/>
                <a:cs typeface="Arial"/>
                <a:sym typeface="Arial"/>
              </a:rPr>
              <a:t>. Отже, її необхідно тренувати на всіх етапах навчання і на всіх стадіях формування мовленнєвих операцій, навичок та вмінь.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7">
                                            <p:txEl>
                                              <p:pRg st="0" end="0"/>
                                            </p:txEl>
                                          </p:spTgt>
                                        </p:tgtEl>
                                        <p:attrNameLst>
                                          <p:attrName>style.visibility</p:attrName>
                                        </p:attrNameLst>
                                      </p:cBhvr>
                                      <p:to>
                                        <p:strVal val="visible"/>
                                      </p:to>
                                    </p:set>
                                    <p:anim calcmode="lin" valueType="num">
                                      <p:cBhvr additive="base">
                                        <p:cTn id="7" dur="500"/>
                                        <p:tgtEl>
                                          <p:spTgt spid="12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1"/>
        <p:cNvGrpSpPr/>
        <p:nvPr/>
      </p:nvGrpSpPr>
      <p:grpSpPr>
        <a:xfrm>
          <a:off x="0" y="0"/>
          <a:ext cx="0" cy="0"/>
          <a:chOff x="0" y="0"/>
          <a:chExt cx="0" cy="0"/>
        </a:xfrm>
      </p:grpSpPr>
      <p:sp>
        <p:nvSpPr>
          <p:cNvPr id="132" name="Google Shape;132;p16"/>
          <p:cNvSpPr txBox="1">
            <a:spLocks noGrp="1"/>
          </p:cNvSpPr>
          <p:nvPr>
            <p:ph type="title" idx="4294967295"/>
          </p:nvPr>
        </p:nvSpPr>
        <p:spPr>
          <a:xfrm>
            <a:off x="762000" y="762000"/>
            <a:ext cx="79248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2"/>
              </a:buClr>
              <a:buSzPts val="3600"/>
              <a:buFont typeface="Arial"/>
              <a:buNone/>
            </a:pPr>
            <a:r>
              <a:rPr lang="en-US" sz="3600" b="1" i="0" u="none" strike="noStrike" cap="none">
                <a:solidFill>
                  <a:schemeClr val="dk2"/>
                </a:solidFill>
                <a:latin typeface="Arial"/>
                <a:ea typeface="Arial"/>
                <a:cs typeface="Arial"/>
                <a:sym typeface="Arial"/>
              </a:rPr>
              <a:t>Для розвантаження оперативної пам’яті використовуються </a:t>
            </a:r>
            <a:r>
              <a:rPr lang="en-US" sz="3600" b="1" i="0" u="sng" strike="noStrike" cap="none">
                <a:solidFill>
                  <a:schemeClr val="dk2"/>
                </a:solidFill>
                <a:latin typeface="Arial"/>
                <a:ea typeface="Arial"/>
                <a:cs typeface="Arial"/>
                <a:sym typeface="Arial"/>
              </a:rPr>
              <a:t>опори</a:t>
            </a:r>
            <a:r>
              <a:rPr lang="en-US" sz="3600" b="1" i="0" u="none" strike="noStrike" cap="none">
                <a:solidFill>
                  <a:schemeClr val="dk2"/>
                </a:solidFill>
                <a:latin typeface="Arial"/>
                <a:ea typeface="Arial"/>
                <a:cs typeface="Arial"/>
                <a:sym typeface="Arial"/>
              </a:rPr>
              <a:t>:</a:t>
            </a:r>
            <a:endParaRPr/>
          </a:p>
        </p:txBody>
      </p:sp>
      <p:sp>
        <p:nvSpPr>
          <p:cNvPr id="133" name="Google Shape;133;p16"/>
          <p:cNvSpPr txBox="1">
            <a:spLocks noGrp="1"/>
          </p:cNvSpPr>
          <p:nvPr>
            <p:ph type="body" idx="4294967295"/>
          </p:nvPr>
        </p:nvSpPr>
        <p:spPr>
          <a:xfrm>
            <a:off x="838200" y="2362200"/>
            <a:ext cx="7693025" cy="372427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Noto Sans Symbols"/>
              <a:buChar char="●"/>
            </a:pPr>
            <a:r>
              <a:rPr lang="en-US" sz="3200" b="0" i="0" u="none">
                <a:solidFill>
                  <a:schemeClr val="dk1"/>
                </a:solidFill>
                <a:latin typeface="Arial"/>
                <a:ea typeface="Arial"/>
                <a:cs typeface="Arial"/>
                <a:sym typeface="Arial"/>
              </a:rPr>
              <a:t>Вербальні:</a:t>
            </a:r>
            <a:endParaRPr/>
          </a:p>
          <a:p>
            <a:pPr marL="1800225" marR="0" lvl="1" indent="-725487" algn="l" rtl="0">
              <a:lnSpc>
                <a:spcPct val="100000"/>
              </a:lnSpc>
              <a:spcBef>
                <a:spcPts val="640"/>
              </a:spcBef>
              <a:spcAft>
                <a:spcPts val="0"/>
              </a:spcAft>
              <a:buClr>
                <a:schemeClr val="dk1"/>
              </a:buClr>
              <a:buSzPts val="2400"/>
              <a:buFont typeface="Arial"/>
              <a:buChar char="–"/>
            </a:pPr>
            <a:r>
              <a:rPr lang="en-US" sz="3200" b="0" i="0" u="none" strike="noStrike" cap="none">
                <a:solidFill>
                  <a:schemeClr val="dk1"/>
                </a:solidFill>
                <a:latin typeface="Arial"/>
                <a:ea typeface="Arial"/>
                <a:cs typeface="Arial"/>
                <a:sym typeface="Arial"/>
              </a:rPr>
              <a:t>повні</a:t>
            </a:r>
            <a:endParaRPr/>
          </a:p>
          <a:p>
            <a:pPr marL="1800225" marR="0" lvl="1" indent="-725487" algn="l" rtl="0">
              <a:lnSpc>
                <a:spcPct val="100000"/>
              </a:lnSpc>
              <a:spcBef>
                <a:spcPts val="640"/>
              </a:spcBef>
              <a:spcAft>
                <a:spcPts val="0"/>
              </a:spcAft>
              <a:buClr>
                <a:schemeClr val="dk1"/>
              </a:buClr>
              <a:buSzPts val="2400"/>
              <a:buFont typeface="Arial"/>
              <a:buChar char="–"/>
            </a:pPr>
            <a:r>
              <a:rPr lang="en-US" sz="3200" b="0" i="0" u="none" strike="noStrike" cap="none">
                <a:solidFill>
                  <a:schemeClr val="dk1"/>
                </a:solidFill>
                <a:latin typeface="Arial"/>
                <a:ea typeface="Arial"/>
                <a:cs typeface="Arial"/>
                <a:sym typeface="Arial"/>
              </a:rPr>
              <a:t>неповні</a:t>
            </a:r>
            <a:endParaRPr/>
          </a:p>
          <a:p>
            <a:pPr marL="342900" marR="0" lvl="0" indent="-342900" algn="l" rtl="0">
              <a:lnSpc>
                <a:spcPct val="100000"/>
              </a:lnSpc>
              <a:spcBef>
                <a:spcPts val="640"/>
              </a:spcBef>
              <a:spcAft>
                <a:spcPts val="0"/>
              </a:spcAft>
              <a:buClr>
                <a:schemeClr val="dk1"/>
              </a:buClr>
              <a:buSzPts val="2400"/>
              <a:buFont typeface="Noto Sans Symbols"/>
              <a:buChar char="●"/>
            </a:pPr>
            <a:r>
              <a:rPr lang="en-US" sz="3200" b="0" i="0" u="none">
                <a:solidFill>
                  <a:schemeClr val="dk1"/>
                </a:solidFill>
                <a:latin typeface="Arial"/>
                <a:ea typeface="Arial"/>
                <a:cs typeface="Arial"/>
                <a:sym typeface="Arial"/>
              </a:rPr>
              <a:t>Невербальні</a:t>
            </a:r>
            <a:endParaRPr/>
          </a:p>
          <a:p>
            <a:pPr marL="342900" marR="0" lvl="0" indent="-342900" algn="l" rtl="0">
              <a:lnSpc>
                <a:spcPct val="100000"/>
              </a:lnSpc>
              <a:spcBef>
                <a:spcPts val="640"/>
              </a:spcBef>
              <a:spcAft>
                <a:spcPts val="0"/>
              </a:spcAft>
              <a:buClr>
                <a:schemeClr val="dk1"/>
              </a:buClr>
              <a:buSzPts val="2400"/>
              <a:buFont typeface="Noto Sans Symbols"/>
              <a:buChar char="●"/>
            </a:pPr>
            <a:r>
              <a:rPr lang="en-US" sz="3200" b="0" i="0" u="none">
                <a:solidFill>
                  <a:schemeClr val="dk1"/>
                </a:solidFill>
                <a:latin typeface="Arial"/>
                <a:ea typeface="Arial"/>
                <a:cs typeface="Arial"/>
                <a:sym typeface="Arial"/>
              </a:rPr>
              <a:t>Комбіновані</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
                                            <p:txEl>
                                              <p:pRg st="0" end="0"/>
                                            </p:txEl>
                                          </p:spTgt>
                                        </p:tgtEl>
                                        <p:attrNameLst>
                                          <p:attrName>style.visibility</p:attrName>
                                        </p:attrNameLst>
                                      </p:cBhvr>
                                      <p:to>
                                        <p:strVal val="visible"/>
                                      </p:to>
                                    </p:set>
                                    <p:anim calcmode="lin" valueType="num">
                                      <p:cBhvr additive="base">
                                        <p:cTn id="7" dur="500"/>
                                        <p:tgtEl>
                                          <p:spTgt spid="13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3">
                                            <p:txEl>
                                              <p:pRg st="1" end="1"/>
                                            </p:txEl>
                                          </p:spTgt>
                                        </p:tgtEl>
                                        <p:attrNameLst>
                                          <p:attrName>style.visibility</p:attrName>
                                        </p:attrNameLst>
                                      </p:cBhvr>
                                      <p:to>
                                        <p:strVal val="visible"/>
                                      </p:to>
                                    </p:set>
                                    <p:anim calcmode="lin" valueType="num">
                                      <p:cBhvr additive="base">
                                        <p:cTn id="12" dur="500"/>
                                        <p:tgtEl>
                                          <p:spTgt spid="13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3">
                                            <p:txEl>
                                              <p:pRg st="2" end="2"/>
                                            </p:txEl>
                                          </p:spTgt>
                                        </p:tgtEl>
                                        <p:attrNameLst>
                                          <p:attrName>style.visibility</p:attrName>
                                        </p:attrNameLst>
                                      </p:cBhvr>
                                      <p:to>
                                        <p:strVal val="visible"/>
                                      </p:to>
                                    </p:set>
                                    <p:anim calcmode="lin" valueType="num">
                                      <p:cBhvr additive="base">
                                        <p:cTn id="17" dur="500"/>
                                        <p:tgtEl>
                                          <p:spTgt spid="13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33">
                                            <p:txEl>
                                              <p:pRg st="3" end="3"/>
                                            </p:txEl>
                                          </p:spTgt>
                                        </p:tgtEl>
                                        <p:attrNameLst>
                                          <p:attrName>style.visibility</p:attrName>
                                        </p:attrNameLst>
                                      </p:cBhvr>
                                      <p:to>
                                        <p:strVal val="visible"/>
                                      </p:to>
                                    </p:set>
                                    <p:anim calcmode="lin" valueType="num">
                                      <p:cBhvr additive="base">
                                        <p:cTn id="22" dur="500"/>
                                        <p:tgtEl>
                                          <p:spTgt spid="13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33">
                                            <p:txEl>
                                              <p:pRg st="4" end="4"/>
                                            </p:txEl>
                                          </p:spTgt>
                                        </p:tgtEl>
                                        <p:attrNameLst>
                                          <p:attrName>style.visibility</p:attrName>
                                        </p:attrNameLst>
                                      </p:cBhvr>
                                      <p:to>
                                        <p:strVal val="visible"/>
                                      </p:to>
                                    </p:set>
                                    <p:anim calcmode="lin" valueType="num">
                                      <p:cBhvr additive="base">
                                        <p:cTn id="27" dur="500"/>
                                        <p:tgtEl>
                                          <p:spTgt spid="13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7"/>
        <p:cNvGrpSpPr/>
        <p:nvPr/>
      </p:nvGrpSpPr>
      <p:grpSpPr>
        <a:xfrm>
          <a:off x="0" y="0"/>
          <a:ext cx="0" cy="0"/>
          <a:chOff x="0" y="0"/>
          <a:chExt cx="0" cy="0"/>
        </a:xfrm>
      </p:grpSpPr>
      <p:sp>
        <p:nvSpPr>
          <p:cNvPr id="138" name="Google Shape;138;p17"/>
          <p:cNvSpPr txBox="1">
            <a:spLocks noGrp="1"/>
          </p:cNvSpPr>
          <p:nvPr>
            <p:ph type="title" idx="4294967295"/>
          </p:nvPr>
        </p:nvSpPr>
        <p:spPr>
          <a:xfrm>
            <a:off x="762000" y="762000"/>
            <a:ext cx="79248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2"/>
              </a:buClr>
              <a:buSzPts val="3600"/>
              <a:buFont typeface="Arial"/>
              <a:buNone/>
            </a:pPr>
            <a:r>
              <a:rPr lang="en-US" sz="3600" b="1" i="0" u="none" strike="noStrike" cap="none">
                <a:solidFill>
                  <a:schemeClr val="dk2"/>
                </a:solidFill>
                <a:latin typeface="Arial"/>
                <a:ea typeface="Arial"/>
                <a:cs typeface="Arial"/>
                <a:sym typeface="Arial"/>
              </a:rPr>
              <a:t>Повна </a:t>
            </a:r>
            <a:br>
              <a:rPr lang="en-US" sz="3600" b="1" i="0" u="none" strike="noStrike" cap="none">
                <a:solidFill>
                  <a:schemeClr val="dk2"/>
                </a:solidFill>
                <a:latin typeface="Arial"/>
                <a:ea typeface="Arial"/>
                <a:cs typeface="Arial"/>
                <a:sym typeface="Arial"/>
              </a:rPr>
            </a:br>
            <a:r>
              <a:rPr lang="en-US" sz="3600" b="1" i="0" u="none" strike="noStrike" cap="none">
                <a:solidFill>
                  <a:schemeClr val="dk2"/>
                </a:solidFill>
                <a:latin typeface="Arial"/>
                <a:ea typeface="Arial"/>
                <a:cs typeface="Arial"/>
                <a:sym typeface="Arial"/>
              </a:rPr>
              <a:t>вербальна опора</a:t>
            </a:r>
            <a:endParaRPr/>
          </a:p>
        </p:txBody>
      </p:sp>
      <p:graphicFrame>
        <p:nvGraphicFramePr>
          <p:cNvPr id="139" name="Google Shape;139;p17"/>
          <p:cNvGraphicFramePr/>
          <p:nvPr/>
        </p:nvGraphicFramePr>
        <p:xfrm>
          <a:off x="1447800" y="2133600"/>
          <a:ext cx="7391375" cy="2514600"/>
        </p:xfrm>
        <a:graphic>
          <a:graphicData uri="http://schemas.openxmlformats.org/drawingml/2006/table">
            <a:tbl>
              <a:tblPr>
                <a:noFill/>
                <a:tableStyleId>{106E4CA4-BFF0-46E8-A035-4BB90FB0379F}</a:tableStyleId>
              </a:tblPr>
              <a:tblGrid>
                <a:gridCol w="1157275"/>
                <a:gridCol w="1890700"/>
                <a:gridCol w="1600200"/>
                <a:gridCol w="2743200"/>
              </a:tblGrid>
              <a:tr h="2514600">
                <a:tc>
                  <a:txBody>
                    <a:bodyPr/>
                    <a:lstStyle/>
                    <a:p>
                      <a:pPr marL="0" marR="0" lvl="0" indent="0" algn="l" rtl="0">
                        <a:lnSpc>
                          <a:spcPct val="100000"/>
                        </a:lnSpc>
                        <a:spcBef>
                          <a:spcPts val="0"/>
                        </a:spcBef>
                        <a:spcAft>
                          <a:spcPts val="0"/>
                        </a:spcAft>
                        <a:buClr>
                          <a:schemeClr val="dk1"/>
                        </a:buClr>
                        <a:buSzPts val="2400"/>
                        <a:buFont typeface="Arial"/>
                        <a:buNone/>
                      </a:pPr>
                      <a:endParaRPr sz="2400" b="1"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endParaRPr sz="2400" b="1"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endParaRPr sz="2400" b="1"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2060"/>
                        </a:buClr>
                        <a:buSzPts val="2400"/>
                        <a:buFont typeface="Arial"/>
                        <a:buNone/>
                      </a:pPr>
                      <a:r>
                        <a:rPr lang="en-US" sz="2400" b="1" i="0" u="none" strike="noStrike" cap="none">
                          <a:solidFill>
                            <a:srgbClr val="002060"/>
                          </a:solidFill>
                          <a:latin typeface="Arial"/>
                          <a:ea typeface="Arial"/>
                          <a:cs typeface="Arial"/>
                          <a:sym typeface="Arial"/>
                        </a:rPr>
                        <a:t>A</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2060"/>
                        </a:buClr>
                        <a:buSzPts val="2400"/>
                        <a:buFont typeface="Arial"/>
                        <a:buNone/>
                      </a:pPr>
                      <a:r>
                        <a:rPr lang="en-US" sz="2400" b="1" i="0" u="none" strike="noStrike" cap="none">
                          <a:solidFill>
                            <a:srgbClr val="002060"/>
                          </a:solidFill>
                          <a:latin typeface="Arial"/>
                          <a:ea typeface="Arial"/>
                          <a:cs typeface="Arial"/>
                          <a:sym typeface="Arial"/>
                        </a:rPr>
                        <a:t>tiger</a:t>
                      </a:r>
                      <a:endParaRPr/>
                    </a:p>
                    <a:p>
                      <a:pPr marL="0" marR="0" lvl="0" indent="0" algn="l" rtl="0">
                        <a:lnSpc>
                          <a:spcPct val="100000"/>
                        </a:lnSpc>
                        <a:spcBef>
                          <a:spcPts val="0"/>
                        </a:spcBef>
                        <a:spcAft>
                          <a:spcPts val="0"/>
                        </a:spcAft>
                        <a:buClr>
                          <a:srgbClr val="002060"/>
                        </a:buClr>
                        <a:buSzPts val="2400"/>
                        <a:buFont typeface="Arial"/>
                        <a:buNone/>
                      </a:pPr>
                      <a:r>
                        <a:rPr lang="en-US" sz="2400" b="1" i="0" u="none" strike="noStrike" cap="none">
                          <a:solidFill>
                            <a:srgbClr val="002060"/>
                          </a:solidFill>
                          <a:latin typeface="Arial"/>
                          <a:ea typeface="Arial"/>
                          <a:cs typeface="Arial"/>
                          <a:sym typeface="Arial"/>
                        </a:rPr>
                        <a:t>bear</a:t>
                      </a:r>
                      <a:endParaRPr/>
                    </a:p>
                    <a:p>
                      <a:pPr marL="0" marR="0" lvl="0" indent="0" algn="l" rtl="0">
                        <a:lnSpc>
                          <a:spcPct val="100000"/>
                        </a:lnSpc>
                        <a:spcBef>
                          <a:spcPts val="0"/>
                        </a:spcBef>
                        <a:spcAft>
                          <a:spcPts val="0"/>
                        </a:spcAft>
                        <a:buClr>
                          <a:srgbClr val="002060"/>
                        </a:buClr>
                        <a:buSzPts val="2400"/>
                        <a:buFont typeface="Arial"/>
                        <a:buNone/>
                      </a:pPr>
                      <a:r>
                        <a:rPr lang="en-US" sz="2400" b="1" i="0" u="none" strike="noStrike" cap="none">
                          <a:solidFill>
                            <a:srgbClr val="002060"/>
                          </a:solidFill>
                          <a:latin typeface="Arial"/>
                          <a:ea typeface="Arial"/>
                          <a:cs typeface="Arial"/>
                          <a:sym typeface="Arial"/>
                        </a:rPr>
                        <a:t>tortoise</a:t>
                      </a:r>
                      <a:endParaRPr/>
                    </a:p>
                    <a:p>
                      <a:pPr marL="0" marR="0" lvl="0" indent="0" algn="l" rtl="0">
                        <a:lnSpc>
                          <a:spcPct val="100000"/>
                        </a:lnSpc>
                        <a:spcBef>
                          <a:spcPts val="0"/>
                        </a:spcBef>
                        <a:spcAft>
                          <a:spcPts val="0"/>
                        </a:spcAft>
                        <a:buClr>
                          <a:srgbClr val="002060"/>
                        </a:buClr>
                        <a:buSzPts val="2400"/>
                        <a:buFont typeface="Arial"/>
                        <a:buNone/>
                      </a:pPr>
                      <a:r>
                        <a:rPr lang="en-US" sz="2400" b="1" i="0" u="none" strike="noStrike" cap="none">
                          <a:solidFill>
                            <a:srgbClr val="002060"/>
                          </a:solidFill>
                          <a:latin typeface="Arial"/>
                          <a:ea typeface="Arial"/>
                          <a:cs typeface="Arial"/>
                          <a:sym typeface="Arial"/>
                        </a:rPr>
                        <a:t>cat</a:t>
                      </a:r>
                      <a:endParaRPr/>
                    </a:p>
                    <a:p>
                      <a:pPr marL="0" marR="0" lvl="0" indent="0" algn="l" rtl="0">
                        <a:lnSpc>
                          <a:spcPct val="100000"/>
                        </a:lnSpc>
                        <a:spcBef>
                          <a:spcPts val="0"/>
                        </a:spcBef>
                        <a:spcAft>
                          <a:spcPts val="0"/>
                        </a:spcAft>
                        <a:buClr>
                          <a:srgbClr val="002060"/>
                        </a:buClr>
                        <a:buSzPts val="2400"/>
                        <a:buFont typeface="Arial"/>
                        <a:buNone/>
                      </a:pPr>
                      <a:r>
                        <a:rPr lang="en-US" sz="2400" b="1" i="0" u="none" strike="noStrike" cap="none">
                          <a:solidFill>
                            <a:srgbClr val="002060"/>
                          </a:solidFill>
                          <a:latin typeface="Arial"/>
                          <a:ea typeface="Arial"/>
                          <a:cs typeface="Arial"/>
                          <a:sym typeface="Arial"/>
                        </a:rPr>
                        <a:t>lion</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400"/>
                        <a:buFont typeface="Arial"/>
                        <a:buNone/>
                      </a:pPr>
                      <a:endParaRPr sz="2400" b="1"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2060"/>
                        </a:buClr>
                        <a:buSzPts val="2400"/>
                        <a:buFont typeface="Arial"/>
                        <a:buNone/>
                      </a:pPr>
                      <a:r>
                        <a:rPr lang="en-US" sz="2400" b="1" i="0" u="none" strike="noStrike" cap="none">
                          <a:solidFill>
                            <a:srgbClr val="002060"/>
                          </a:solidFill>
                          <a:latin typeface="Arial"/>
                          <a:ea typeface="Arial"/>
                          <a:cs typeface="Arial"/>
                          <a:sym typeface="Arial"/>
                        </a:rPr>
                        <a:t>can</a:t>
                      </a:r>
                      <a:endParaRPr/>
                    </a:p>
                    <a:p>
                      <a:pPr marL="0" marR="0" lvl="0" indent="0" algn="l" rtl="0">
                        <a:lnSpc>
                          <a:spcPct val="100000"/>
                        </a:lnSpc>
                        <a:spcBef>
                          <a:spcPts val="0"/>
                        </a:spcBef>
                        <a:spcAft>
                          <a:spcPts val="0"/>
                        </a:spcAft>
                        <a:buClr>
                          <a:srgbClr val="002060"/>
                        </a:buClr>
                        <a:buSzPts val="2400"/>
                        <a:buFont typeface="Arial"/>
                        <a:buNone/>
                      </a:pPr>
                      <a:r>
                        <a:rPr lang="en-US" sz="2400" b="1" i="0" u="none" strike="noStrike" cap="none">
                          <a:solidFill>
                            <a:srgbClr val="002060"/>
                          </a:solidFill>
                          <a:latin typeface="Arial"/>
                          <a:ea typeface="Arial"/>
                          <a:cs typeface="Arial"/>
                          <a:sym typeface="Arial"/>
                        </a:rPr>
                        <a:t>can’t</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2060"/>
                        </a:buClr>
                        <a:buSzPts val="2400"/>
                        <a:buFont typeface="Arial"/>
                        <a:buNone/>
                      </a:pPr>
                      <a:r>
                        <a:rPr lang="en-US" sz="2400" b="1" i="0" u="none" strike="noStrike" cap="none">
                          <a:solidFill>
                            <a:srgbClr val="002060"/>
                          </a:solidFill>
                          <a:latin typeface="Arial"/>
                          <a:ea typeface="Arial"/>
                          <a:cs typeface="Arial"/>
                          <a:sym typeface="Arial"/>
                        </a:rPr>
                        <a:t>run</a:t>
                      </a:r>
                      <a:endParaRPr/>
                    </a:p>
                    <a:p>
                      <a:pPr marL="0" marR="0" lvl="0" indent="0" algn="l" rtl="0">
                        <a:lnSpc>
                          <a:spcPct val="100000"/>
                        </a:lnSpc>
                        <a:spcBef>
                          <a:spcPts val="0"/>
                        </a:spcBef>
                        <a:spcAft>
                          <a:spcPts val="0"/>
                        </a:spcAft>
                        <a:buClr>
                          <a:srgbClr val="002060"/>
                        </a:buClr>
                        <a:buSzPts val="2400"/>
                        <a:buFont typeface="Arial"/>
                        <a:buNone/>
                      </a:pPr>
                      <a:r>
                        <a:rPr lang="en-US" sz="2400" b="1" i="0" u="none" strike="noStrike" cap="none">
                          <a:solidFill>
                            <a:srgbClr val="002060"/>
                          </a:solidFill>
                          <a:latin typeface="Arial"/>
                          <a:ea typeface="Arial"/>
                          <a:cs typeface="Arial"/>
                          <a:sym typeface="Arial"/>
                        </a:rPr>
                        <a:t>climb trees</a:t>
                      </a:r>
                      <a:endParaRPr/>
                    </a:p>
                    <a:p>
                      <a:pPr marL="0" marR="0" lvl="0" indent="0" algn="l" rtl="0">
                        <a:lnSpc>
                          <a:spcPct val="100000"/>
                        </a:lnSpc>
                        <a:spcBef>
                          <a:spcPts val="0"/>
                        </a:spcBef>
                        <a:spcAft>
                          <a:spcPts val="0"/>
                        </a:spcAft>
                        <a:buClr>
                          <a:srgbClr val="002060"/>
                        </a:buClr>
                        <a:buSzPts val="2400"/>
                        <a:buFont typeface="Arial"/>
                        <a:buNone/>
                      </a:pPr>
                      <a:r>
                        <a:rPr lang="en-US" sz="2400" b="1" i="0" u="none" strike="noStrike" cap="none">
                          <a:solidFill>
                            <a:srgbClr val="002060"/>
                          </a:solidFill>
                          <a:latin typeface="Arial"/>
                          <a:ea typeface="Arial"/>
                          <a:cs typeface="Arial"/>
                          <a:sym typeface="Arial"/>
                        </a:rPr>
                        <a:t>jump</a:t>
                      </a:r>
                      <a:endParaRPr/>
                    </a:p>
                    <a:p>
                      <a:pPr marL="0" marR="0" lvl="0" indent="0" algn="l" rtl="0">
                        <a:lnSpc>
                          <a:spcPct val="100000"/>
                        </a:lnSpc>
                        <a:spcBef>
                          <a:spcPts val="0"/>
                        </a:spcBef>
                        <a:spcAft>
                          <a:spcPts val="0"/>
                        </a:spcAft>
                        <a:buClr>
                          <a:srgbClr val="002060"/>
                        </a:buClr>
                        <a:buSzPts val="2400"/>
                        <a:buFont typeface="Arial"/>
                        <a:buNone/>
                      </a:pPr>
                      <a:r>
                        <a:rPr lang="en-US" sz="2400" b="1" i="0" u="none" strike="noStrike" cap="none">
                          <a:solidFill>
                            <a:srgbClr val="002060"/>
                          </a:solidFill>
                          <a:latin typeface="Arial"/>
                          <a:ea typeface="Arial"/>
                          <a:cs typeface="Arial"/>
                          <a:sym typeface="Arial"/>
                        </a:rPr>
                        <a:t>swim</a:t>
                      </a:r>
                      <a:endParaRPr/>
                    </a:p>
                    <a:p>
                      <a:pPr marL="0" marR="0" lvl="0" indent="0" algn="l" rtl="0">
                        <a:lnSpc>
                          <a:spcPct val="100000"/>
                        </a:lnSpc>
                        <a:spcBef>
                          <a:spcPts val="0"/>
                        </a:spcBef>
                        <a:spcAft>
                          <a:spcPts val="0"/>
                        </a:spcAft>
                        <a:buClr>
                          <a:srgbClr val="002060"/>
                        </a:buClr>
                        <a:buSzPts val="2400"/>
                        <a:buFont typeface="Arial"/>
                        <a:buNone/>
                      </a:pPr>
                      <a:r>
                        <a:rPr lang="en-US" sz="2400" b="1" i="0" u="none" strike="noStrike" cap="none">
                          <a:solidFill>
                            <a:srgbClr val="002060"/>
                          </a:solidFill>
                          <a:latin typeface="Arial"/>
                          <a:ea typeface="Arial"/>
                          <a:cs typeface="Arial"/>
                          <a:sym typeface="Arial"/>
                        </a:rPr>
                        <a:t>walk</a:t>
                      </a:r>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r>
            </a:tbl>
          </a:graphicData>
        </a:graphic>
      </p:graphicFrame>
      <p:pic>
        <p:nvPicPr>
          <p:cNvPr id="140" name="Google Shape;140;p17"/>
          <p:cNvPicPr preferRelativeResize="0"/>
          <p:nvPr/>
        </p:nvPicPr>
        <p:blipFill rotWithShape="1">
          <a:blip r:embed="rId3">
            <a:alphaModFix/>
          </a:blip>
          <a:srcRect/>
          <a:stretch/>
        </p:blipFill>
        <p:spPr>
          <a:xfrm>
            <a:off x="76200" y="274637"/>
            <a:ext cx="2324100" cy="2789237"/>
          </a:xfrm>
          <a:prstGeom prst="rect">
            <a:avLst/>
          </a:prstGeom>
          <a:noFill/>
          <a:ln>
            <a:noFill/>
          </a:ln>
        </p:spPr>
      </p:pic>
      <p:pic>
        <p:nvPicPr>
          <p:cNvPr id="141" name="Google Shape;141;p17"/>
          <p:cNvPicPr preferRelativeResize="0"/>
          <p:nvPr/>
        </p:nvPicPr>
        <p:blipFill rotWithShape="1">
          <a:blip r:embed="rId4">
            <a:alphaModFix/>
          </a:blip>
          <a:srcRect/>
          <a:stretch/>
        </p:blipFill>
        <p:spPr>
          <a:xfrm>
            <a:off x="7304087" y="1981200"/>
            <a:ext cx="1749425" cy="4641850"/>
          </a:xfrm>
          <a:prstGeom prst="rect">
            <a:avLst/>
          </a:prstGeom>
          <a:noFill/>
          <a:ln>
            <a:noFill/>
          </a:ln>
        </p:spPr>
      </p:pic>
      <p:sp>
        <p:nvSpPr>
          <p:cNvPr id="142" name="Google Shape;142;p17"/>
          <p:cNvSpPr txBox="1"/>
          <p:nvPr/>
        </p:nvSpPr>
        <p:spPr>
          <a:xfrm>
            <a:off x="3276600" y="4876800"/>
            <a:ext cx="3048000" cy="9540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 зображальна опора</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fade">
                                      <p:cBhvr>
                                        <p:cTn id="7" dur="500"/>
                                        <p:tgtEl>
                                          <p:spTgt spid="1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1"/>
                                        </p:tgtEl>
                                        <p:attrNameLst>
                                          <p:attrName>style.visibility</p:attrName>
                                        </p:attrNameLst>
                                      </p:cBhvr>
                                      <p:to>
                                        <p:strVal val="visible"/>
                                      </p:to>
                                    </p:set>
                                    <p:animEffect transition="in" filter="fade">
                                      <p:cBhvr>
                                        <p:cTn id="12" dur="500"/>
                                        <p:tgtEl>
                                          <p:spTgt spid="14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2">
                                            <p:txEl>
                                              <p:pRg st="0" end="0"/>
                                            </p:txEl>
                                          </p:spTgt>
                                        </p:tgtEl>
                                        <p:attrNameLst>
                                          <p:attrName>style.visibility</p:attrName>
                                        </p:attrNameLst>
                                      </p:cBhvr>
                                      <p:to>
                                        <p:strVal val="visible"/>
                                      </p:to>
                                    </p:set>
                                    <p:animEffect transition="in" filter="fade">
                                      <p:cBhvr>
                                        <p:cTn id="17" dur="2000"/>
                                        <p:tgtEl>
                                          <p:spTgt spid="1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2"/>
        <p:cNvGrpSpPr/>
        <p:nvPr/>
      </p:nvGrpSpPr>
      <p:grpSpPr>
        <a:xfrm>
          <a:off x="0" y="0"/>
          <a:ext cx="0" cy="0"/>
          <a:chOff x="0" y="0"/>
          <a:chExt cx="0" cy="0"/>
        </a:xfrm>
      </p:grpSpPr>
      <p:sp>
        <p:nvSpPr>
          <p:cNvPr id="153" name="Google Shape;153;p19"/>
          <p:cNvSpPr txBox="1">
            <a:spLocks noGrp="1"/>
          </p:cNvSpPr>
          <p:nvPr>
            <p:ph type="title" idx="4294967295"/>
          </p:nvPr>
        </p:nvSpPr>
        <p:spPr>
          <a:xfrm>
            <a:off x="762000" y="762000"/>
            <a:ext cx="79248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2"/>
              </a:buClr>
              <a:buSzPts val="3600"/>
              <a:buFont typeface="Arial"/>
              <a:buNone/>
            </a:pPr>
            <a:r>
              <a:rPr lang="en-US" sz="3600" b="1" i="0" u="none" strike="noStrike" cap="none">
                <a:solidFill>
                  <a:schemeClr val="dk2"/>
                </a:solidFill>
                <a:latin typeface="Arial"/>
                <a:ea typeface="Arial"/>
                <a:cs typeface="Arial"/>
                <a:sym typeface="Arial"/>
              </a:rPr>
              <a:t>Невербальна (зображальна)опора</a:t>
            </a:r>
            <a:endParaRPr/>
          </a:p>
        </p:txBody>
      </p:sp>
      <p:pic>
        <p:nvPicPr>
          <p:cNvPr id="154" name="Google Shape;154;p19"/>
          <p:cNvPicPr preferRelativeResize="0">
            <a:picLocks noGrp="1"/>
          </p:cNvPicPr>
          <p:nvPr>
            <p:ph type="body" idx="4294967295"/>
          </p:nvPr>
        </p:nvPicPr>
        <p:blipFill rotWithShape="1">
          <a:blip r:embed="rId3">
            <a:alphaModFix/>
          </a:blip>
          <a:srcRect/>
          <a:stretch/>
        </p:blipFill>
        <p:spPr>
          <a:xfrm>
            <a:off x="11112" y="2060575"/>
            <a:ext cx="9132887" cy="4416425"/>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8"/>
        <p:cNvGrpSpPr/>
        <p:nvPr/>
      </p:nvGrpSpPr>
      <p:grpSpPr>
        <a:xfrm>
          <a:off x="0" y="0"/>
          <a:ext cx="0" cy="0"/>
          <a:chOff x="0" y="0"/>
          <a:chExt cx="0" cy="0"/>
        </a:xfrm>
      </p:grpSpPr>
      <p:sp>
        <p:nvSpPr>
          <p:cNvPr id="159" name="Google Shape;159;p20"/>
          <p:cNvSpPr txBox="1">
            <a:spLocks noGrp="1"/>
          </p:cNvSpPr>
          <p:nvPr>
            <p:ph type="title" idx="4294967295"/>
          </p:nvPr>
        </p:nvSpPr>
        <p:spPr>
          <a:xfrm>
            <a:off x="762000" y="762000"/>
            <a:ext cx="79248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2"/>
              </a:buClr>
              <a:buSzPts val="3600"/>
              <a:buFont typeface="Arial"/>
              <a:buNone/>
            </a:pPr>
            <a:r>
              <a:rPr lang="en-US" sz="3600" b="1" i="0" u="none" strike="noStrike" cap="none">
                <a:solidFill>
                  <a:schemeClr val="dk2"/>
                </a:solidFill>
                <a:latin typeface="Arial"/>
                <a:ea typeface="Arial"/>
                <a:cs typeface="Arial"/>
                <a:sym typeface="Arial"/>
              </a:rPr>
              <a:t>Вербально-зображальна (комбінована) опора</a:t>
            </a:r>
            <a:endParaRPr/>
          </a:p>
        </p:txBody>
      </p:sp>
      <p:pic>
        <p:nvPicPr>
          <p:cNvPr id="160" name="Google Shape;160;p20"/>
          <p:cNvPicPr preferRelativeResize="0">
            <a:picLocks noGrp="1"/>
          </p:cNvPicPr>
          <p:nvPr>
            <p:ph type="body" idx="4294967295"/>
          </p:nvPr>
        </p:nvPicPr>
        <p:blipFill rotWithShape="1">
          <a:blip r:embed="rId3">
            <a:alphaModFix/>
          </a:blip>
          <a:srcRect/>
          <a:stretch/>
        </p:blipFill>
        <p:spPr>
          <a:xfrm>
            <a:off x="0" y="1989137"/>
            <a:ext cx="9144000" cy="4868862"/>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p:cNvGrpSpPr/>
        <p:nvPr/>
      </p:nvGrpSpPr>
      <p:grpSpPr>
        <a:xfrm>
          <a:off x="0" y="0"/>
          <a:ext cx="0" cy="0"/>
          <a:chOff x="0" y="0"/>
          <a:chExt cx="0" cy="0"/>
        </a:xfrm>
      </p:grpSpPr>
      <p:sp>
        <p:nvSpPr>
          <p:cNvPr id="165" name="Google Shape;165;p21"/>
          <p:cNvSpPr txBox="1">
            <a:spLocks noGrp="1"/>
          </p:cNvSpPr>
          <p:nvPr>
            <p:ph type="title"/>
          </p:nvPr>
        </p:nvSpPr>
        <p:spPr>
          <a:xfrm>
            <a:off x="762000" y="762000"/>
            <a:ext cx="7924800" cy="11430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3600"/>
              <a:buFont typeface="Arial"/>
              <a:buNone/>
            </a:pPr>
            <a:r>
              <a:rPr lang="en-US" sz="3600" b="0" i="0" u="none">
                <a:solidFill>
                  <a:schemeClr val="dk2"/>
                </a:solidFill>
                <a:latin typeface="Arial"/>
                <a:ea typeface="Arial"/>
                <a:cs typeface="Arial"/>
                <a:sym typeface="Arial"/>
              </a:rPr>
              <a:t>Висновки</a:t>
            </a:r>
            <a:endParaRPr/>
          </a:p>
        </p:txBody>
      </p:sp>
      <p:sp>
        <p:nvSpPr>
          <p:cNvPr id="166" name="Google Shape;166;p21"/>
          <p:cNvSpPr txBox="1">
            <a:spLocks noGrp="1"/>
          </p:cNvSpPr>
          <p:nvPr>
            <p:ph type="body" idx="1"/>
          </p:nvPr>
        </p:nvSpPr>
        <p:spPr>
          <a:xfrm>
            <a:off x="838200" y="2362200"/>
            <a:ext cx="7693025" cy="3724275"/>
          </a:xfrm>
          <a:prstGeom prst="rect">
            <a:avLst/>
          </a:prstGeom>
          <a:noFill/>
          <a:ln>
            <a:noFill/>
          </a:ln>
        </p:spPr>
        <p:txBody>
          <a:bodyPr spcFirstLastPara="1" wrap="square" lIns="91425" tIns="45700" rIns="91425" bIns="45700" anchor="t" anchorCtr="0">
            <a:noAutofit/>
          </a:bodyPr>
          <a:lstStyle/>
          <a:p>
            <a:pPr marL="342900" marR="0" lvl="0" indent="-342900" algn="just" rtl="0">
              <a:lnSpc>
                <a:spcPct val="100000"/>
              </a:lnSpc>
              <a:spcBef>
                <a:spcPts val="0"/>
              </a:spcBef>
              <a:spcAft>
                <a:spcPts val="0"/>
              </a:spcAft>
              <a:buClr>
                <a:schemeClr val="dk1"/>
              </a:buClr>
              <a:buSzPts val="1800"/>
              <a:buFont typeface="Noto Sans Symbols"/>
              <a:buChar char="●"/>
            </a:pPr>
            <a:r>
              <a:rPr lang="en-US" sz="2400" b="0" i="0" u="none">
                <a:solidFill>
                  <a:schemeClr val="dk1"/>
                </a:solidFill>
                <a:latin typeface="Arial"/>
                <a:ea typeface="Arial"/>
                <a:cs typeface="Arial"/>
                <a:sym typeface="Arial"/>
              </a:rPr>
              <a:t>Оскільки в процесі мовлення постійно здійснюються </a:t>
            </a:r>
            <a:r>
              <a:rPr lang="en-US" sz="2400" b="1" i="0" u="none">
                <a:solidFill>
                  <a:schemeClr val="dk1"/>
                </a:solidFill>
                <a:latin typeface="Arial"/>
                <a:ea typeface="Arial"/>
                <a:cs typeface="Arial"/>
                <a:sym typeface="Arial"/>
              </a:rPr>
              <a:t>операції зворотного зв’язку</a:t>
            </a:r>
            <a:r>
              <a:rPr lang="en-US" sz="2400" b="0" i="0" u="none">
                <a:solidFill>
                  <a:schemeClr val="dk1"/>
                </a:solidFill>
                <a:latin typeface="Arial"/>
                <a:ea typeface="Arial"/>
                <a:cs typeface="Arial"/>
                <a:sym typeface="Arial"/>
              </a:rPr>
              <a:t>, завдяки якого висловлювання приводиться у відповідність із мовленнєвим задумом, при навчанні говоріння необхідно ці операції формувати. Для цього потрібно використовувати різні </a:t>
            </a:r>
            <a:r>
              <a:rPr lang="en-US" sz="2400" b="1" i="0" u="none">
                <a:solidFill>
                  <a:schemeClr val="dk1"/>
                </a:solidFill>
                <a:latin typeface="Arial"/>
                <a:ea typeface="Arial"/>
                <a:cs typeface="Arial"/>
                <a:sym typeface="Arial"/>
              </a:rPr>
              <a:t>опори, ключі для самоконтролю, контроль і корекцію</a:t>
            </a:r>
            <a:r>
              <a:rPr lang="en-US" sz="2400" b="0" i="0" u="none">
                <a:solidFill>
                  <a:schemeClr val="dk1"/>
                </a:solidFill>
                <a:latin typeface="Arial"/>
                <a:ea typeface="Arial"/>
                <a:cs typeface="Arial"/>
                <a:sym typeface="Arial"/>
              </a:rPr>
              <a:t> з боку вчителя та кращих учнів.</a:t>
            </a:r>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0"/>
        <p:cNvGrpSpPr/>
        <p:nvPr/>
      </p:nvGrpSpPr>
      <p:grpSpPr>
        <a:xfrm>
          <a:off x="0" y="0"/>
          <a:ext cx="0" cy="0"/>
          <a:chOff x="0" y="0"/>
          <a:chExt cx="0" cy="0"/>
        </a:xfrm>
      </p:grpSpPr>
      <p:sp>
        <p:nvSpPr>
          <p:cNvPr id="171" name="Google Shape;171;p22"/>
          <p:cNvSpPr>
            <a:spLocks noGrp="1"/>
          </p:cNvSpPr>
          <p:nvPr>
            <p:ph type="title"/>
          </p:nvPr>
        </p:nvSpPr>
        <p:spPr>
          <a:xfrm>
            <a:off x="971550" y="274637"/>
            <a:ext cx="7410450" cy="1143000"/>
          </a:xfrm>
          <a:prstGeom prst="roundRect">
            <a:avLst>
              <a:gd name="adj" fmla="val 16667"/>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3200"/>
              <a:buFont typeface="Arial"/>
              <a:buNone/>
            </a:pPr>
            <a:r>
              <a:rPr lang="en-US" sz="3200" b="1" i="0" u="none">
                <a:solidFill>
                  <a:schemeClr val="dk2"/>
                </a:solidFill>
                <a:latin typeface="Arial"/>
                <a:ea typeface="Arial"/>
                <a:cs typeface="Arial"/>
                <a:sym typeface="Arial"/>
              </a:rPr>
              <a:t>Під час говоріння відбувається така операція</a:t>
            </a:r>
            <a:endParaRPr/>
          </a:p>
        </p:txBody>
      </p:sp>
      <p:pic>
        <p:nvPicPr>
          <p:cNvPr id="172" name="Google Shape;172;p22"/>
          <p:cNvPicPr preferRelativeResize="0"/>
          <p:nvPr/>
        </p:nvPicPr>
        <p:blipFill rotWithShape="1">
          <a:blip r:embed="rId3">
            <a:alphaModFix/>
          </a:blip>
          <a:srcRect/>
          <a:stretch/>
        </p:blipFill>
        <p:spPr>
          <a:xfrm>
            <a:off x="4508500" y="1844675"/>
            <a:ext cx="4572000" cy="4949825"/>
          </a:xfrm>
          <a:prstGeom prst="rect">
            <a:avLst/>
          </a:prstGeom>
          <a:noFill/>
          <a:ln>
            <a:noFill/>
          </a:ln>
        </p:spPr>
      </p:pic>
      <p:sp>
        <p:nvSpPr>
          <p:cNvPr id="173" name="Google Shape;173;p22"/>
          <p:cNvSpPr/>
          <p:nvPr/>
        </p:nvSpPr>
        <p:spPr>
          <a:xfrm>
            <a:off x="107950" y="4005262"/>
            <a:ext cx="876300" cy="876300"/>
          </a:xfrm>
          <a:prstGeom prst="smileyFace">
            <a:avLst>
              <a:gd name="adj" fmla="val 4653"/>
            </a:avLst>
          </a:prstGeom>
          <a:gradFill>
            <a:gsLst>
              <a:gs pos="0">
                <a:srgbClr val="FFFF00"/>
              </a:gs>
              <a:gs pos="100000">
                <a:srgbClr val="FF9900"/>
              </a:gs>
            </a:gsLst>
            <a:path path="circle">
              <a:fillToRect l="50000" t="50000" r="50000" b="50000"/>
            </a:path>
            <a:tileRect/>
          </a:gradFill>
          <a:ln w="9525" cap="flat" cmpd="sng">
            <a:solidFill>
              <a:schemeClr val="dk1"/>
            </a:solidFill>
            <a:prstDash val="solid"/>
            <a:miter lim="800000"/>
            <a:headEnd type="none" w="sm" len="sm"/>
            <a:tailEnd type="none" w="sm" len="sm"/>
          </a:ln>
          <a:effectLst>
            <a:outerShdw blurRad="63500" dist="35921" dir="2700000">
              <a:schemeClr val="lt2"/>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74" name="Google Shape;174;p22"/>
          <p:cNvSpPr txBox="1">
            <a:spLocks noGrp="1"/>
          </p:cNvSpPr>
          <p:nvPr>
            <p:ph type="body" idx="1"/>
          </p:nvPr>
        </p:nvSpPr>
        <p:spPr>
          <a:xfrm>
            <a:off x="468312" y="2276475"/>
            <a:ext cx="4114800" cy="40322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800"/>
              <a:buFont typeface="Noto Sans Symbols"/>
              <a:buAutoNum type="arabicPeriod"/>
            </a:pPr>
            <a:r>
              <a:rPr lang="en-US" sz="2400" b="0" i="0" u="none">
                <a:solidFill>
                  <a:schemeClr val="dk1"/>
                </a:solidFill>
                <a:latin typeface="Arial"/>
                <a:ea typeface="Arial"/>
                <a:cs typeface="Arial"/>
                <a:sym typeface="Arial"/>
              </a:rPr>
              <a:t>Розпізнавання мовних одиниць</a:t>
            </a:r>
            <a:endParaRPr/>
          </a:p>
          <a:p>
            <a:pPr marL="342900" marR="0" lvl="0" indent="-342900" algn="l" rtl="0">
              <a:lnSpc>
                <a:spcPct val="100000"/>
              </a:lnSpc>
              <a:spcBef>
                <a:spcPts val="480"/>
              </a:spcBef>
              <a:spcAft>
                <a:spcPts val="0"/>
              </a:spcAft>
              <a:buClr>
                <a:schemeClr val="dk1"/>
              </a:buClr>
              <a:buSzPts val="1800"/>
              <a:buFont typeface="Noto Sans Symbols"/>
              <a:buAutoNum type="arabicPeriod"/>
            </a:pPr>
            <a:r>
              <a:rPr lang="en-US" sz="2400" b="0" i="0" u="none">
                <a:solidFill>
                  <a:schemeClr val="dk1"/>
                </a:solidFill>
                <a:latin typeface="Arial"/>
                <a:ea typeface="Arial"/>
                <a:cs typeface="Arial"/>
                <a:sym typeface="Arial"/>
              </a:rPr>
              <a:t>Співвіднесення мовних одиниць із значенням</a:t>
            </a:r>
            <a:endParaRPr/>
          </a:p>
          <a:p>
            <a:pPr marL="342900" marR="0" lvl="0" indent="-342900" algn="l" rtl="0">
              <a:lnSpc>
                <a:spcPct val="100000"/>
              </a:lnSpc>
              <a:spcBef>
                <a:spcPts val="480"/>
              </a:spcBef>
              <a:spcAft>
                <a:spcPts val="0"/>
              </a:spcAft>
              <a:buClr>
                <a:schemeClr val="dk1"/>
              </a:buClr>
              <a:buSzPts val="1800"/>
              <a:buFont typeface="Noto Sans Symbols"/>
              <a:buAutoNum type="arabicPeriod"/>
            </a:pPr>
            <a:r>
              <a:rPr lang="en-US" sz="2400" b="0" i="0" u="none">
                <a:solidFill>
                  <a:schemeClr val="dk1"/>
                </a:solidFill>
                <a:latin typeface="Arial"/>
                <a:ea typeface="Arial"/>
                <a:cs typeface="Arial"/>
                <a:sym typeface="Arial"/>
              </a:rPr>
              <a:t>Оформлення висловлювання у внутрішньому, зовнішньому мовленні</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3"/>
                                        </p:tgtEl>
                                        <p:attrNameLst>
                                          <p:attrName>style.visibility</p:attrName>
                                        </p:attrNameLst>
                                      </p:cBhvr>
                                      <p:to>
                                        <p:strVal val="visible"/>
                                      </p:to>
                                    </p:set>
                                    <p:anim calcmode="lin" valueType="num">
                                      <p:cBhvr additive="base">
                                        <p:cTn id="7" dur="500"/>
                                        <p:tgtEl>
                                          <p:spTgt spid="1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8"/>
        <p:cNvGrpSpPr/>
        <p:nvPr/>
      </p:nvGrpSpPr>
      <p:grpSpPr>
        <a:xfrm>
          <a:off x="0" y="0"/>
          <a:ext cx="0" cy="0"/>
          <a:chOff x="0" y="0"/>
          <a:chExt cx="0" cy="0"/>
        </a:xfrm>
      </p:grpSpPr>
      <p:sp>
        <p:nvSpPr>
          <p:cNvPr id="179" name="Google Shape;179;p23"/>
          <p:cNvSpPr txBox="1">
            <a:spLocks noGrp="1"/>
          </p:cNvSpPr>
          <p:nvPr>
            <p:ph type="title" idx="4294967295"/>
          </p:nvPr>
        </p:nvSpPr>
        <p:spPr>
          <a:xfrm>
            <a:off x="762000" y="762000"/>
            <a:ext cx="79248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endParaRPr sz="3600" b="1" i="0" u="none">
              <a:solidFill>
                <a:schemeClr val="dk2"/>
              </a:solidFill>
              <a:latin typeface="Arial"/>
              <a:ea typeface="Arial"/>
              <a:cs typeface="Arial"/>
              <a:sym typeface="Arial"/>
            </a:endParaRPr>
          </a:p>
        </p:txBody>
      </p:sp>
      <p:sp>
        <p:nvSpPr>
          <p:cNvPr id="180" name="Google Shape;180;p23"/>
          <p:cNvSpPr txBox="1">
            <a:spLocks noGrp="1"/>
          </p:cNvSpPr>
          <p:nvPr>
            <p:ph type="body" idx="4294967295"/>
          </p:nvPr>
        </p:nvSpPr>
        <p:spPr>
          <a:xfrm>
            <a:off x="838200" y="2362200"/>
            <a:ext cx="7693025" cy="3724275"/>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100000"/>
              </a:lnSpc>
              <a:spcBef>
                <a:spcPts val="0"/>
              </a:spcBef>
              <a:spcAft>
                <a:spcPts val="0"/>
              </a:spcAft>
              <a:buClr>
                <a:schemeClr val="dk1"/>
              </a:buClr>
              <a:buSzPts val="4500"/>
              <a:buFont typeface="Noto Sans Symbols"/>
              <a:buNone/>
            </a:pPr>
            <a:r>
              <a:rPr lang="en-US" sz="6000" b="0" i="0" u="none">
                <a:solidFill>
                  <a:schemeClr val="dk1"/>
                </a:solidFill>
                <a:latin typeface="Arial"/>
                <a:ea typeface="Arial"/>
                <a:cs typeface="Arial"/>
                <a:sym typeface="Arial"/>
              </a:rPr>
              <a:t>	Підготовлене і непідготовлене мовлення</a:t>
            </a:r>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4"/>
        <p:cNvGrpSpPr/>
        <p:nvPr/>
      </p:nvGrpSpPr>
      <p:grpSpPr>
        <a:xfrm>
          <a:off x="0" y="0"/>
          <a:ext cx="0" cy="0"/>
          <a:chOff x="0" y="0"/>
          <a:chExt cx="0" cy="0"/>
        </a:xfrm>
      </p:grpSpPr>
      <p:sp>
        <p:nvSpPr>
          <p:cNvPr id="185" name="Google Shape;185;p24"/>
          <p:cNvSpPr txBox="1">
            <a:spLocks noGrp="1"/>
          </p:cNvSpPr>
          <p:nvPr>
            <p:ph type="title" idx="4294967295"/>
          </p:nvPr>
        </p:nvSpPr>
        <p:spPr>
          <a:xfrm>
            <a:off x="762000" y="762000"/>
            <a:ext cx="79248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endParaRPr sz="3600" b="1" i="0" u="none">
              <a:solidFill>
                <a:schemeClr val="dk2"/>
              </a:solidFill>
              <a:latin typeface="Arial"/>
              <a:ea typeface="Arial"/>
              <a:cs typeface="Arial"/>
              <a:sym typeface="Arial"/>
            </a:endParaRPr>
          </a:p>
        </p:txBody>
      </p:sp>
      <p:sp>
        <p:nvSpPr>
          <p:cNvPr id="186" name="Google Shape;186;p24"/>
          <p:cNvSpPr txBox="1">
            <a:spLocks noGrp="1"/>
          </p:cNvSpPr>
          <p:nvPr>
            <p:ph type="body" idx="4294967295"/>
          </p:nvPr>
        </p:nvSpPr>
        <p:spPr>
          <a:xfrm>
            <a:off x="457200" y="609600"/>
            <a:ext cx="8229600" cy="5791200"/>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100000"/>
              </a:lnSpc>
              <a:spcBef>
                <a:spcPts val="0"/>
              </a:spcBef>
              <a:spcAft>
                <a:spcPts val="0"/>
              </a:spcAft>
              <a:buClr>
                <a:schemeClr val="dk1"/>
              </a:buClr>
              <a:buSzPts val="2100"/>
              <a:buFont typeface="Noto Sans Symbols"/>
              <a:buNone/>
            </a:pPr>
            <a:r>
              <a:rPr lang="en-US" sz="2800" b="1" i="0" u="none">
                <a:solidFill>
                  <a:schemeClr val="dk1"/>
                </a:solidFill>
                <a:latin typeface="Arial"/>
                <a:ea typeface="Arial"/>
                <a:cs typeface="Arial"/>
                <a:sym typeface="Arial"/>
              </a:rPr>
              <a:t>Підготовлене мовлення</a:t>
            </a:r>
            <a:endParaRPr/>
          </a:p>
          <a:p>
            <a:pPr marL="342900" marR="0" lvl="0" indent="-342900" algn="l" rtl="0">
              <a:lnSpc>
                <a:spcPct val="100000"/>
              </a:lnSpc>
              <a:spcBef>
                <a:spcPts val="560"/>
              </a:spcBef>
              <a:spcAft>
                <a:spcPts val="0"/>
              </a:spcAft>
              <a:buClr>
                <a:schemeClr val="dk1"/>
              </a:buClr>
              <a:buSzPts val="2100"/>
              <a:buFont typeface="Noto Sans Symbols"/>
              <a:buNone/>
            </a:pPr>
            <a:endParaRPr sz="2800" b="1" i="0" u="none">
              <a:solidFill>
                <a:schemeClr val="dk1"/>
              </a:solidFill>
              <a:latin typeface="Arial"/>
              <a:ea typeface="Arial"/>
              <a:cs typeface="Arial"/>
              <a:sym typeface="Arial"/>
            </a:endParaRPr>
          </a:p>
          <a:p>
            <a:pPr marL="342900" marR="0" lvl="0" indent="-342900" algn="ctr" rtl="0">
              <a:lnSpc>
                <a:spcPct val="100000"/>
              </a:lnSpc>
              <a:spcBef>
                <a:spcPts val="560"/>
              </a:spcBef>
              <a:spcAft>
                <a:spcPts val="0"/>
              </a:spcAft>
              <a:buClr>
                <a:schemeClr val="dk1"/>
              </a:buClr>
              <a:buSzPts val="2100"/>
              <a:buFont typeface="Noto Sans Symbols"/>
              <a:buNone/>
            </a:pPr>
            <a:endParaRPr sz="2800" b="0" i="0" u="none">
              <a:solidFill>
                <a:schemeClr val="dk1"/>
              </a:solidFill>
              <a:latin typeface="Arial"/>
              <a:ea typeface="Arial"/>
              <a:cs typeface="Arial"/>
              <a:sym typeface="Arial"/>
            </a:endParaRPr>
          </a:p>
          <a:p>
            <a:pPr marL="342900" marR="0" lvl="0" indent="-342900" algn="ctr" rtl="0">
              <a:lnSpc>
                <a:spcPct val="100000"/>
              </a:lnSpc>
              <a:spcBef>
                <a:spcPts val="560"/>
              </a:spcBef>
              <a:spcAft>
                <a:spcPts val="0"/>
              </a:spcAft>
              <a:buClr>
                <a:schemeClr val="dk1"/>
              </a:buClr>
              <a:buSzPts val="2100"/>
              <a:buFont typeface="Noto Sans Symbols"/>
              <a:buNone/>
            </a:pPr>
            <a:endParaRPr sz="2800" b="0" i="0" u="none">
              <a:solidFill>
                <a:schemeClr val="dk1"/>
              </a:solidFill>
              <a:latin typeface="Arial"/>
              <a:ea typeface="Arial"/>
              <a:cs typeface="Arial"/>
              <a:sym typeface="Arial"/>
            </a:endParaRPr>
          </a:p>
          <a:p>
            <a:pPr marL="342900" marR="0" lvl="0" indent="-342900" algn="ctr" rtl="0">
              <a:lnSpc>
                <a:spcPct val="100000"/>
              </a:lnSpc>
              <a:spcBef>
                <a:spcPts val="560"/>
              </a:spcBef>
              <a:spcAft>
                <a:spcPts val="0"/>
              </a:spcAft>
              <a:buClr>
                <a:schemeClr val="dk1"/>
              </a:buClr>
              <a:buSzPts val="2100"/>
              <a:buFont typeface="Noto Sans Symbols"/>
              <a:buNone/>
            </a:pPr>
            <a:r>
              <a:rPr lang="en-US" sz="2800" b="1" i="0" u="none">
                <a:solidFill>
                  <a:schemeClr val="dk1"/>
                </a:solidFill>
                <a:latin typeface="Arial"/>
                <a:ea typeface="Arial"/>
                <a:cs typeface="Arial"/>
                <a:sym typeface="Arial"/>
              </a:rPr>
              <a:t>у реальному спілкуванні: </a:t>
            </a:r>
            <a:endParaRPr/>
          </a:p>
          <a:p>
            <a:pPr marL="342900" marR="0" lvl="0" indent="-342900" algn="l" rtl="0">
              <a:lnSpc>
                <a:spcPct val="100000"/>
              </a:lnSpc>
              <a:spcBef>
                <a:spcPts val="0"/>
              </a:spcBef>
              <a:spcAft>
                <a:spcPts val="0"/>
              </a:spcAft>
              <a:buClr>
                <a:schemeClr val="dk1"/>
              </a:buClr>
              <a:buSzPts val="1800"/>
              <a:buFont typeface="Noto Sans Symbols"/>
              <a:buChar char="●"/>
            </a:pPr>
            <a:r>
              <a:rPr lang="en-US" sz="2400" b="0" i="0" u="none">
                <a:solidFill>
                  <a:schemeClr val="dk1"/>
                </a:solidFill>
                <a:latin typeface="Arial"/>
                <a:ea typeface="Arial"/>
                <a:cs typeface="Arial"/>
                <a:sym typeface="Arial"/>
              </a:rPr>
              <a:t>лекція, виступ, доповідь, інформаційне повідомлення тощо</a:t>
            </a:r>
            <a:r>
              <a:rPr lang="en-US" sz="2800" b="0" i="0" u="none">
                <a:solidFill>
                  <a:schemeClr val="dk1"/>
                </a:solidFill>
                <a:latin typeface="Arial"/>
                <a:ea typeface="Arial"/>
                <a:cs typeface="Arial"/>
                <a:sym typeface="Arial"/>
              </a:rPr>
              <a:t>.</a:t>
            </a:r>
            <a:endParaRPr/>
          </a:p>
          <a:p>
            <a:pPr marL="342900" marR="0" lvl="0" indent="-342900" algn="ctr" rtl="0">
              <a:lnSpc>
                <a:spcPct val="100000"/>
              </a:lnSpc>
              <a:spcBef>
                <a:spcPts val="0"/>
              </a:spcBef>
              <a:spcAft>
                <a:spcPts val="0"/>
              </a:spcAft>
              <a:buClr>
                <a:schemeClr val="dk1"/>
              </a:buClr>
              <a:buSzPts val="2100"/>
              <a:buFont typeface="Noto Sans Symbols"/>
              <a:buNone/>
            </a:pPr>
            <a:r>
              <a:rPr lang="en-US" sz="2800" b="1" i="0" u="none">
                <a:solidFill>
                  <a:schemeClr val="dk1"/>
                </a:solidFill>
                <a:latin typeface="Arial"/>
                <a:ea typeface="Arial"/>
                <a:cs typeface="Arial"/>
                <a:sym typeface="Arial"/>
              </a:rPr>
              <a:t>у навчальному спілкуванні</a:t>
            </a:r>
            <a:r>
              <a:rPr lang="en-US" sz="2800" b="0" i="0" u="none">
                <a:solidFill>
                  <a:schemeClr val="dk1"/>
                </a:solidFill>
                <a:latin typeface="Arial"/>
                <a:ea typeface="Arial"/>
                <a:cs typeface="Arial"/>
                <a:sym typeface="Arial"/>
              </a:rPr>
              <a:t>: </a:t>
            </a:r>
            <a:endParaRPr/>
          </a:p>
          <a:p>
            <a:pPr marL="342900" marR="0" lvl="0" indent="-342900" algn="l" rtl="0">
              <a:lnSpc>
                <a:spcPct val="100000"/>
              </a:lnSpc>
              <a:spcBef>
                <a:spcPts val="480"/>
              </a:spcBef>
              <a:spcAft>
                <a:spcPts val="0"/>
              </a:spcAft>
              <a:buClr>
                <a:schemeClr val="dk1"/>
              </a:buClr>
              <a:buSzPts val="1800"/>
              <a:buFont typeface="Noto Sans Symbols"/>
              <a:buChar char="●"/>
            </a:pPr>
            <a:r>
              <a:rPr lang="en-US" sz="2400" b="0" i="0" u="none">
                <a:solidFill>
                  <a:schemeClr val="dk1"/>
                </a:solidFill>
                <a:latin typeface="Arial"/>
                <a:ea typeface="Arial"/>
                <a:cs typeface="Arial"/>
                <a:sym typeface="Arial"/>
              </a:rPr>
              <a:t>Відтворення готового тексту (монологічного або діалогічного);</a:t>
            </a:r>
            <a:endParaRPr/>
          </a:p>
          <a:p>
            <a:pPr marL="342900" marR="0" lvl="0" indent="-342900" algn="l" rtl="0">
              <a:lnSpc>
                <a:spcPct val="100000"/>
              </a:lnSpc>
              <a:spcBef>
                <a:spcPts val="480"/>
              </a:spcBef>
              <a:spcAft>
                <a:spcPts val="0"/>
              </a:spcAft>
              <a:buClr>
                <a:schemeClr val="dk1"/>
              </a:buClr>
              <a:buSzPts val="1800"/>
              <a:buFont typeface="Noto Sans Symbols"/>
              <a:buChar char="●"/>
            </a:pPr>
            <a:r>
              <a:rPr lang="en-US" sz="2400" b="0" i="0" u="none">
                <a:solidFill>
                  <a:schemeClr val="dk1"/>
                </a:solidFill>
                <a:latin typeface="Arial"/>
                <a:ea typeface="Arial"/>
                <a:cs typeface="Arial"/>
                <a:sym typeface="Arial"/>
              </a:rPr>
              <a:t>Підготовка власного висловлювання (монологічного або діалогічного).</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6">
                                            <p:txEl>
                                              <p:pRg st="0" end="0"/>
                                            </p:txEl>
                                          </p:spTgt>
                                        </p:tgtEl>
                                        <p:attrNameLst>
                                          <p:attrName>style.visibility</p:attrName>
                                        </p:attrNameLst>
                                      </p:cBhvr>
                                      <p:to>
                                        <p:strVal val="visible"/>
                                      </p:to>
                                    </p:set>
                                    <p:anim calcmode="lin" valueType="num">
                                      <p:cBhvr additive="base">
                                        <p:cTn id="7" dur="500"/>
                                        <p:tgtEl>
                                          <p:spTgt spid="18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86">
                                            <p:txEl>
                                              <p:pRg st="1" end="1"/>
                                            </p:txEl>
                                          </p:spTgt>
                                        </p:tgtEl>
                                        <p:attrNameLst>
                                          <p:attrName>style.visibility</p:attrName>
                                        </p:attrNameLst>
                                      </p:cBhvr>
                                      <p:to>
                                        <p:strVal val="visible"/>
                                      </p:to>
                                    </p:set>
                                    <p:anim calcmode="lin" valueType="num">
                                      <p:cBhvr additive="base">
                                        <p:cTn id="12" dur="500"/>
                                        <p:tgtEl>
                                          <p:spTgt spid="18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86">
                                            <p:txEl>
                                              <p:pRg st="2" end="2"/>
                                            </p:txEl>
                                          </p:spTgt>
                                        </p:tgtEl>
                                        <p:attrNameLst>
                                          <p:attrName>style.visibility</p:attrName>
                                        </p:attrNameLst>
                                      </p:cBhvr>
                                      <p:to>
                                        <p:strVal val="visible"/>
                                      </p:to>
                                    </p:set>
                                    <p:anim calcmode="lin" valueType="num">
                                      <p:cBhvr additive="base">
                                        <p:cTn id="17" dur="500"/>
                                        <p:tgtEl>
                                          <p:spTgt spid="18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86">
                                            <p:txEl>
                                              <p:pRg st="3" end="3"/>
                                            </p:txEl>
                                          </p:spTgt>
                                        </p:tgtEl>
                                        <p:attrNameLst>
                                          <p:attrName>style.visibility</p:attrName>
                                        </p:attrNameLst>
                                      </p:cBhvr>
                                      <p:to>
                                        <p:strVal val="visible"/>
                                      </p:to>
                                    </p:set>
                                    <p:anim calcmode="lin" valueType="num">
                                      <p:cBhvr additive="base">
                                        <p:cTn id="22" dur="500"/>
                                        <p:tgtEl>
                                          <p:spTgt spid="18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86">
                                            <p:txEl>
                                              <p:pRg st="4" end="4"/>
                                            </p:txEl>
                                          </p:spTgt>
                                        </p:tgtEl>
                                        <p:attrNameLst>
                                          <p:attrName>style.visibility</p:attrName>
                                        </p:attrNameLst>
                                      </p:cBhvr>
                                      <p:to>
                                        <p:strVal val="visible"/>
                                      </p:to>
                                    </p:set>
                                    <p:anim calcmode="lin" valueType="num">
                                      <p:cBhvr additive="base">
                                        <p:cTn id="27" dur="500"/>
                                        <p:tgtEl>
                                          <p:spTgt spid="18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86">
                                            <p:txEl>
                                              <p:pRg st="5" end="5"/>
                                            </p:txEl>
                                          </p:spTgt>
                                        </p:tgtEl>
                                        <p:attrNameLst>
                                          <p:attrName>style.visibility</p:attrName>
                                        </p:attrNameLst>
                                      </p:cBhvr>
                                      <p:to>
                                        <p:strVal val="visible"/>
                                      </p:to>
                                    </p:set>
                                    <p:anim calcmode="lin" valueType="num">
                                      <p:cBhvr additive="base">
                                        <p:cTn id="32" dur="500"/>
                                        <p:tgtEl>
                                          <p:spTgt spid="18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86">
                                            <p:txEl>
                                              <p:pRg st="6" end="6"/>
                                            </p:txEl>
                                          </p:spTgt>
                                        </p:tgtEl>
                                        <p:attrNameLst>
                                          <p:attrName>style.visibility</p:attrName>
                                        </p:attrNameLst>
                                      </p:cBhvr>
                                      <p:to>
                                        <p:strVal val="visible"/>
                                      </p:to>
                                    </p:set>
                                    <p:anim calcmode="lin" valueType="num">
                                      <p:cBhvr additive="base">
                                        <p:cTn id="37" dur="500"/>
                                        <p:tgtEl>
                                          <p:spTgt spid="18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86">
                                            <p:txEl>
                                              <p:pRg st="7" end="7"/>
                                            </p:txEl>
                                          </p:spTgt>
                                        </p:tgtEl>
                                        <p:attrNameLst>
                                          <p:attrName>style.visibility</p:attrName>
                                        </p:attrNameLst>
                                      </p:cBhvr>
                                      <p:to>
                                        <p:strVal val="visible"/>
                                      </p:to>
                                    </p:set>
                                    <p:anim calcmode="lin" valueType="num">
                                      <p:cBhvr additive="base">
                                        <p:cTn id="42" dur="500"/>
                                        <p:tgtEl>
                                          <p:spTgt spid="18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86">
                                            <p:txEl>
                                              <p:pRg st="8" end="8"/>
                                            </p:txEl>
                                          </p:spTgt>
                                        </p:tgtEl>
                                        <p:attrNameLst>
                                          <p:attrName>style.visibility</p:attrName>
                                        </p:attrNameLst>
                                      </p:cBhvr>
                                      <p:to>
                                        <p:strVal val="visible"/>
                                      </p:to>
                                    </p:set>
                                    <p:anim calcmode="lin" valueType="num">
                                      <p:cBhvr additive="base">
                                        <p:cTn id="47" dur="500"/>
                                        <p:tgtEl>
                                          <p:spTgt spid="186">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
        <p:cNvGrpSpPr/>
        <p:nvPr/>
      </p:nvGrpSpPr>
      <p:grpSpPr>
        <a:xfrm>
          <a:off x="0" y="0"/>
          <a:ext cx="0" cy="0"/>
          <a:chOff x="0" y="0"/>
          <a:chExt cx="0" cy="0"/>
        </a:xfrm>
      </p:grpSpPr>
      <p:sp>
        <p:nvSpPr>
          <p:cNvPr id="50" name="Google Shape;50;p6"/>
          <p:cNvSpPr txBox="1">
            <a:spLocks noGrp="1"/>
          </p:cNvSpPr>
          <p:nvPr>
            <p:ph type="title"/>
          </p:nvPr>
        </p:nvSpPr>
        <p:spPr>
          <a:xfrm>
            <a:off x="762000" y="762000"/>
            <a:ext cx="7924800" cy="11430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3600"/>
              <a:buFont typeface="Arial"/>
              <a:buNone/>
            </a:pPr>
            <a:r>
              <a:rPr lang="en-US" sz="3600" b="1" i="0" u="none">
                <a:solidFill>
                  <a:schemeClr val="dk2"/>
                </a:solidFill>
                <a:latin typeface="Arial"/>
                <a:ea typeface="Arial"/>
                <a:cs typeface="Arial"/>
                <a:sym typeface="Arial"/>
              </a:rPr>
              <a:t>План</a:t>
            </a:r>
            <a:endParaRPr/>
          </a:p>
        </p:txBody>
      </p:sp>
      <p:sp>
        <p:nvSpPr>
          <p:cNvPr id="51" name="Google Shape;51;p6"/>
          <p:cNvSpPr txBox="1">
            <a:spLocks noGrp="1"/>
          </p:cNvSpPr>
          <p:nvPr>
            <p:ph type="body" idx="1"/>
          </p:nvPr>
        </p:nvSpPr>
        <p:spPr>
          <a:xfrm>
            <a:off x="838200" y="2362200"/>
            <a:ext cx="7693025" cy="3724275"/>
          </a:xfrm>
          <a:prstGeom prst="rect">
            <a:avLst/>
          </a:prstGeom>
          <a:noFill/>
          <a:ln>
            <a:noFill/>
          </a:ln>
        </p:spPr>
        <p:txBody>
          <a:bodyPr spcFirstLastPara="1" wrap="square" lIns="91425" tIns="45700" rIns="91425" bIns="45700" anchor="t" anchorCtr="0">
            <a:noAutofit/>
          </a:bodyPr>
          <a:lstStyle/>
          <a:p>
            <a:pPr marL="342900" marR="0" lvl="0" indent="-342900" algn="just" rtl="0">
              <a:lnSpc>
                <a:spcPct val="90000"/>
              </a:lnSpc>
              <a:spcBef>
                <a:spcPts val="0"/>
              </a:spcBef>
              <a:spcAft>
                <a:spcPts val="0"/>
              </a:spcAft>
              <a:buClr>
                <a:schemeClr val="dk1"/>
              </a:buClr>
              <a:buSzPts val="1800"/>
              <a:buFont typeface="Noto Sans Symbols"/>
              <a:buNone/>
            </a:pPr>
            <a:r>
              <a:rPr lang="en-US" sz="2400" b="0" i="0" u="none" strike="noStrike" cap="none">
                <a:solidFill>
                  <a:schemeClr val="dk1"/>
                </a:solidFill>
                <a:latin typeface="Arial"/>
                <a:ea typeface="Arial"/>
                <a:cs typeface="Arial"/>
                <a:sym typeface="Arial"/>
              </a:rPr>
              <a:t>1. Особливості говоріння як виду МД.  </a:t>
            </a:r>
            <a:endParaRPr/>
          </a:p>
          <a:p>
            <a:pPr marL="342900" marR="0" lvl="0" indent="-342900" algn="just" rtl="0">
              <a:lnSpc>
                <a:spcPct val="90000"/>
              </a:lnSpc>
              <a:spcBef>
                <a:spcPts val="480"/>
              </a:spcBef>
              <a:spcAft>
                <a:spcPts val="0"/>
              </a:spcAft>
              <a:buClr>
                <a:schemeClr val="dk1"/>
              </a:buClr>
              <a:buSzPts val="1800"/>
              <a:buFont typeface="Noto Sans Symbols"/>
              <a:buNone/>
            </a:pPr>
            <a:r>
              <a:rPr lang="en-US" sz="2400" b="0" i="0" u="none" strike="noStrike" cap="none">
                <a:solidFill>
                  <a:schemeClr val="dk1"/>
                </a:solidFill>
                <a:latin typeface="Arial"/>
                <a:ea typeface="Arial"/>
                <a:cs typeface="Arial"/>
                <a:sym typeface="Arial"/>
              </a:rPr>
              <a:t>Висновки для методики.</a:t>
            </a:r>
            <a:endParaRPr/>
          </a:p>
          <a:p>
            <a:pPr marL="342900" marR="0" lvl="0" indent="-342900" algn="just" rtl="0">
              <a:lnSpc>
                <a:spcPct val="90000"/>
              </a:lnSpc>
              <a:spcBef>
                <a:spcPts val="480"/>
              </a:spcBef>
              <a:spcAft>
                <a:spcPts val="0"/>
              </a:spcAft>
              <a:buClr>
                <a:schemeClr val="dk1"/>
              </a:buClr>
              <a:buSzPts val="1800"/>
              <a:buFont typeface="Noto Sans Symbols"/>
              <a:buNone/>
            </a:pPr>
            <a:r>
              <a:rPr lang="en-US" sz="2400" b="0" i="0" u="none" strike="noStrike" cap="none">
                <a:solidFill>
                  <a:schemeClr val="dk1"/>
                </a:solidFill>
                <a:latin typeface="Arial"/>
                <a:ea typeface="Arial"/>
                <a:cs typeface="Arial"/>
                <a:sym typeface="Arial"/>
              </a:rPr>
              <a:t>2. Співвідношення підготовленого та </a:t>
            </a:r>
            <a:endParaRPr/>
          </a:p>
          <a:p>
            <a:pPr marL="342900" marR="0" lvl="0" indent="-342900" algn="just" rtl="0">
              <a:lnSpc>
                <a:spcPct val="90000"/>
              </a:lnSpc>
              <a:spcBef>
                <a:spcPts val="480"/>
              </a:spcBef>
              <a:spcAft>
                <a:spcPts val="0"/>
              </a:spcAft>
              <a:buClr>
                <a:schemeClr val="dk1"/>
              </a:buClr>
              <a:buSzPts val="1800"/>
              <a:buFont typeface="Noto Sans Symbols"/>
              <a:buNone/>
            </a:pPr>
            <a:r>
              <a:rPr lang="en-US" sz="2400" b="0" i="0" u="none" strike="noStrike" cap="none">
                <a:solidFill>
                  <a:schemeClr val="dk1"/>
                </a:solidFill>
                <a:latin typeface="Arial"/>
                <a:ea typeface="Arial"/>
                <a:cs typeface="Arial"/>
                <a:sym typeface="Arial"/>
              </a:rPr>
              <a:t>непідготовленого мовлення в навчанні </a:t>
            </a:r>
            <a:endParaRPr/>
          </a:p>
          <a:p>
            <a:pPr marL="342900" marR="0" lvl="0" indent="-342900" algn="just" rtl="0">
              <a:lnSpc>
                <a:spcPct val="90000"/>
              </a:lnSpc>
              <a:spcBef>
                <a:spcPts val="480"/>
              </a:spcBef>
              <a:spcAft>
                <a:spcPts val="0"/>
              </a:spcAft>
              <a:buClr>
                <a:schemeClr val="dk1"/>
              </a:buClr>
              <a:buSzPts val="1800"/>
              <a:buFont typeface="Noto Sans Symbols"/>
              <a:buNone/>
            </a:pPr>
            <a:r>
              <a:rPr lang="en-US" sz="2400" b="0" i="0" u="none" strike="noStrike" cap="none">
                <a:solidFill>
                  <a:schemeClr val="dk1"/>
                </a:solidFill>
                <a:latin typeface="Arial"/>
                <a:ea typeface="Arial"/>
                <a:cs typeface="Arial"/>
                <a:sym typeface="Arial"/>
              </a:rPr>
              <a:t>говоріння.</a:t>
            </a:r>
            <a:endParaRPr/>
          </a:p>
          <a:p>
            <a:pPr marL="342900" marR="0" lvl="0" indent="-342900" algn="just" rtl="0">
              <a:lnSpc>
                <a:spcPct val="90000"/>
              </a:lnSpc>
              <a:spcBef>
                <a:spcPts val="480"/>
              </a:spcBef>
              <a:spcAft>
                <a:spcPts val="0"/>
              </a:spcAft>
              <a:buClr>
                <a:schemeClr val="dk1"/>
              </a:buClr>
              <a:buSzPts val="1800"/>
              <a:buFont typeface="Noto Sans Symbols"/>
              <a:buNone/>
            </a:pPr>
            <a:r>
              <a:rPr lang="en-US" sz="2400" b="0" i="0" u="none" strike="noStrike" cap="none">
                <a:solidFill>
                  <a:schemeClr val="dk1"/>
                </a:solidFill>
                <a:latin typeface="Arial"/>
                <a:ea typeface="Arial"/>
                <a:cs typeface="Arial"/>
                <a:sym typeface="Arial"/>
              </a:rPr>
              <a:t>3. Мовленнєва ситуація. Основні види </a:t>
            </a:r>
            <a:endParaRPr/>
          </a:p>
          <a:p>
            <a:pPr marL="342900" marR="0" lvl="0" indent="-342900" algn="just" rtl="0">
              <a:lnSpc>
                <a:spcPct val="90000"/>
              </a:lnSpc>
              <a:spcBef>
                <a:spcPts val="480"/>
              </a:spcBef>
              <a:spcAft>
                <a:spcPts val="0"/>
              </a:spcAft>
              <a:buClr>
                <a:schemeClr val="dk1"/>
              </a:buClr>
              <a:buSzPts val="1800"/>
              <a:buFont typeface="Noto Sans Symbols"/>
              <a:buNone/>
            </a:pPr>
            <a:r>
              <a:rPr lang="en-US" sz="2400" b="0" i="0" u="none" strike="noStrike" cap="none">
                <a:solidFill>
                  <a:schemeClr val="dk1"/>
                </a:solidFill>
                <a:latin typeface="Arial"/>
                <a:ea typeface="Arial"/>
                <a:cs typeface="Arial"/>
                <a:sym typeface="Arial"/>
              </a:rPr>
              <a:t>мовленнєвих ситуацій при навчанні ІМ.</a:t>
            </a:r>
            <a:endParaRPr/>
          </a:p>
          <a:p>
            <a:pPr marL="342900" marR="0" lvl="0" indent="-342900" algn="just" rtl="0">
              <a:lnSpc>
                <a:spcPct val="90000"/>
              </a:lnSpc>
              <a:spcBef>
                <a:spcPts val="480"/>
              </a:spcBef>
              <a:spcAft>
                <a:spcPts val="0"/>
              </a:spcAft>
              <a:buClr>
                <a:schemeClr val="dk1"/>
              </a:buClr>
              <a:buSzPts val="1800"/>
              <a:buFont typeface="Noto Sans Symbols"/>
              <a:buNone/>
            </a:pPr>
            <a:r>
              <a:rPr lang="en-US" sz="2400" b="0" i="0" u="none" strike="noStrike" cap="none">
                <a:solidFill>
                  <a:schemeClr val="dk1"/>
                </a:solidFill>
                <a:latin typeface="Arial"/>
                <a:ea typeface="Arial"/>
                <a:cs typeface="Arial"/>
                <a:sym typeface="Arial"/>
              </a:rPr>
              <a:t>4. Навчання монологічного мовлення.</a:t>
            </a:r>
            <a:endParaRPr/>
          </a:p>
          <a:p>
            <a:pPr marL="342900" marR="0" lvl="0" indent="-342900" algn="just" rtl="0">
              <a:lnSpc>
                <a:spcPct val="90000"/>
              </a:lnSpc>
              <a:spcBef>
                <a:spcPts val="480"/>
              </a:spcBef>
              <a:spcAft>
                <a:spcPts val="0"/>
              </a:spcAft>
              <a:buClr>
                <a:schemeClr val="dk1"/>
              </a:buClr>
              <a:buSzPts val="1800"/>
              <a:buFont typeface="Noto Sans Symbols"/>
              <a:buNone/>
            </a:pPr>
            <a:r>
              <a:rPr lang="en-US" sz="2400" b="0" i="0" u="none" strike="noStrike" cap="none">
                <a:solidFill>
                  <a:schemeClr val="dk1"/>
                </a:solidFill>
                <a:latin typeface="Arial"/>
                <a:ea typeface="Arial"/>
                <a:cs typeface="Arial"/>
                <a:sym typeface="Arial"/>
              </a:rPr>
              <a:t>5. Навчання діалогічного мовлення.</a:t>
            </a:r>
            <a:endParaRPr/>
          </a:p>
          <a:p>
            <a:pPr marL="342900" marR="0" lvl="0" indent="-228600" algn="l" rtl="0">
              <a:lnSpc>
                <a:spcPct val="100000"/>
              </a:lnSpc>
              <a:spcBef>
                <a:spcPts val="480"/>
              </a:spcBef>
              <a:spcAft>
                <a:spcPts val="0"/>
              </a:spcAft>
              <a:buClr>
                <a:schemeClr val="dk1"/>
              </a:buClr>
              <a:buSzPts val="1800"/>
              <a:buFont typeface="Noto Sans Symbols"/>
              <a:buNone/>
            </a:pPr>
            <a:endParaRPr sz="2400" b="0" i="0" u="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
                                            <p:txEl>
                                              <p:pRg st="0" end="0"/>
                                            </p:txEl>
                                          </p:spTgt>
                                        </p:tgtEl>
                                        <p:attrNameLst>
                                          <p:attrName>style.visibility</p:attrName>
                                        </p:attrNameLst>
                                      </p:cBhvr>
                                      <p:to>
                                        <p:strVal val="visible"/>
                                      </p:to>
                                    </p:set>
                                    <p:anim calcmode="lin" valueType="num">
                                      <p:cBhvr additive="base">
                                        <p:cTn id="7" dur="500"/>
                                        <p:tgtEl>
                                          <p:spTgt spid="5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1">
                                            <p:txEl>
                                              <p:pRg st="1" end="1"/>
                                            </p:txEl>
                                          </p:spTgt>
                                        </p:tgtEl>
                                        <p:attrNameLst>
                                          <p:attrName>style.visibility</p:attrName>
                                        </p:attrNameLst>
                                      </p:cBhvr>
                                      <p:to>
                                        <p:strVal val="visible"/>
                                      </p:to>
                                    </p:set>
                                    <p:anim calcmode="lin" valueType="num">
                                      <p:cBhvr additive="base">
                                        <p:cTn id="12" dur="500"/>
                                        <p:tgtEl>
                                          <p:spTgt spid="5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1">
                                            <p:txEl>
                                              <p:pRg st="2" end="2"/>
                                            </p:txEl>
                                          </p:spTgt>
                                        </p:tgtEl>
                                        <p:attrNameLst>
                                          <p:attrName>style.visibility</p:attrName>
                                        </p:attrNameLst>
                                      </p:cBhvr>
                                      <p:to>
                                        <p:strVal val="visible"/>
                                      </p:to>
                                    </p:set>
                                    <p:anim calcmode="lin" valueType="num">
                                      <p:cBhvr additive="base">
                                        <p:cTn id="17" dur="500"/>
                                        <p:tgtEl>
                                          <p:spTgt spid="5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1">
                                            <p:txEl>
                                              <p:pRg st="3" end="3"/>
                                            </p:txEl>
                                          </p:spTgt>
                                        </p:tgtEl>
                                        <p:attrNameLst>
                                          <p:attrName>style.visibility</p:attrName>
                                        </p:attrNameLst>
                                      </p:cBhvr>
                                      <p:to>
                                        <p:strVal val="visible"/>
                                      </p:to>
                                    </p:set>
                                    <p:anim calcmode="lin" valueType="num">
                                      <p:cBhvr additive="base">
                                        <p:cTn id="22" dur="500"/>
                                        <p:tgtEl>
                                          <p:spTgt spid="5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1">
                                            <p:txEl>
                                              <p:pRg st="4" end="4"/>
                                            </p:txEl>
                                          </p:spTgt>
                                        </p:tgtEl>
                                        <p:attrNameLst>
                                          <p:attrName>style.visibility</p:attrName>
                                        </p:attrNameLst>
                                      </p:cBhvr>
                                      <p:to>
                                        <p:strVal val="visible"/>
                                      </p:to>
                                    </p:set>
                                    <p:anim calcmode="lin" valueType="num">
                                      <p:cBhvr additive="base">
                                        <p:cTn id="27" dur="500"/>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1">
                                            <p:txEl>
                                              <p:pRg st="5" end="5"/>
                                            </p:txEl>
                                          </p:spTgt>
                                        </p:tgtEl>
                                        <p:attrNameLst>
                                          <p:attrName>style.visibility</p:attrName>
                                        </p:attrNameLst>
                                      </p:cBhvr>
                                      <p:to>
                                        <p:strVal val="visible"/>
                                      </p:to>
                                    </p:set>
                                    <p:anim calcmode="lin" valueType="num">
                                      <p:cBhvr additive="base">
                                        <p:cTn id="32" dur="500"/>
                                        <p:tgtEl>
                                          <p:spTgt spid="5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1">
                                            <p:txEl>
                                              <p:pRg st="6" end="6"/>
                                            </p:txEl>
                                          </p:spTgt>
                                        </p:tgtEl>
                                        <p:attrNameLst>
                                          <p:attrName>style.visibility</p:attrName>
                                        </p:attrNameLst>
                                      </p:cBhvr>
                                      <p:to>
                                        <p:strVal val="visible"/>
                                      </p:to>
                                    </p:set>
                                    <p:anim calcmode="lin" valueType="num">
                                      <p:cBhvr additive="base">
                                        <p:cTn id="37" dur="500"/>
                                        <p:tgtEl>
                                          <p:spTgt spid="5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51">
                                            <p:txEl>
                                              <p:pRg st="7" end="7"/>
                                            </p:txEl>
                                          </p:spTgt>
                                        </p:tgtEl>
                                        <p:attrNameLst>
                                          <p:attrName>style.visibility</p:attrName>
                                        </p:attrNameLst>
                                      </p:cBhvr>
                                      <p:to>
                                        <p:strVal val="visible"/>
                                      </p:to>
                                    </p:set>
                                    <p:anim calcmode="lin" valueType="num">
                                      <p:cBhvr additive="base">
                                        <p:cTn id="42" dur="500"/>
                                        <p:tgtEl>
                                          <p:spTgt spid="51">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51">
                                            <p:txEl>
                                              <p:pRg st="8" end="8"/>
                                            </p:txEl>
                                          </p:spTgt>
                                        </p:tgtEl>
                                        <p:attrNameLst>
                                          <p:attrName>style.visibility</p:attrName>
                                        </p:attrNameLst>
                                      </p:cBhvr>
                                      <p:to>
                                        <p:strVal val="visible"/>
                                      </p:to>
                                    </p:set>
                                    <p:anim calcmode="lin" valueType="num">
                                      <p:cBhvr additive="base">
                                        <p:cTn id="47" dur="500"/>
                                        <p:tgtEl>
                                          <p:spTgt spid="51">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51">
                                            <p:txEl>
                                              <p:pRg st="9" end="9"/>
                                            </p:txEl>
                                          </p:spTgt>
                                        </p:tgtEl>
                                        <p:attrNameLst>
                                          <p:attrName>style.visibility</p:attrName>
                                        </p:attrNameLst>
                                      </p:cBhvr>
                                      <p:to>
                                        <p:strVal val="visible"/>
                                      </p:to>
                                    </p:set>
                                    <p:anim calcmode="lin" valueType="num">
                                      <p:cBhvr additive="base">
                                        <p:cTn id="52" dur="500"/>
                                        <p:tgtEl>
                                          <p:spTgt spid="51">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0"/>
        <p:cNvGrpSpPr/>
        <p:nvPr/>
      </p:nvGrpSpPr>
      <p:grpSpPr>
        <a:xfrm>
          <a:off x="0" y="0"/>
          <a:ext cx="0" cy="0"/>
          <a:chOff x="0" y="0"/>
          <a:chExt cx="0" cy="0"/>
        </a:xfrm>
      </p:grpSpPr>
      <p:sp>
        <p:nvSpPr>
          <p:cNvPr id="191" name="Google Shape;191;p25"/>
          <p:cNvSpPr txBox="1">
            <a:spLocks noGrp="1"/>
          </p:cNvSpPr>
          <p:nvPr>
            <p:ph type="title" idx="4294967295"/>
          </p:nvPr>
        </p:nvSpPr>
        <p:spPr>
          <a:xfrm>
            <a:off x="762000" y="762000"/>
            <a:ext cx="79248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2"/>
              </a:buClr>
              <a:buSzPts val="3600"/>
              <a:buFont typeface="Arial"/>
              <a:buNone/>
            </a:pPr>
            <a:r>
              <a:rPr lang="en-US" sz="3600" b="1" i="0" u="none">
                <a:solidFill>
                  <a:schemeClr val="dk2"/>
                </a:solidFill>
                <a:latin typeface="Arial"/>
                <a:ea typeface="Arial"/>
                <a:cs typeface="Arial"/>
                <a:sym typeface="Arial"/>
              </a:rPr>
              <a:t>Підготовлене мовлення:</a:t>
            </a:r>
            <a:endParaRPr/>
          </a:p>
        </p:txBody>
      </p:sp>
      <p:sp>
        <p:nvSpPr>
          <p:cNvPr id="192" name="Google Shape;192;p25"/>
          <p:cNvSpPr txBox="1">
            <a:spLocks noGrp="1"/>
          </p:cNvSpPr>
          <p:nvPr>
            <p:ph type="body" idx="4294967295"/>
          </p:nvPr>
        </p:nvSpPr>
        <p:spPr>
          <a:xfrm>
            <a:off x="457200" y="1447800"/>
            <a:ext cx="8229600" cy="5105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100"/>
              <a:buFont typeface="Noto Sans Symbols"/>
              <a:buNone/>
            </a:pPr>
            <a:endParaRPr sz="2800" b="0" i="0" u="none">
              <a:solidFill>
                <a:schemeClr val="dk1"/>
              </a:solidFill>
              <a:latin typeface="Arial"/>
              <a:ea typeface="Arial"/>
              <a:cs typeface="Arial"/>
              <a:sym typeface="Arial"/>
            </a:endParaRPr>
          </a:p>
          <a:p>
            <a:pPr marL="342900" marR="0" lvl="0" indent="-342900" algn="l" rtl="0">
              <a:lnSpc>
                <a:spcPct val="100000"/>
              </a:lnSpc>
              <a:spcBef>
                <a:spcPts val="560"/>
              </a:spcBef>
              <a:spcAft>
                <a:spcPts val="0"/>
              </a:spcAft>
              <a:buClr>
                <a:schemeClr val="dk1"/>
              </a:buClr>
              <a:buSzPts val="2100"/>
              <a:buFont typeface="Noto Sans Symbols"/>
              <a:buNone/>
            </a:pPr>
            <a:endParaRPr sz="2800" b="0" i="0" u="none">
              <a:solidFill>
                <a:schemeClr val="dk1"/>
              </a:solidFill>
              <a:latin typeface="Arial"/>
              <a:ea typeface="Arial"/>
              <a:cs typeface="Arial"/>
              <a:sym typeface="Arial"/>
            </a:endParaRPr>
          </a:p>
          <a:p>
            <a:pPr marL="342900" marR="0" lvl="0" indent="-342900" algn="l" rtl="0">
              <a:lnSpc>
                <a:spcPct val="100000"/>
              </a:lnSpc>
              <a:spcBef>
                <a:spcPts val="560"/>
              </a:spcBef>
              <a:spcAft>
                <a:spcPts val="0"/>
              </a:spcAft>
              <a:buClr>
                <a:schemeClr val="dk1"/>
              </a:buClr>
              <a:buSzPts val="2100"/>
              <a:buFont typeface="Noto Sans Symbols"/>
              <a:buNone/>
            </a:pPr>
            <a:r>
              <a:rPr lang="en-US" sz="2800" b="0" i="0" u="none">
                <a:solidFill>
                  <a:schemeClr val="dk1"/>
                </a:solidFill>
                <a:latin typeface="Arial"/>
                <a:ea typeface="Arial"/>
                <a:cs typeface="Arial"/>
                <a:sym typeface="Arial"/>
              </a:rPr>
              <a:t>	Планування і реалізація мовлення</a:t>
            </a:r>
            <a:endParaRPr/>
          </a:p>
          <a:p>
            <a:pPr marL="342900" marR="0" lvl="0" indent="-342900" algn="l" rtl="0">
              <a:lnSpc>
                <a:spcPct val="100000"/>
              </a:lnSpc>
              <a:spcBef>
                <a:spcPts val="560"/>
              </a:spcBef>
              <a:spcAft>
                <a:spcPts val="0"/>
              </a:spcAft>
              <a:buClr>
                <a:schemeClr val="dk1"/>
              </a:buClr>
              <a:buSzPts val="2100"/>
              <a:buFont typeface="Noto Sans Symbols"/>
              <a:buNone/>
            </a:pPr>
            <a:r>
              <a:rPr lang="en-US" sz="2800" b="0" i="0" u="none">
                <a:solidFill>
                  <a:schemeClr val="dk1"/>
                </a:solidFill>
                <a:latin typeface="Arial"/>
                <a:ea typeface="Arial"/>
                <a:cs typeface="Arial"/>
                <a:sym typeface="Arial"/>
              </a:rPr>
              <a:t> 	розірвані у часі.</a:t>
            </a:r>
            <a:endParaRPr/>
          </a:p>
          <a:p>
            <a:pPr marL="342900" marR="0" lvl="0" indent="-342900" algn="l" rtl="0">
              <a:lnSpc>
                <a:spcPct val="100000"/>
              </a:lnSpc>
              <a:spcBef>
                <a:spcPts val="560"/>
              </a:spcBef>
              <a:spcAft>
                <a:spcPts val="0"/>
              </a:spcAft>
              <a:buClr>
                <a:schemeClr val="dk1"/>
              </a:buClr>
              <a:buSzPts val="2100"/>
              <a:buFont typeface="Noto Sans Symbols"/>
              <a:buNone/>
            </a:pPr>
            <a:endParaRPr sz="2800" b="0" i="0" u="none">
              <a:solidFill>
                <a:schemeClr val="dk1"/>
              </a:solidFill>
              <a:latin typeface="Arial"/>
              <a:ea typeface="Arial"/>
              <a:cs typeface="Arial"/>
              <a:sym typeface="Arial"/>
            </a:endParaRPr>
          </a:p>
          <a:p>
            <a:pPr marL="342900" marR="0" lvl="0" indent="-342900" algn="l" rtl="0">
              <a:lnSpc>
                <a:spcPct val="100000"/>
              </a:lnSpc>
              <a:spcBef>
                <a:spcPts val="560"/>
              </a:spcBef>
              <a:spcAft>
                <a:spcPts val="0"/>
              </a:spcAft>
              <a:buClr>
                <a:schemeClr val="dk1"/>
              </a:buClr>
              <a:buSzPts val="2100"/>
              <a:buFont typeface="Noto Sans Symbols"/>
              <a:buNone/>
            </a:pPr>
            <a:endParaRPr sz="2800" b="0" i="0" u="none">
              <a:solidFill>
                <a:schemeClr val="dk1"/>
              </a:solidFill>
              <a:latin typeface="Arial"/>
              <a:ea typeface="Arial"/>
              <a:cs typeface="Arial"/>
              <a:sym typeface="Arial"/>
            </a:endParaRPr>
          </a:p>
          <a:p>
            <a:pPr marL="342900" marR="0" lvl="0" indent="-342900" algn="l" rtl="0">
              <a:lnSpc>
                <a:spcPct val="100000"/>
              </a:lnSpc>
              <a:spcBef>
                <a:spcPts val="560"/>
              </a:spcBef>
              <a:spcAft>
                <a:spcPts val="0"/>
              </a:spcAft>
              <a:buClr>
                <a:schemeClr val="dk1"/>
              </a:buClr>
              <a:buSzPts val="2100"/>
              <a:buFont typeface="Noto Sans Symbols"/>
              <a:buNone/>
            </a:pPr>
            <a:r>
              <a:rPr lang="en-US" sz="2800" b="0" i="0" u="none">
                <a:solidFill>
                  <a:schemeClr val="dk1"/>
                </a:solidFill>
                <a:latin typeface="Arial"/>
                <a:ea typeface="Arial"/>
                <a:cs typeface="Arial"/>
                <a:sym typeface="Arial"/>
              </a:rPr>
              <a:t>	Планування включає:</a:t>
            </a:r>
            <a:endParaRPr/>
          </a:p>
          <a:p>
            <a:pPr marL="342900" marR="0" lvl="0" indent="-342900" algn="l" rtl="0">
              <a:lnSpc>
                <a:spcPct val="100000"/>
              </a:lnSpc>
              <a:spcBef>
                <a:spcPts val="560"/>
              </a:spcBef>
              <a:spcAft>
                <a:spcPts val="0"/>
              </a:spcAft>
              <a:buClr>
                <a:schemeClr val="dk1"/>
              </a:buClr>
              <a:buSzPts val="2100"/>
              <a:buFont typeface="Noto Sans Symbols"/>
              <a:buChar char="●"/>
            </a:pPr>
            <a:r>
              <a:rPr lang="en-US" sz="2800" b="0" i="0" u="none">
                <a:solidFill>
                  <a:schemeClr val="dk1"/>
                </a:solidFill>
                <a:latin typeface="Arial"/>
                <a:ea typeface="Arial"/>
                <a:cs typeface="Arial"/>
                <a:sym typeface="Arial"/>
              </a:rPr>
              <a:t>підготовку змісту висловлювання;</a:t>
            </a:r>
            <a:endParaRPr/>
          </a:p>
          <a:p>
            <a:pPr marL="342900" marR="0" lvl="0" indent="-342900" algn="l" rtl="0">
              <a:lnSpc>
                <a:spcPct val="100000"/>
              </a:lnSpc>
              <a:spcBef>
                <a:spcPts val="560"/>
              </a:spcBef>
              <a:spcAft>
                <a:spcPts val="0"/>
              </a:spcAft>
              <a:buClr>
                <a:schemeClr val="dk1"/>
              </a:buClr>
              <a:buSzPts val="2100"/>
              <a:buFont typeface="Noto Sans Symbols"/>
              <a:buChar char="●"/>
            </a:pPr>
            <a:r>
              <a:rPr lang="en-US" sz="2800" b="0" i="0" u="none">
                <a:solidFill>
                  <a:schemeClr val="dk1"/>
                </a:solidFill>
                <a:latin typeface="Arial"/>
                <a:ea typeface="Arial"/>
                <a:cs typeface="Arial"/>
                <a:sym typeface="Arial"/>
              </a:rPr>
              <a:t>вибір засобів вираження змісту.</a:t>
            </a:r>
            <a:endParaRPr/>
          </a:p>
          <a:p>
            <a:pPr marL="342900" marR="0" lvl="0" indent="-342900" algn="l" rtl="0">
              <a:lnSpc>
                <a:spcPct val="100000"/>
              </a:lnSpc>
              <a:spcBef>
                <a:spcPts val="560"/>
              </a:spcBef>
              <a:spcAft>
                <a:spcPts val="0"/>
              </a:spcAft>
              <a:buClr>
                <a:schemeClr val="dk1"/>
              </a:buClr>
              <a:buSzPts val="2100"/>
              <a:buFont typeface="Noto Sans Symbols"/>
              <a:buNone/>
            </a:pPr>
            <a:endParaRPr sz="2800" b="0" i="0" u="none">
              <a:solidFill>
                <a:schemeClr val="dk1"/>
              </a:solidFill>
              <a:latin typeface="Arial"/>
              <a:ea typeface="Arial"/>
              <a:cs typeface="Arial"/>
              <a:sym typeface="Arial"/>
            </a:endParaRPr>
          </a:p>
          <a:p>
            <a:pPr marL="342900" marR="0" lvl="0" indent="-209550" algn="l" rtl="0">
              <a:lnSpc>
                <a:spcPct val="100000"/>
              </a:lnSpc>
              <a:spcBef>
                <a:spcPts val="560"/>
              </a:spcBef>
              <a:spcAft>
                <a:spcPts val="0"/>
              </a:spcAft>
              <a:buClr>
                <a:schemeClr val="dk1"/>
              </a:buClr>
              <a:buSzPts val="2100"/>
              <a:buFont typeface="Noto Sans Symbols"/>
              <a:buNone/>
            </a:pPr>
            <a:endParaRPr sz="2800" b="0" i="0" u="none">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6"/>
        <p:cNvGrpSpPr/>
        <p:nvPr/>
      </p:nvGrpSpPr>
      <p:grpSpPr>
        <a:xfrm>
          <a:off x="0" y="0"/>
          <a:ext cx="0" cy="0"/>
          <a:chOff x="0" y="0"/>
          <a:chExt cx="0" cy="0"/>
        </a:xfrm>
      </p:grpSpPr>
      <p:sp>
        <p:nvSpPr>
          <p:cNvPr id="197" name="Google Shape;197;p26"/>
          <p:cNvSpPr txBox="1">
            <a:spLocks noGrp="1"/>
          </p:cNvSpPr>
          <p:nvPr>
            <p:ph type="title" idx="4294967295"/>
          </p:nvPr>
        </p:nvSpPr>
        <p:spPr>
          <a:xfrm>
            <a:off x="762000" y="762000"/>
            <a:ext cx="79248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2"/>
              </a:buClr>
              <a:buSzPts val="3200"/>
              <a:buFont typeface="Arial"/>
              <a:buNone/>
            </a:pPr>
            <a:r>
              <a:rPr lang="en-US" sz="3200" b="1" i="0" u="none">
                <a:solidFill>
                  <a:schemeClr val="dk2"/>
                </a:solidFill>
                <a:latin typeface="Arial"/>
                <a:ea typeface="Arial"/>
                <a:cs typeface="Arial"/>
                <a:sym typeface="Arial"/>
              </a:rPr>
              <a:t>Мета використання підготовленого мовлення у навчальному процесі:</a:t>
            </a:r>
            <a:br>
              <a:rPr lang="en-US" sz="3200" b="1" i="0" u="none">
                <a:solidFill>
                  <a:schemeClr val="dk2"/>
                </a:solidFill>
                <a:latin typeface="Arial"/>
                <a:ea typeface="Arial"/>
                <a:cs typeface="Arial"/>
                <a:sym typeface="Arial"/>
              </a:rPr>
            </a:br>
            <a:endParaRPr/>
          </a:p>
        </p:txBody>
      </p:sp>
      <p:sp>
        <p:nvSpPr>
          <p:cNvPr id="198" name="Google Shape;198;p26"/>
          <p:cNvSpPr txBox="1">
            <a:spLocks noGrp="1"/>
          </p:cNvSpPr>
          <p:nvPr>
            <p:ph type="body" idx="4294967295"/>
          </p:nvPr>
        </p:nvSpPr>
        <p:spPr>
          <a:xfrm>
            <a:off x="457200" y="2276475"/>
            <a:ext cx="8229600" cy="42767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100"/>
              <a:buFont typeface="Noto Sans Symbols"/>
              <a:buNone/>
            </a:pPr>
            <a:endParaRPr sz="2800" b="0" i="0" u="none">
              <a:solidFill>
                <a:schemeClr val="dk1"/>
              </a:solidFill>
              <a:latin typeface="Arial"/>
              <a:ea typeface="Arial"/>
              <a:cs typeface="Arial"/>
              <a:sym typeface="Arial"/>
            </a:endParaRPr>
          </a:p>
          <a:p>
            <a:pPr marL="342900" marR="0" lvl="0" indent="-342900" algn="l" rtl="0">
              <a:lnSpc>
                <a:spcPct val="100000"/>
              </a:lnSpc>
              <a:spcBef>
                <a:spcPts val="560"/>
              </a:spcBef>
              <a:spcAft>
                <a:spcPts val="0"/>
              </a:spcAft>
              <a:buClr>
                <a:schemeClr val="dk1"/>
              </a:buClr>
              <a:buSzPts val="2100"/>
              <a:buFont typeface="Noto Sans Symbols"/>
              <a:buChar char="●"/>
            </a:pPr>
            <a:r>
              <a:rPr lang="en-US" sz="2800" b="0" i="0" u="none">
                <a:solidFill>
                  <a:schemeClr val="dk1"/>
                </a:solidFill>
                <a:latin typeface="Arial"/>
                <a:ea typeface="Arial"/>
                <a:cs typeface="Arial"/>
                <a:sym typeface="Arial"/>
              </a:rPr>
              <a:t>Вдосконалення навичок (фонетичних, лексичних граматичних).</a:t>
            </a:r>
            <a:endParaRPr/>
          </a:p>
          <a:p>
            <a:pPr marL="342900" marR="0" lvl="0" indent="-209550" algn="l" rtl="0">
              <a:lnSpc>
                <a:spcPct val="100000"/>
              </a:lnSpc>
              <a:spcBef>
                <a:spcPts val="560"/>
              </a:spcBef>
              <a:spcAft>
                <a:spcPts val="0"/>
              </a:spcAft>
              <a:buClr>
                <a:schemeClr val="dk1"/>
              </a:buClr>
              <a:buSzPts val="2100"/>
              <a:buFont typeface="Noto Sans Symbols"/>
              <a:buNone/>
            </a:pPr>
            <a:endParaRPr sz="2800" b="0" i="0" u="none">
              <a:solidFill>
                <a:schemeClr val="dk1"/>
              </a:solidFill>
              <a:latin typeface="Arial"/>
              <a:ea typeface="Arial"/>
              <a:cs typeface="Arial"/>
              <a:sym typeface="Arial"/>
            </a:endParaRPr>
          </a:p>
          <a:p>
            <a:pPr marL="342900" marR="0" lvl="0" indent="-342900" algn="l" rtl="0">
              <a:lnSpc>
                <a:spcPct val="100000"/>
              </a:lnSpc>
              <a:spcBef>
                <a:spcPts val="560"/>
              </a:spcBef>
              <a:spcAft>
                <a:spcPts val="0"/>
              </a:spcAft>
              <a:buClr>
                <a:schemeClr val="dk1"/>
              </a:buClr>
              <a:buSzPts val="2100"/>
              <a:buFont typeface="Noto Sans Symbols"/>
              <a:buChar char="●"/>
            </a:pPr>
            <a:r>
              <a:rPr lang="en-US" sz="2800" b="0" i="0" u="none">
                <a:solidFill>
                  <a:schemeClr val="dk1"/>
                </a:solidFill>
                <a:latin typeface="Arial"/>
                <a:ea typeface="Arial"/>
                <a:cs typeface="Arial"/>
                <a:sym typeface="Arial"/>
              </a:rPr>
              <a:t>Розвиток умінь усного мовлення. </a:t>
            </a:r>
            <a:endParaRPr/>
          </a:p>
          <a:p>
            <a:pPr marL="342900" marR="0" lvl="0" indent="-228600" algn="l" rtl="0">
              <a:lnSpc>
                <a:spcPct val="100000"/>
              </a:lnSpc>
              <a:spcBef>
                <a:spcPts val="480"/>
              </a:spcBef>
              <a:spcAft>
                <a:spcPts val="0"/>
              </a:spcAft>
              <a:buClr>
                <a:schemeClr val="dk1"/>
              </a:buClr>
              <a:buSzPts val="1800"/>
              <a:buFont typeface="Noto Sans Symbols"/>
              <a:buNone/>
            </a:pPr>
            <a:endParaRPr sz="2400" b="0" i="0" u="none">
              <a:solidFill>
                <a:schemeClr val="dk1"/>
              </a:solidFill>
              <a:latin typeface="Arial"/>
              <a:ea typeface="Arial"/>
              <a:cs typeface="Arial"/>
              <a:sym typeface="Arial"/>
            </a:endParaRPr>
          </a:p>
          <a:p>
            <a:pPr marL="342900" marR="0" lvl="0" indent="-228600" algn="l" rtl="0">
              <a:lnSpc>
                <a:spcPct val="100000"/>
              </a:lnSpc>
              <a:spcBef>
                <a:spcPts val="480"/>
              </a:spcBef>
              <a:spcAft>
                <a:spcPts val="0"/>
              </a:spcAft>
              <a:buClr>
                <a:schemeClr val="dk1"/>
              </a:buClr>
              <a:buSzPts val="1800"/>
              <a:buFont typeface="Noto Sans Symbols"/>
              <a:buNone/>
            </a:pPr>
            <a:endParaRPr sz="2400" b="0" i="0" u="none">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2"/>
        <p:cNvGrpSpPr/>
        <p:nvPr/>
      </p:nvGrpSpPr>
      <p:grpSpPr>
        <a:xfrm>
          <a:off x="0" y="0"/>
          <a:ext cx="0" cy="0"/>
          <a:chOff x="0" y="0"/>
          <a:chExt cx="0" cy="0"/>
        </a:xfrm>
      </p:grpSpPr>
      <p:sp>
        <p:nvSpPr>
          <p:cNvPr id="203" name="Google Shape;203;p27"/>
          <p:cNvSpPr txBox="1">
            <a:spLocks noGrp="1"/>
          </p:cNvSpPr>
          <p:nvPr>
            <p:ph type="title" idx="4294967295"/>
          </p:nvPr>
        </p:nvSpPr>
        <p:spPr>
          <a:xfrm>
            <a:off x="762000" y="762000"/>
            <a:ext cx="79248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2"/>
              </a:buClr>
              <a:buSzPts val="3600"/>
              <a:buFont typeface="Arial"/>
              <a:buNone/>
            </a:pPr>
            <a:r>
              <a:rPr lang="en-US" sz="3600" b="1" i="0" u="none">
                <a:solidFill>
                  <a:schemeClr val="dk2"/>
                </a:solidFill>
                <a:latin typeface="Arial"/>
                <a:ea typeface="Arial"/>
                <a:cs typeface="Arial"/>
                <a:sym typeface="Arial"/>
              </a:rPr>
              <a:t>Непідготовлене мовлення:</a:t>
            </a:r>
            <a:br>
              <a:rPr lang="en-US" sz="3600" b="1" i="0" u="none">
                <a:solidFill>
                  <a:schemeClr val="dk2"/>
                </a:solidFill>
                <a:latin typeface="Arial"/>
                <a:ea typeface="Arial"/>
                <a:cs typeface="Arial"/>
                <a:sym typeface="Arial"/>
              </a:rPr>
            </a:br>
            <a:endParaRPr/>
          </a:p>
        </p:txBody>
      </p:sp>
      <p:sp>
        <p:nvSpPr>
          <p:cNvPr id="204" name="Google Shape;204;p27"/>
          <p:cNvSpPr txBox="1">
            <a:spLocks noGrp="1"/>
          </p:cNvSpPr>
          <p:nvPr>
            <p:ph type="body" idx="4294967295"/>
          </p:nvPr>
        </p:nvSpPr>
        <p:spPr>
          <a:xfrm>
            <a:off x="457200" y="2492375"/>
            <a:ext cx="8229600" cy="42132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100"/>
              <a:buFont typeface="Noto Sans Symbols"/>
              <a:buNone/>
            </a:pPr>
            <a:r>
              <a:rPr lang="en-US" sz="2800" b="0" i="0" u="none">
                <a:solidFill>
                  <a:schemeClr val="dk1"/>
                </a:solidFill>
                <a:latin typeface="Arial"/>
                <a:ea typeface="Arial"/>
                <a:cs typeface="Arial"/>
                <a:sym typeface="Arial"/>
              </a:rPr>
              <a:t>	Повсякденне спілкування у різних сферах на різні теми</a:t>
            </a:r>
            <a:endParaRPr/>
          </a:p>
          <a:p>
            <a:pPr marL="342900" marR="0" lvl="0" indent="-209550" algn="l" rtl="0">
              <a:lnSpc>
                <a:spcPct val="100000"/>
              </a:lnSpc>
              <a:spcBef>
                <a:spcPts val="560"/>
              </a:spcBef>
              <a:spcAft>
                <a:spcPts val="0"/>
              </a:spcAft>
              <a:buClr>
                <a:schemeClr val="dk1"/>
              </a:buClr>
              <a:buSzPts val="2100"/>
              <a:buFont typeface="Noto Sans Symbols"/>
              <a:buNone/>
            </a:pPr>
            <a:endParaRPr sz="2800" b="0" i="0" u="none">
              <a:solidFill>
                <a:schemeClr val="dk1"/>
              </a:solidFill>
              <a:latin typeface="Arial"/>
              <a:ea typeface="Arial"/>
              <a:cs typeface="Arial"/>
              <a:sym typeface="Arial"/>
            </a:endParaRPr>
          </a:p>
          <a:p>
            <a:pPr marL="342900" marR="0" lvl="0" indent="-342900" algn="l" rtl="0">
              <a:lnSpc>
                <a:spcPct val="100000"/>
              </a:lnSpc>
              <a:spcBef>
                <a:spcPts val="560"/>
              </a:spcBef>
              <a:spcAft>
                <a:spcPts val="0"/>
              </a:spcAft>
              <a:buClr>
                <a:schemeClr val="dk1"/>
              </a:buClr>
              <a:buSzPts val="2100"/>
              <a:buFont typeface="Noto Sans Symbols"/>
              <a:buNone/>
            </a:pPr>
            <a:r>
              <a:rPr lang="en-US" sz="2800" b="0" i="0" u="none">
                <a:solidFill>
                  <a:schemeClr val="dk1"/>
                </a:solidFill>
                <a:latin typeface="Arial"/>
                <a:ea typeface="Arial"/>
                <a:cs typeface="Arial"/>
                <a:sym typeface="Arial"/>
              </a:rPr>
              <a:t>	Планування і реалізація мовлення відбуваються одночасно.</a:t>
            </a:r>
            <a:endParaRPr/>
          </a:p>
          <a:p>
            <a:pPr marL="342900" marR="0" lvl="0" indent="-342900" algn="l" rtl="0">
              <a:lnSpc>
                <a:spcPct val="100000"/>
              </a:lnSpc>
              <a:spcBef>
                <a:spcPts val="560"/>
              </a:spcBef>
              <a:spcAft>
                <a:spcPts val="0"/>
              </a:spcAft>
              <a:buClr>
                <a:schemeClr val="dk1"/>
              </a:buClr>
              <a:buSzPts val="2100"/>
              <a:buFont typeface="Noto Sans Symbols"/>
              <a:buNone/>
            </a:pPr>
            <a:endParaRPr sz="2800" b="0" i="0" u="none">
              <a:solidFill>
                <a:schemeClr val="dk1"/>
              </a:solidFill>
              <a:latin typeface="Arial"/>
              <a:ea typeface="Arial"/>
              <a:cs typeface="Arial"/>
              <a:sym typeface="Arial"/>
            </a:endParaRPr>
          </a:p>
          <a:p>
            <a:pPr marL="342900" marR="0" lvl="0" indent="-342900" algn="l" rtl="0">
              <a:lnSpc>
                <a:spcPct val="100000"/>
              </a:lnSpc>
              <a:spcBef>
                <a:spcPts val="560"/>
              </a:spcBef>
              <a:spcAft>
                <a:spcPts val="0"/>
              </a:spcAft>
              <a:buClr>
                <a:schemeClr val="dk1"/>
              </a:buClr>
              <a:buSzPts val="2100"/>
              <a:buFont typeface="Noto Sans Symbols"/>
              <a:buNone/>
            </a:pPr>
            <a:r>
              <a:rPr lang="en-US" sz="2800" b="0" i="0" u="none">
                <a:solidFill>
                  <a:schemeClr val="dk1"/>
                </a:solidFill>
                <a:latin typeface="Arial"/>
                <a:ea typeface="Arial"/>
                <a:cs typeface="Arial"/>
                <a:sym typeface="Arial"/>
              </a:rPr>
              <a:t>	Мета </a:t>
            </a:r>
            <a:r>
              <a:rPr lang="en-US" sz="2400" b="0" i="0" u="none">
                <a:solidFill>
                  <a:schemeClr val="dk1"/>
                </a:solidFill>
                <a:latin typeface="Arial"/>
                <a:ea typeface="Arial"/>
                <a:cs typeface="Arial"/>
                <a:sym typeface="Arial"/>
              </a:rPr>
              <a:t>використання у навчальному процесі:</a:t>
            </a:r>
            <a:endParaRPr/>
          </a:p>
          <a:p>
            <a:pPr marL="342900" marR="0" lvl="0" indent="-342900" algn="l" rtl="0">
              <a:lnSpc>
                <a:spcPct val="100000"/>
              </a:lnSpc>
              <a:spcBef>
                <a:spcPts val="480"/>
              </a:spcBef>
              <a:spcAft>
                <a:spcPts val="0"/>
              </a:spcAft>
              <a:buClr>
                <a:schemeClr val="dk1"/>
              </a:buClr>
              <a:buSzPts val="1800"/>
              <a:buFont typeface="Noto Sans Symbols"/>
              <a:buNone/>
            </a:pPr>
            <a:r>
              <a:rPr lang="en-US" sz="2400" b="0" i="0" u="none">
                <a:solidFill>
                  <a:schemeClr val="dk1"/>
                </a:solidFill>
                <a:latin typeface="Arial"/>
                <a:ea typeface="Arial"/>
                <a:cs typeface="Arial"/>
                <a:sym typeface="Arial"/>
              </a:rPr>
              <a:t>	навчання власне говоріння + вдосконалення мовних навичок (забезпечення їх стійкості і гнучкості)</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
                                            <p:txEl>
                                              <p:pRg st="0" end="0"/>
                                            </p:txEl>
                                          </p:spTgt>
                                        </p:tgtEl>
                                        <p:attrNameLst>
                                          <p:attrName>style.visibility</p:attrName>
                                        </p:attrNameLst>
                                      </p:cBhvr>
                                      <p:to>
                                        <p:strVal val="visible"/>
                                      </p:to>
                                    </p:set>
                                    <p:animEffect transition="in" filter="fade">
                                      <p:cBhvr>
                                        <p:cTn id="7" dur="2000"/>
                                        <p:tgtEl>
                                          <p:spTgt spid="20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4">
                                            <p:txEl>
                                              <p:pRg st="1" end="1"/>
                                            </p:txEl>
                                          </p:spTgt>
                                        </p:tgtEl>
                                        <p:attrNameLst>
                                          <p:attrName>style.visibility</p:attrName>
                                        </p:attrNameLst>
                                      </p:cBhvr>
                                      <p:to>
                                        <p:strVal val="visible"/>
                                      </p:to>
                                    </p:set>
                                    <p:animEffect transition="in" filter="fade">
                                      <p:cBhvr>
                                        <p:cTn id="12" dur="2000"/>
                                        <p:tgtEl>
                                          <p:spTgt spid="20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4">
                                            <p:txEl>
                                              <p:pRg st="2" end="2"/>
                                            </p:txEl>
                                          </p:spTgt>
                                        </p:tgtEl>
                                        <p:attrNameLst>
                                          <p:attrName>style.visibility</p:attrName>
                                        </p:attrNameLst>
                                      </p:cBhvr>
                                      <p:to>
                                        <p:strVal val="visible"/>
                                      </p:to>
                                    </p:set>
                                    <p:animEffect transition="in" filter="fade">
                                      <p:cBhvr>
                                        <p:cTn id="17" dur="2000"/>
                                        <p:tgtEl>
                                          <p:spTgt spid="20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4">
                                            <p:txEl>
                                              <p:pRg st="3" end="3"/>
                                            </p:txEl>
                                          </p:spTgt>
                                        </p:tgtEl>
                                        <p:attrNameLst>
                                          <p:attrName>style.visibility</p:attrName>
                                        </p:attrNameLst>
                                      </p:cBhvr>
                                      <p:to>
                                        <p:strVal val="visible"/>
                                      </p:to>
                                    </p:set>
                                    <p:animEffect transition="in" filter="fade">
                                      <p:cBhvr>
                                        <p:cTn id="22" dur="2000"/>
                                        <p:tgtEl>
                                          <p:spTgt spid="20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4">
                                            <p:txEl>
                                              <p:pRg st="4" end="4"/>
                                            </p:txEl>
                                          </p:spTgt>
                                        </p:tgtEl>
                                        <p:attrNameLst>
                                          <p:attrName>style.visibility</p:attrName>
                                        </p:attrNameLst>
                                      </p:cBhvr>
                                      <p:to>
                                        <p:strVal val="visible"/>
                                      </p:to>
                                    </p:set>
                                    <p:animEffect transition="in" filter="fade">
                                      <p:cBhvr>
                                        <p:cTn id="27" dur="2000"/>
                                        <p:tgtEl>
                                          <p:spTgt spid="20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4">
                                            <p:txEl>
                                              <p:pRg st="5" end="5"/>
                                            </p:txEl>
                                          </p:spTgt>
                                        </p:tgtEl>
                                        <p:attrNameLst>
                                          <p:attrName>style.visibility</p:attrName>
                                        </p:attrNameLst>
                                      </p:cBhvr>
                                      <p:to>
                                        <p:strVal val="visible"/>
                                      </p:to>
                                    </p:set>
                                    <p:animEffect transition="in" filter="fade">
                                      <p:cBhvr>
                                        <p:cTn id="32" dur="2000"/>
                                        <p:tgtEl>
                                          <p:spTgt spid="20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8"/>
        <p:cNvGrpSpPr/>
        <p:nvPr/>
      </p:nvGrpSpPr>
      <p:grpSpPr>
        <a:xfrm>
          <a:off x="0" y="0"/>
          <a:ext cx="0" cy="0"/>
          <a:chOff x="0" y="0"/>
          <a:chExt cx="0" cy="0"/>
        </a:xfrm>
      </p:grpSpPr>
      <p:sp>
        <p:nvSpPr>
          <p:cNvPr id="209" name="Google Shape;209;p28"/>
          <p:cNvSpPr txBox="1">
            <a:spLocks noGrp="1"/>
          </p:cNvSpPr>
          <p:nvPr>
            <p:ph type="title"/>
          </p:nvPr>
        </p:nvSpPr>
        <p:spPr>
          <a:xfrm>
            <a:off x="762000" y="762000"/>
            <a:ext cx="7924800" cy="11430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None/>
            </a:pPr>
            <a:endParaRPr sz="3600" b="1" i="0" u="none">
              <a:solidFill>
                <a:schemeClr val="dk2"/>
              </a:solidFill>
              <a:latin typeface="Arial"/>
              <a:ea typeface="Arial"/>
              <a:cs typeface="Arial"/>
              <a:sym typeface="Arial"/>
            </a:endParaRPr>
          </a:p>
        </p:txBody>
      </p:sp>
      <p:sp>
        <p:nvSpPr>
          <p:cNvPr id="210" name="Google Shape;210;p28"/>
          <p:cNvSpPr txBox="1">
            <a:spLocks noGrp="1"/>
          </p:cNvSpPr>
          <p:nvPr>
            <p:ph type="body" idx="1"/>
          </p:nvPr>
        </p:nvSpPr>
        <p:spPr>
          <a:xfrm>
            <a:off x="838200" y="2362200"/>
            <a:ext cx="7693025" cy="3724275"/>
          </a:xfrm>
          <a:prstGeom prst="rect">
            <a:avLst/>
          </a:prstGeom>
          <a:noFill/>
          <a:ln>
            <a:noFill/>
          </a:ln>
        </p:spPr>
        <p:txBody>
          <a:bodyPr spcFirstLastPara="1" wrap="square" lIns="91425" tIns="45700" rIns="91425" bIns="45700" anchor="t" anchorCtr="0">
            <a:noAutofit/>
          </a:bodyPr>
          <a:lstStyle/>
          <a:p>
            <a:pPr marL="342900" marR="0" lvl="0" indent="-342900" algn="just" rtl="0">
              <a:lnSpc>
                <a:spcPct val="80000"/>
              </a:lnSpc>
              <a:spcBef>
                <a:spcPts val="0"/>
              </a:spcBef>
              <a:spcAft>
                <a:spcPts val="0"/>
              </a:spcAft>
              <a:buClr>
                <a:schemeClr val="dk1"/>
              </a:buClr>
              <a:buSzPts val="1800"/>
              <a:buFont typeface="Noto Sans Symbols"/>
              <a:buChar char="●"/>
            </a:pPr>
            <a:r>
              <a:rPr lang="en-US" sz="2400" b="0" i="0" u="none">
                <a:solidFill>
                  <a:schemeClr val="dk1"/>
                </a:solidFill>
                <a:latin typeface="Arial"/>
                <a:ea typeface="Arial"/>
                <a:cs typeface="Arial"/>
                <a:sym typeface="Arial"/>
              </a:rPr>
              <a:t>перехід до непідготовленого мовлення слід здійснювати не на якомусь певному етапі навчання, скажімо в 7 чи 8 класах, а </a:t>
            </a:r>
            <a:r>
              <a:rPr lang="en-US" sz="2400" b="1" i="0" u="none">
                <a:solidFill>
                  <a:schemeClr val="dk1"/>
                </a:solidFill>
                <a:latin typeface="Arial"/>
                <a:ea typeface="Arial"/>
                <a:cs typeface="Arial"/>
                <a:sym typeface="Arial"/>
              </a:rPr>
              <a:t>на всіх його етапах</a:t>
            </a:r>
            <a:endParaRPr/>
          </a:p>
          <a:p>
            <a:pPr marL="342900" marR="0" lvl="0" indent="-342900" algn="just" rtl="0">
              <a:lnSpc>
                <a:spcPct val="80000"/>
              </a:lnSpc>
              <a:spcBef>
                <a:spcPts val="480"/>
              </a:spcBef>
              <a:spcAft>
                <a:spcPts val="0"/>
              </a:spcAft>
              <a:buClr>
                <a:schemeClr val="dk1"/>
              </a:buClr>
              <a:buSzPts val="1800"/>
              <a:buFont typeface="Noto Sans Symbols"/>
              <a:buChar char="●"/>
            </a:pPr>
            <a:r>
              <a:rPr lang="en-US" sz="2400" b="0" i="0" u="none">
                <a:solidFill>
                  <a:schemeClr val="dk1"/>
                </a:solidFill>
                <a:latin typeface="Arial"/>
                <a:ea typeface="Arial"/>
                <a:cs typeface="Arial"/>
                <a:sym typeface="Arial"/>
              </a:rPr>
              <a:t>На одному й тому ж уроці учні спочатку говорять те, що вони підготували вдома, а потім учитель пропонує їм </a:t>
            </a:r>
            <a:r>
              <a:rPr lang="en-US" sz="2400" b="1" i="0" u="none">
                <a:solidFill>
                  <a:schemeClr val="dk1"/>
                </a:solidFill>
                <a:latin typeface="Arial"/>
                <a:ea typeface="Arial"/>
                <a:cs typeface="Arial"/>
                <a:sym typeface="Arial"/>
              </a:rPr>
              <a:t>ситуацію для експромтного говоріння</a:t>
            </a:r>
            <a:r>
              <a:rPr lang="en-US" sz="2400" b="0" i="0" u="none">
                <a:solidFill>
                  <a:schemeClr val="dk1"/>
                </a:solidFill>
                <a:latin typeface="Arial"/>
                <a:ea typeface="Arial"/>
                <a:cs typeface="Arial"/>
                <a:sym typeface="Arial"/>
              </a:rPr>
              <a:t>, обираючи для цього оптимальний режим: учні висловлюються по одному, говорять в окремих парах чи в парах синхронно, працюють в малих групах чи обговорюють що-небудь в загально груповій бесіді.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0">
                                            <p:txEl>
                                              <p:pRg st="0" end="0"/>
                                            </p:txEl>
                                          </p:spTgt>
                                        </p:tgtEl>
                                        <p:attrNameLst>
                                          <p:attrName>style.visibility</p:attrName>
                                        </p:attrNameLst>
                                      </p:cBhvr>
                                      <p:to>
                                        <p:strVal val="visible"/>
                                      </p:to>
                                    </p:set>
                                    <p:anim calcmode="lin" valueType="num">
                                      <p:cBhvr additive="base">
                                        <p:cTn id="7" dur="500"/>
                                        <p:tgtEl>
                                          <p:spTgt spid="2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10">
                                            <p:txEl>
                                              <p:pRg st="1" end="1"/>
                                            </p:txEl>
                                          </p:spTgt>
                                        </p:tgtEl>
                                        <p:attrNameLst>
                                          <p:attrName>style.visibility</p:attrName>
                                        </p:attrNameLst>
                                      </p:cBhvr>
                                      <p:to>
                                        <p:strVal val="visible"/>
                                      </p:to>
                                    </p:set>
                                    <p:anim calcmode="lin" valueType="num">
                                      <p:cBhvr additive="base">
                                        <p:cTn id="12" dur="500"/>
                                        <p:tgtEl>
                                          <p:spTgt spid="21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4"/>
        <p:cNvGrpSpPr/>
        <p:nvPr/>
      </p:nvGrpSpPr>
      <p:grpSpPr>
        <a:xfrm>
          <a:off x="0" y="0"/>
          <a:ext cx="0" cy="0"/>
          <a:chOff x="0" y="0"/>
          <a:chExt cx="0" cy="0"/>
        </a:xfrm>
      </p:grpSpPr>
      <p:sp>
        <p:nvSpPr>
          <p:cNvPr id="215" name="Google Shape;215;p29"/>
          <p:cNvSpPr txBox="1">
            <a:spLocks noGrp="1"/>
          </p:cNvSpPr>
          <p:nvPr>
            <p:ph type="title" idx="4294967295"/>
          </p:nvPr>
        </p:nvSpPr>
        <p:spPr>
          <a:xfrm>
            <a:off x="762000" y="762000"/>
            <a:ext cx="79248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2"/>
              </a:buClr>
              <a:buSzPts val="3600"/>
              <a:buFont typeface="Arial"/>
              <a:buNone/>
            </a:pPr>
            <a:r>
              <a:rPr lang="en-US" sz="3600" b="1" i="0" u="none">
                <a:solidFill>
                  <a:schemeClr val="dk2"/>
                </a:solidFill>
                <a:latin typeface="Arial"/>
                <a:ea typeface="Arial"/>
                <a:cs typeface="Arial"/>
                <a:sym typeface="Arial"/>
              </a:rPr>
              <a:t>Пріоритети в оцінюванні</a:t>
            </a:r>
            <a:endParaRPr/>
          </a:p>
        </p:txBody>
      </p:sp>
      <p:sp>
        <p:nvSpPr>
          <p:cNvPr id="216" name="Google Shape;216;p29"/>
          <p:cNvSpPr txBox="1">
            <a:spLocks noGrp="1"/>
          </p:cNvSpPr>
          <p:nvPr>
            <p:ph type="body" idx="4294967295"/>
          </p:nvPr>
        </p:nvSpPr>
        <p:spPr>
          <a:xfrm>
            <a:off x="457200" y="2636837"/>
            <a:ext cx="8458200" cy="3494087"/>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100"/>
              <a:buFont typeface="Noto Sans Symbols"/>
              <a:buChar char="●"/>
            </a:pPr>
            <a:r>
              <a:rPr lang="en-US" sz="2800" b="0" i="0" u="none">
                <a:solidFill>
                  <a:schemeClr val="dk1"/>
                </a:solidFill>
                <a:latin typeface="Arial"/>
                <a:ea typeface="Arial"/>
                <a:cs typeface="Arial"/>
                <a:sym typeface="Arial"/>
              </a:rPr>
              <a:t>Підготовлене мовлення – мовна коректність + повнота/адекватність змісту</a:t>
            </a:r>
            <a:endParaRPr/>
          </a:p>
          <a:p>
            <a:pPr marL="342900" marR="0" lvl="0" indent="-209550" algn="l" rtl="0">
              <a:lnSpc>
                <a:spcPct val="100000"/>
              </a:lnSpc>
              <a:spcBef>
                <a:spcPts val="560"/>
              </a:spcBef>
              <a:spcAft>
                <a:spcPts val="0"/>
              </a:spcAft>
              <a:buClr>
                <a:schemeClr val="dk1"/>
              </a:buClr>
              <a:buSzPts val="2100"/>
              <a:buFont typeface="Noto Sans Symbols"/>
              <a:buNone/>
            </a:pPr>
            <a:endParaRPr sz="2800" b="0" i="0" u="none">
              <a:solidFill>
                <a:schemeClr val="dk1"/>
              </a:solidFill>
              <a:latin typeface="Arial"/>
              <a:ea typeface="Arial"/>
              <a:cs typeface="Arial"/>
              <a:sym typeface="Arial"/>
            </a:endParaRPr>
          </a:p>
          <a:p>
            <a:pPr marL="342900" marR="0" lvl="0" indent="-342900" algn="l" rtl="0">
              <a:lnSpc>
                <a:spcPct val="100000"/>
              </a:lnSpc>
              <a:spcBef>
                <a:spcPts val="560"/>
              </a:spcBef>
              <a:spcAft>
                <a:spcPts val="0"/>
              </a:spcAft>
              <a:buClr>
                <a:schemeClr val="dk1"/>
              </a:buClr>
              <a:buSzPts val="2100"/>
              <a:buFont typeface="Noto Sans Symbols"/>
              <a:buChar char="●"/>
            </a:pPr>
            <a:r>
              <a:rPr lang="en-US" sz="2800" b="0" i="0" u="none">
                <a:solidFill>
                  <a:schemeClr val="dk1"/>
                </a:solidFill>
                <a:latin typeface="Arial"/>
                <a:ea typeface="Arial"/>
                <a:cs typeface="Arial"/>
                <a:sym typeface="Arial"/>
              </a:rPr>
              <a:t>Непідготовлене мовлення – повнота/адекватність змісту, відповідність ситуації, дотримання характеристик ДМ / ММ + мовна коректність.</a:t>
            </a:r>
            <a:endParaRPr/>
          </a:p>
          <a:p>
            <a:pPr marL="342900" marR="0" lvl="0" indent="-209550" algn="l" rtl="0">
              <a:lnSpc>
                <a:spcPct val="100000"/>
              </a:lnSpc>
              <a:spcBef>
                <a:spcPts val="560"/>
              </a:spcBef>
              <a:spcAft>
                <a:spcPts val="0"/>
              </a:spcAft>
              <a:buClr>
                <a:schemeClr val="dk1"/>
              </a:buClr>
              <a:buSzPts val="2100"/>
              <a:buFont typeface="Noto Sans Symbols"/>
              <a:buNone/>
            </a:pPr>
            <a:endParaRPr sz="2800" b="0" i="0" u="none">
              <a:solidFill>
                <a:schemeClr val="dk1"/>
              </a:solidFill>
              <a:latin typeface="Arial"/>
              <a:ea typeface="Arial"/>
              <a:cs typeface="Arial"/>
              <a:sym typeface="Arial"/>
            </a:endParaRPr>
          </a:p>
          <a:p>
            <a:pPr marL="342900" marR="0" lvl="0" indent="-209550" algn="l" rtl="0">
              <a:lnSpc>
                <a:spcPct val="100000"/>
              </a:lnSpc>
              <a:spcBef>
                <a:spcPts val="560"/>
              </a:spcBef>
              <a:spcAft>
                <a:spcPts val="0"/>
              </a:spcAft>
              <a:buClr>
                <a:schemeClr val="dk1"/>
              </a:buClr>
              <a:buSzPts val="2100"/>
              <a:buFont typeface="Noto Sans Symbols"/>
              <a:buNone/>
            </a:pPr>
            <a:endParaRPr sz="2800" b="0" i="0" u="none">
              <a:solidFill>
                <a:schemeClr val="dk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0"/>
        <p:cNvGrpSpPr/>
        <p:nvPr/>
      </p:nvGrpSpPr>
      <p:grpSpPr>
        <a:xfrm>
          <a:off x="0" y="0"/>
          <a:ext cx="0" cy="0"/>
          <a:chOff x="0" y="0"/>
          <a:chExt cx="0" cy="0"/>
        </a:xfrm>
      </p:grpSpPr>
      <p:sp>
        <p:nvSpPr>
          <p:cNvPr id="221" name="Google Shape;221;p30"/>
          <p:cNvSpPr txBox="1">
            <a:spLocks noGrp="1"/>
          </p:cNvSpPr>
          <p:nvPr>
            <p:ph type="title"/>
          </p:nvPr>
        </p:nvSpPr>
        <p:spPr>
          <a:xfrm>
            <a:off x="762000" y="762000"/>
            <a:ext cx="7924800" cy="11430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3600"/>
              <a:buFont typeface="Arial"/>
              <a:buNone/>
            </a:pPr>
            <a:r>
              <a:rPr lang="en-US" sz="3600" b="1" i="0" u="none">
                <a:solidFill>
                  <a:schemeClr val="dk2"/>
                </a:solidFill>
                <a:latin typeface="Arial"/>
                <a:ea typeface="Arial"/>
                <a:cs typeface="Arial"/>
                <a:sym typeface="Arial"/>
              </a:rPr>
              <a:t>Мовленнєва ситуація</a:t>
            </a:r>
            <a:endParaRPr/>
          </a:p>
        </p:txBody>
      </p:sp>
      <p:sp>
        <p:nvSpPr>
          <p:cNvPr id="222" name="Google Shape;222;p30"/>
          <p:cNvSpPr txBox="1">
            <a:spLocks noGrp="1"/>
          </p:cNvSpPr>
          <p:nvPr>
            <p:ph type="body" idx="1"/>
          </p:nvPr>
        </p:nvSpPr>
        <p:spPr>
          <a:xfrm>
            <a:off x="838200" y="2362200"/>
            <a:ext cx="7693025" cy="3724275"/>
          </a:xfrm>
          <a:prstGeom prst="rect">
            <a:avLst/>
          </a:prstGeom>
          <a:noFill/>
          <a:ln>
            <a:noFill/>
          </a:ln>
        </p:spPr>
        <p:txBody>
          <a:bodyPr spcFirstLastPara="1" wrap="square" lIns="91425" tIns="45700" rIns="91425" bIns="45700" anchor="t" anchorCtr="0">
            <a:noAutofit/>
          </a:bodyPr>
          <a:lstStyle/>
          <a:p>
            <a:pPr marL="342900" marR="0" lvl="0" indent="-342900" algn="just" rtl="0">
              <a:lnSpc>
                <a:spcPct val="90000"/>
              </a:lnSpc>
              <a:spcBef>
                <a:spcPts val="0"/>
              </a:spcBef>
              <a:spcAft>
                <a:spcPts val="0"/>
              </a:spcAft>
              <a:buClr>
                <a:schemeClr val="dk1"/>
              </a:buClr>
              <a:buSzPts val="2100"/>
              <a:buFont typeface="Noto Sans Symbols"/>
              <a:buChar char="●"/>
            </a:pPr>
            <a:r>
              <a:rPr lang="en-US" sz="2800" b="0" i="0" u="none">
                <a:solidFill>
                  <a:schemeClr val="dk1"/>
                </a:solidFill>
                <a:latin typeface="Arial"/>
                <a:ea typeface="Arial"/>
                <a:cs typeface="Arial"/>
                <a:sym typeface="Arial"/>
              </a:rPr>
              <a:t>Ситуація – це сукупність зовнішніх обставин </a:t>
            </a:r>
            <a:endParaRPr/>
          </a:p>
          <a:p>
            <a:pPr marL="342900" marR="0" lvl="0" indent="-342900" algn="just" rtl="0">
              <a:lnSpc>
                <a:spcPct val="90000"/>
              </a:lnSpc>
              <a:spcBef>
                <a:spcPts val="560"/>
              </a:spcBef>
              <a:spcAft>
                <a:spcPts val="0"/>
              </a:spcAft>
              <a:buClr>
                <a:schemeClr val="dk1"/>
              </a:buClr>
              <a:buSzPts val="2100"/>
              <a:buFont typeface="Noto Sans Symbols"/>
              <a:buChar char="●"/>
            </a:pPr>
            <a:r>
              <a:rPr lang="en-US" sz="2800" b="1" i="0" u="none">
                <a:solidFill>
                  <a:schemeClr val="dk1"/>
                </a:solidFill>
                <a:latin typeface="Arial"/>
                <a:ea typeface="Arial"/>
                <a:cs typeface="Arial"/>
                <a:sym typeface="Arial"/>
              </a:rPr>
              <a:t>Мовленнєва ситуація</a:t>
            </a:r>
            <a:r>
              <a:rPr lang="en-US" sz="2800" b="0" i="0" u="none">
                <a:solidFill>
                  <a:schemeClr val="dk1"/>
                </a:solidFill>
                <a:latin typeface="Arial"/>
                <a:ea typeface="Arial"/>
                <a:cs typeface="Arial"/>
                <a:sym typeface="Arial"/>
              </a:rPr>
              <a:t> - це збіг обставин, який спонукає до мовлення. Вона завжди містить у собі </a:t>
            </a:r>
            <a:r>
              <a:rPr lang="en-US" sz="2800" b="1" i="0" u="none">
                <a:solidFill>
                  <a:schemeClr val="dk1"/>
                </a:solidFill>
                <a:latin typeface="Arial"/>
                <a:ea typeface="Arial"/>
                <a:cs typeface="Arial"/>
                <a:sym typeface="Arial"/>
              </a:rPr>
              <a:t>стимул</a:t>
            </a:r>
            <a:r>
              <a:rPr lang="en-US" sz="2800" b="0" i="0" u="none">
                <a:solidFill>
                  <a:schemeClr val="dk1"/>
                </a:solidFill>
                <a:latin typeface="Arial"/>
                <a:ea typeface="Arial"/>
                <a:cs typeface="Arial"/>
                <a:sym typeface="Arial"/>
              </a:rPr>
              <a:t> до мовлення.</a:t>
            </a:r>
            <a:endParaRPr/>
          </a:p>
          <a:p>
            <a:pPr marL="342900" marR="0" lvl="0" indent="-342900" algn="just" rtl="0">
              <a:lnSpc>
                <a:spcPct val="90000"/>
              </a:lnSpc>
              <a:spcBef>
                <a:spcPts val="560"/>
              </a:spcBef>
              <a:spcAft>
                <a:spcPts val="0"/>
              </a:spcAft>
              <a:buClr>
                <a:schemeClr val="dk1"/>
              </a:buClr>
              <a:buSzPts val="2100"/>
              <a:buFont typeface="Noto Sans Symbols"/>
              <a:buChar char="●"/>
            </a:pPr>
            <a:r>
              <a:rPr lang="en-US" sz="2800" b="0" i="0" u="none">
                <a:solidFill>
                  <a:schemeClr val="dk1"/>
                </a:solidFill>
                <a:latin typeface="Arial"/>
                <a:ea typeface="Arial"/>
                <a:cs typeface="Arial"/>
                <a:sym typeface="Arial"/>
              </a:rPr>
              <a:t>Самі зовнішні обставини можуть не бути наявними у момент мовлення, проте вони є у свідомості комунікантів.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2">
                                            <p:txEl>
                                              <p:pRg st="0" end="0"/>
                                            </p:txEl>
                                          </p:spTgt>
                                        </p:tgtEl>
                                        <p:attrNameLst>
                                          <p:attrName>style.visibility</p:attrName>
                                        </p:attrNameLst>
                                      </p:cBhvr>
                                      <p:to>
                                        <p:strVal val="visible"/>
                                      </p:to>
                                    </p:set>
                                    <p:anim calcmode="lin" valueType="num">
                                      <p:cBhvr additive="base">
                                        <p:cTn id="7" dur="500"/>
                                        <p:tgtEl>
                                          <p:spTgt spid="2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22">
                                            <p:txEl>
                                              <p:pRg st="1" end="1"/>
                                            </p:txEl>
                                          </p:spTgt>
                                        </p:tgtEl>
                                        <p:attrNameLst>
                                          <p:attrName>style.visibility</p:attrName>
                                        </p:attrNameLst>
                                      </p:cBhvr>
                                      <p:to>
                                        <p:strVal val="visible"/>
                                      </p:to>
                                    </p:set>
                                    <p:anim calcmode="lin" valueType="num">
                                      <p:cBhvr additive="base">
                                        <p:cTn id="12" dur="500"/>
                                        <p:tgtEl>
                                          <p:spTgt spid="22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22">
                                            <p:txEl>
                                              <p:pRg st="2" end="2"/>
                                            </p:txEl>
                                          </p:spTgt>
                                        </p:tgtEl>
                                        <p:attrNameLst>
                                          <p:attrName>style.visibility</p:attrName>
                                        </p:attrNameLst>
                                      </p:cBhvr>
                                      <p:to>
                                        <p:strVal val="visible"/>
                                      </p:to>
                                    </p:set>
                                    <p:anim calcmode="lin" valueType="num">
                                      <p:cBhvr additive="base">
                                        <p:cTn id="17" dur="500"/>
                                        <p:tgtEl>
                                          <p:spTgt spid="22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6"/>
        <p:cNvGrpSpPr/>
        <p:nvPr/>
      </p:nvGrpSpPr>
      <p:grpSpPr>
        <a:xfrm>
          <a:off x="0" y="0"/>
          <a:ext cx="0" cy="0"/>
          <a:chOff x="0" y="0"/>
          <a:chExt cx="0" cy="0"/>
        </a:xfrm>
      </p:grpSpPr>
      <p:sp>
        <p:nvSpPr>
          <p:cNvPr id="227" name="Google Shape;227;p31"/>
          <p:cNvSpPr txBox="1">
            <a:spLocks noGrp="1"/>
          </p:cNvSpPr>
          <p:nvPr>
            <p:ph type="title"/>
          </p:nvPr>
        </p:nvSpPr>
        <p:spPr>
          <a:xfrm>
            <a:off x="762000" y="762000"/>
            <a:ext cx="7924800" cy="11430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2800"/>
              <a:buFont typeface="Arial"/>
              <a:buNone/>
            </a:pPr>
            <a:r>
              <a:rPr lang="en-US" sz="2800" b="0" i="0" u="none">
                <a:solidFill>
                  <a:schemeClr val="dk2"/>
                </a:solidFill>
                <a:latin typeface="Arial"/>
                <a:ea typeface="Arial"/>
                <a:cs typeface="Arial"/>
                <a:sym typeface="Arial"/>
              </a:rPr>
              <a:t>Основні види </a:t>
            </a:r>
            <a:br>
              <a:rPr lang="en-US" sz="2800" b="0" i="0" u="none">
                <a:solidFill>
                  <a:schemeClr val="dk2"/>
                </a:solidFill>
                <a:latin typeface="Arial"/>
                <a:ea typeface="Arial"/>
                <a:cs typeface="Arial"/>
                <a:sym typeface="Arial"/>
              </a:rPr>
            </a:br>
            <a:r>
              <a:rPr lang="en-US" sz="2800" b="0" i="0" u="none">
                <a:solidFill>
                  <a:schemeClr val="dk2"/>
                </a:solidFill>
                <a:latin typeface="Arial"/>
                <a:ea typeface="Arial"/>
                <a:cs typeface="Arial"/>
                <a:sym typeface="Arial"/>
              </a:rPr>
              <a:t>мовленнєвих ситуацій</a:t>
            </a:r>
            <a:r>
              <a:rPr lang="en-US" sz="2800" b="1" i="0" u="none">
                <a:solidFill>
                  <a:schemeClr val="dk2"/>
                </a:solidFill>
                <a:latin typeface="Arial"/>
                <a:ea typeface="Arial"/>
                <a:cs typeface="Arial"/>
                <a:sym typeface="Arial"/>
              </a:rPr>
              <a:t> </a:t>
            </a:r>
            <a:endParaRPr/>
          </a:p>
        </p:txBody>
      </p:sp>
      <p:sp>
        <p:nvSpPr>
          <p:cNvPr id="228" name="Google Shape;228;p31"/>
          <p:cNvSpPr txBox="1">
            <a:spLocks noGrp="1"/>
          </p:cNvSpPr>
          <p:nvPr>
            <p:ph type="body" idx="1"/>
          </p:nvPr>
        </p:nvSpPr>
        <p:spPr>
          <a:xfrm>
            <a:off x="838200" y="2362200"/>
            <a:ext cx="7693025" cy="372427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100"/>
              <a:buFont typeface="Noto Sans Symbols"/>
              <a:buChar char="●"/>
            </a:pPr>
            <a:r>
              <a:rPr lang="en-US" sz="2800" b="0" i="0" u="none">
                <a:solidFill>
                  <a:schemeClr val="dk1"/>
                </a:solidFill>
                <a:latin typeface="Arial"/>
                <a:ea typeface="Arial"/>
                <a:cs typeface="Arial"/>
                <a:sym typeface="Arial"/>
              </a:rPr>
              <a:t>природні </a:t>
            </a:r>
            <a:endParaRPr/>
          </a:p>
          <a:p>
            <a:pPr marL="342900" marR="0" lvl="0" indent="-342900" algn="l" rtl="0">
              <a:lnSpc>
                <a:spcPct val="100000"/>
              </a:lnSpc>
              <a:spcBef>
                <a:spcPts val="560"/>
              </a:spcBef>
              <a:spcAft>
                <a:spcPts val="0"/>
              </a:spcAft>
              <a:buClr>
                <a:schemeClr val="dk1"/>
              </a:buClr>
              <a:buSzPts val="2100"/>
              <a:buFont typeface="Noto Sans Symbols"/>
              <a:buChar char="●"/>
            </a:pPr>
            <a:r>
              <a:rPr lang="en-US" sz="2800" b="0" i="0" u="none">
                <a:solidFill>
                  <a:schemeClr val="dk1"/>
                </a:solidFill>
                <a:latin typeface="Arial"/>
                <a:ea typeface="Arial"/>
                <a:cs typeface="Arial"/>
                <a:sym typeface="Arial"/>
              </a:rPr>
              <a:t>штучні (навчальні, НМС)</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8">
                                            <p:txEl>
                                              <p:pRg st="0" end="0"/>
                                            </p:txEl>
                                          </p:spTgt>
                                        </p:tgtEl>
                                        <p:attrNameLst>
                                          <p:attrName>style.visibility</p:attrName>
                                        </p:attrNameLst>
                                      </p:cBhvr>
                                      <p:to>
                                        <p:strVal val="visible"/>
                                      </p:to>
                                    </p:set>
                                    <p:anim calcmode="lin" valueType="num">
                                      <p:cBhvr additive="base">
                                        <p:cTn id="7" dur="500"/>
                                        <p:tgtEl>
                                          <p:spTgt spid="22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28">
                                            <p:txEl>
                                              <p:pRg st="1" end="1"/>
                                            </p:txEl>
                                          </p:spTgt>
                                        </p:tgtEl>
                                        <p:attrNameLst>
                                          <p:attrName>style.visibility</p:attrName>
                                        </p:attrNameLst>
                                      </p:cBhvr>
                                      <p:to>
                                        <p:strVal val="visible"/>
                                      </p:to>
                                    </p:set>
                                    <p:anim calcmode="lin" valueType="num">
                                      <p:cBhvr additive="base">
                                        <p:cTn id="12" dur="500"/>
                                        <p:tgtEl>
                                          <p:spTgt spid="22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2"/>
        <p:cNvGrpSpPr/>
        <p:nvPr/>
      </p:nvGrpSpPr>
      <p:grpSpPr>
        <a:xfrm>
          <a:off x="0" y="0"/>
          <a:ext cx="0" cy="0"/>
          <a:chOff x="0" y="0"/>
          <a:chExt cx="0" cy="0"/>
        </a:xfrm>
      </p:grpSpPr>
      <p:sp>
        <p:nvSpPr>
          <p:cNvPr id="233" name="Google Shape;233;p32"/>
          <p:cNvSpPr txBox="1">
            <a:spLocks noGrp="1"/>
          </p:cNvSpPr>
          <p:nvPr>
            <p:ph type="title"/>
          </p:nvPr>
        </p:nvSpPr>
        <p:spPr>
          <a:xfrm>
            <a:off x="762000" y="762000"/>
            <a:ext cx="7924800" cy="11430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None/>
            </a:pPr>
            <a:endParaRPr sz="3600" b="1" i="0" u="none">
              <a:solidFill>
                <a:schemeClr val="dk2"/>
              </a:solidFill>
              <a:latin typeface="Arial"/>
              <a:ea typeface="Arial"/>
              <a:cs typeface="Arial"/>
              <a:sym typeface="Arial"/>
            </a:endParaRPr>
          </a:p>
        </p:txBody>
      </p:sp>
      <p:sp>
        <p:nvSpPr>
          <p:cNvPr id="234" name="Google Shape;234;p32"/>
          <p:cNvSpPr txBox="1">
            <a:spLocks noGrp="1"/>
          </p:cNvSpPr>
          <p:nvPr>
            <p:ph type="body" idx="1"/>
          </p:nvPr>
        </p:nvSpPr>
        <p:spPr>
          <a:xfrm>
            <a:off x="838200" y="2362200"/>
            <a:ext cx="7693025" cy="3724275"/>
          </a:xfrm>
          <a:prstGeom prst="rect">
            <a:avLst/>
          </a:prstGeom>
          <a:noFill/>
          <a:ln>
            <a:noFill/>
          </a:ln>
        </p:spPr>
        <p:txBody>
          <a:bodyPr spcFirstLastPara="1" wrap="square" lIns="91425" tIns="45700" rIns="91425" bIns="45700" anchor="t" anchorCtr="0">
            <a:noAutofit/>
          </a:bodyPr>
          <a:lstStyle/>
          <a:p>
            <a:pPr marL="342900" marR="0" lvl="0" indent="-342900" algn="just" rtl="0">
              <a:lnSpc>
                <a:spcPct val="100000"/>
              </a:lnSpc>
              <a:spcBef>
                <a:spcPts val="0"/>
              </a:spcBef>
              <a:spcAft>
                <a:spcPts val="0"/>
              </a:spcAft>
              <a:buClr>
                <a:schemeClr val="dk1"/>
              </a:buClr>
              <a:buSzPts val="2100"/>
              <a:buFont typeface="Noto Sans Symbols"/>
              <a:buChar char="●"/>
            </a:pPr>
            <a:r>
              <a:rPr lang="en-US" sz="2800" b="0" i="0" u="none">
                <a:solidFill>
                  <a:schemeClr val="dk1"/>
                </a:solidFill>
                <a:latin typeface="Arial"/>
                <a:ea typeface="Arial"/>
                <a:cs typeface="Arial"/>
                <a:sym typeface="Arial"/>
              </a:rPr>
              <a:t>У природних ситуаціях стимул до мовлення створюється реальними обставинами, а в НМС він подається учителем словесно. </a:t>
            </a:r>
            <a:endParaRPr/>
          </a:p>
          <a:p>
            <a:pPr marL="342900" marR="0" lvl="0" indent="-342900" algn="just" rtl="0">
              <a:lnSpc>
                <a:spcPct val="100000"/>
              </a:lnSpc>
              <a:spcBef>
                <a:spcPts val="560"/>
              </a:spcBef>
              <a:spcAft>
                <a:spcPts val="0"/>
              </a:spcAft>
              <a:buClr>
                <a:schemeClr val="dk1"/>
              </a:buClr>
              <a:buSzPts val="2100"/>
              <a:buFont typeface="Noto Sans Symbols"/>
              <a:buChar char="●"/>
            </a:pPr>
            <a:r>
              <a:rPr lang="en-US" sz="2800" b="0" i="0" u="none">
                <a:solidFill>
                  <a:schemeClr val="dk1"/>
                </a:solidFill>
                <a:latin typeface="Arial"/>
                <a:ea typeface="Arial"/>
                <a:cs typeface="Arial"/>
                <a:sym typeface="Arial"/>
              </a:rPr>
              <a:t>E.g. Учитель пропонує ситуацію (You are a guest of our class) і відразу подає мовленнєвий стимул (Ask questions about our school. Then say how you like it.).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4">
                                            <p:txEl>
                                              <p:pRg st="0" end="0"/>
                                            </p:txEl>
                                          </p:spTgt>
                                        </p:tgtEl>
                                        <p:attrNameLst>
                                          <p:attrName>style.visibility</p:attrName>
                                        </p:attrNameLst>
                                      </p:cBhvr>
                                      <p:to>
                                        <p:strVal val="visible"/>
                                      </p:to>
                                    </p:set>
                                    <p:anim calcmode="lin" valueType="num">
                                      <p:cBhvr additive="base">
                                        <p:cTn id="7" dur="500"/>
                                        <p:tgtEl>
                                          <p:spTgt spid="23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34">
                                            <p:txEl>
                                              <p:pRg st="1" end="1"/>
                                            </p:txEl>
                                          </p:spTgt>
                                        </p:tgtEl>
                                        <p:attrNameLst>
                                          <p:attrName>style.visibility</p:attrName>
                                        </p:attrNameLst>
                                      </p:cBhvr>
                                      <p:to>
                                        <p:strVal val="visible"/>
                                      </p:to>
                                    </p:set>
                                    <p:anim calcmode="lin" valueType="num">
                                      <p:cBhvr additive="base">
                                        <p:cTn id="12" dur="500"/>
                                        <p:tgtEl>
                                          <p:spTgt spid="23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8"/>
        <p:cNvGrpSpPr/>
        <p:nvPr/>
      </p:nvGrpSpPr>
      <p:grpSpPr>
        <a:xfrm>
          <a:off x="0" y="0"/>
          <a:ext cx="0" cy="0"/>
          <a:chOff x="0" y="0"/>
          <a:chExt cx="0" cy="0"/>
        </a:xfrm>
      </p:grpSpPr>
      <p:sp>
        <p:nvSpPr>
          <p:cNvPr id="239" name="Google Shape;239;p33"/>
          <p:cNvSpPr/>
          <p:nvPr/>
        </p:nvSpPr>
        <p:spPr>
          <a:xfrm>
            <a:off x="418" y="255"/>
            <a:ext cx="4898" cy="499"/>
          </a:xfrm>
          <a:prstGeom prst="roundRect">
            <a:avLst>
              <a:gd name="adj" fmla="val 16667"/>
            </a:avLst>
          </a:prstGeom>
          <a:solidFill>
            <a:schemeClr val="accent1"/>
          </a:solidFill>
          <a:ln w="9525"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2400"/>
              <a:buFont typeface="Arial"/>
              <a:buNone/>
            </a:pPr>
            <a:r>
              <a:rPr lang="en-US" sz="2400" b="1" i="0" u="none">
                <a:solidFill>
                  <a:schemeClr val="dk1"/>
                </a:solidFill>
                <a:latin typeface="Arial"/>
                <a:ea typeface="Arial"/>
                <a:cs typeface="Arial"/>
                <a:sym typeface="Arial"/>
              </a:rPr>
              <a:t>Чинники комунікативно-мовленнєвої ситуації</a:t>
            </a:r>
            <a:endParaRPr/>
          </a:p>
        </p:txBody>
      </p:sp>
      <p:sp>
        <p:nvSpPr>
          <p:cNvPr id="240" name="Google Shape;240;p33"/>
          <p:cNvSpPr/>
          <p:nvPr/>
        </p:nvSpPr>
        <p:spPr>
          <a:xfrm>
            <a:off x="4286" y="1253"/>
            <a:ext cx="1316" cy="499"/>
          </a:xfrm>
          <a:prstGeom prst="roundRect">
            <a:avLst>
              <a:gd name="adj" fmla="val 16667"/>
            </a:avLst>
          </a:prstGeom>
          <a:solidFill>
            <a:schemeClr val="accent1"/>
          </a:solidFill>
          <a:ln w="9525"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2000"/>
              <a:buFont typeface="Arial"/>
              <a:buNone/>
            </a:pPr>
            <a:r>
              <a:rPr lang="en-US" sz="2000" b="1" i="0" u="none">
                <a:solidFill>
                  <a:schemeClr val="dk1"/>
                </a:solidFill>
                <a:latin typeface="Arial"/>
                <a:ea typeface="Arial"/>
                <a:cs typeface="Arial"/>
                <a:sym typeface="Arial"/>
              </a:rPr>
              <a:t>Реалізація акту</a:t>
            </a:r>
            <a:endParaRPr/>
          </a:p>
          <a:p>
            <a:pPr marL="0" marR="0" lvl="0" indent="0" algn="ctr" rtl="0">
              <a:lnSpc>
                <a:spcPct val="100000"/>
              </a:lnSpc>
              <a:spcBef>
                <a:spcPts val="0"/>
              </a:spcBef>
              <a:spcAft>
                <a:spcPts val="0"/>
              </a:spcAft>
              <a:buClr>
                <a:schemeClr val="dk1"/>
              </a:buClr>
              <a:buSzPts val="2000"/>
              <a:buFont typeface="Arial"/>
              <a:buNone/>
            </a:pPr>
            <a:r>
              <a:rPr lang="en-US" sz="2000" b="1" i="0" u="none">
                <a:solidFill>
                  <a:schemeClr val="dk1"/>
                </a:solidFill>
                <a:latin typeface="Arial"/>
                <a:ea typeface="Arial"/>
                <a:cs typeface="Arial"/>
                <a:sym typeface="Arial"/>
              </a:rPr>
              <a:t>спілкування</a:t>
            </a:r>
            <a:endParaRPr/>
          </a:p>
        </p:txBody>
      </p:sp>
      <p:sp>
        <p:nvSpPr>
          <p:cNvPr id="241" name="Google Shape;241;p33"/>
          <p:cNvSpPr/>
          <p:nvPr/>
        </p:nvSpPr>
        <p:spPr>
          <a:xfrm>
            <a:off x="3016" y="1253"/>
            <a:ext cx="1134" cy="499"/>
          </a:xfrm>
          <a:prstGeom prst="roundRect">
            <a:avLst>
              <a:gd name="adj" fmla="val 16667"/>
            </a:avLst>
          </a:prstGeom>
          <a:solidFill>
            <a:schemeClr val="accent1"/>
          </a:solidFill>
          <a:ln w="9525"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2000"/>
              <a:buFont typeface="Arial"/>
              <a:buNone/>
            </a:pPr>
            <a:r>
              <a:rPr lang="en-US" sz="2000" b="1" i="0" u="none">
                <a:solidFill>
                  <a:schemeClr val="dk1"/>
                </a:solidFill>
                <a:latin typeface="Arial"/>
                <a:ea typeface="Arial"/>
                <a:cs typeface="Arial"/>
                <a:sym typeface="Arial"/>
              </a:rPr>
              <a:t>Мовленнєві</a:t>
            </a:r>
            <a:endParaRPr/>
          </a:p>
          <a:p>
            <a:pPr marL="0" marR="0" lvl="0" indent="0" algn="ctr" rtl="0">
              <a:lnSpc>
                <a:spcPct val="100000"/>
              </a:lnSpc>
              <a:spcBef>
                <a:spcPts val="0"/>
              </a:spcBef>
              <a:spcAft>
                <a:spcPts val="0"/>
              </a:spcAft>
              <a:buClr>
                <a:schemeClr val="dk1"/>
              </a:buClr>
              <a:buSzPts val="2000"/>
              <a:buFont typeface="Arial"/>
              <a:buNone/>
            </a:pPr>
            <a:r>
              <a:rPr lang="en-US" sz="2000" b="1" i="0" u="none">
                <a:solidFill>
                  <a:schemeClr val="dk1"/>
                </a:solidFill>
                <a:latin typeface="Arial"/>
                <a:ea typeface="Arial"/>
                <a:cs typeface="Arial"/>
                <a:sym typeface="Arial"/>
              </a:rPr>
              <a:t>наміри</a:t>
            </a:r>
            <a:endParaRPr/>
          </a:p>
        </p:txBody>
      </p:sp>
      <p:sp>
        <p:nvSpPr>
          <p:cNvPr id="242" name="Google Shape;242;p33"/>
          <p:cNvSpPr/>
          <p:nvPr/>
        </p:nvSpPr>
        <p:spPr>
          <a:xfrm>
            <a:off x="1565" y="1253"/>
            <a:ext cx="1315" cy="499"/>
          </a:xfrm>
          <a:prstGeom prst="roundRect">
            <a:avLst>
              <a:gd name="adj" fmla="val 16667"/>
            </a:avLst>
          </a:prstGeom>
          <a:solidFill>
            <a:schemeClr val="accent1"/>
          </a:solidFill>
          <a:ln w="9525"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2000"/>
              <a:buFont typeface="Arial"/>
              <a:buNone/>
            </a:pPr>
            <a:r>
              <a:rPr lang="en-US" sz="2000" b="1" i="0" u="none" dirty="0" err="1">
                <a:solidFill>
                  <a:schemeClr val="dk1"/>
                </a:solidFill>
                <a:latin typeface="Arial"/>
                <a:ea typeface="Arial"/>
                <a:cs typeface="Arial"/>
                <a:sym typeface="Arial"/>
              </a:rPr>
              <a:t>Стосунки</a:t>
            </a:r>
            <a:r>
              <a:rPr lang="en-US" sz="2000" b="1" i="0" u="none" dirty="0">
                <a:solidFill>
                  <a:schemeClr val="dk1"/>
                </a:solidFill>
                <a:latin typeface="Arial"/>
                <a:ea typeface="Arial"/>
                <a:cs typeface="Arial"/>
                <a:sym typeface="Arial"/>
              </a:rPr>
              <a:t> </a:t>
            </a:r>
            <a:r>
              <a:rPr lang="en-US" sz="2000" b="1" i="0" u="none" dirty="0" err="1">
                <a:solidFill>
                  <a:schemeClr val="dk1"/>
                </a:solidFill>
                <a:latin typeface="Arial"/>
                <a:ea typeface="Arial"/>
                <a:cs typeface="Arial"/>
                <a:sym typeface="Arial"/>
              </a:rPr>
              <a:t>між</a:t>
            </a:r>
            <a:r>
              <a:rPr lang="en-US" sz="2000" b="1" i="0" u="none" dirty="0">
                <a:solidFill>
                  <a:schemeClr val="dk1"/>
                </a:solidFill>
                <a:latin typeface="Arial"/>
                <a:ea typeface="Arial"/>
                <a:cs typeface="Arial"/>
                <a:sym typeface="Arial"/>
              </a:rPr>
              <a:t> </a:t>
            </a:r>
            <a:endParaRPr dirty="0"/>
          </a:p>
          <a:p>
            <a:pPr marL="0" marR="0" lvl="0" indent="0" algn="ctr" rtl="0">
              <a:lnSpc>
                <a:spcPct val="100000"/>
              </a:lnSpc>
              <a:spcBef>
                <a:spcPts val="0"/>
              </a:spcBef>
              <a:spcAft>
                <a:spcPts val="0"/>
              </a:spcAft>
              <a:buClr>
                <a:schemeClr val="dk1"/>
              </a:buClr>
              <a:buSzPts val="2000"/>
              <a:buFont typeface="Arial"/>
              <a:buNone/>
            </a:pPr>
            <a:r>
              <a:rPr lang="en-US" sz="2000" b="1" i="0" u="none" dirty="0" err="1">
                <a:solidFill>
                  <a:schemeClr val="dk1"/>
                </a:solidFill>
                <a:latin typeface="Arial"/>
                <a:ea typeface="Arial"/>
                <a:cs typeface="Arial"/>
                <a:sym typeface="Arial"/>
              </a:rPr>
              <a:t>комунікантами</a:t>
            </a:r>
            <a:endParaRPr dirty="0"/>
          </a:p>
        </p:txBody>
      </p:sp>
      <p:sp>
        <p:nvSpPr>
          <p:cNvPr id="243" name="Google Shape;243;p33"/>
          <p:cNvSpPr/>
          <p:nvPr/>
        </p:nvSpPr>
        <p:spPr>
          <a:xfrm>
            <a:off x="295" y="1253"/>
            <a:ext cx="1134" cy="499"/>
          </a:xfrm>
          <a:prstGeom prst="roundRect">
            <a:avLst>
              <a:gd name="adj" fmla="val 16667"/>
            </a:avLst>
          </a:prstGeom>
          <a:solidFill>
            <a:schemeClr val="accent1"/>
          </a:solidFill>
          <a:ln w="9525"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2000"/>
              <a:buFont typeface="Arial"/>
              <a:buNone/>
            </a:pPr>
            <a:r>
              <a:rPr lang="en-US" sz="2000" b="1" i="0" u="none" dirty="0" err="1">
                <a:solidFill>
                  <a:schemeClr val="dk1"/>
                </a:solidFill>
                <a:latin typeface="Arial"/>
                <a:ea typeface="Arial"/>
                <a:cs typeface="Arial"/>
                <a:sym typeface="Arial"/>
              </a:rPr>
              <a:t>Обставини</a:t>
            </a:r>
            <a:r>
              <a:rPr lang="en-US" sz="2000" b="1" i="0" u="none" dirty="0">
                <a:solidFill>
                  <a:schemeClr val="dk1"/>
                </a:solidFill>
                <a:latin typeface="Arial"/>
                <a:ea typeface="Arial"/>
                <a:cs typeface="Arial"/>
                <a:sym typeface="Arial"/>
              </a:rPr>
              <a:t> </a:t>
            </a:r>
            <a:endParaRPr dirty="0"/>
          </a:p>
          <a:p>
            <a:pPr marL="0" marR="0" lvl="0" indent="0" algn="ctr" rtl="0">
              <a:lnSpc>
                <a:spcPct val="100000"/>
              </a:lnSpc>
              <a:spcBef>
                <a:spcPts val="0"/>
              </a:spcBef>
              <a:spcAft>
                <a:spcPts val="0"/>
              </a:spcAft>
              <a:buClr>
                <a:schemeClr val="dk1"/>
              </a:buClr>
              <a:buSzPts val="2000"/>
              <a:buFont typeface="Arial"/>
              <a:buNone/>
            </a:pPr>
            <a:r>
              <a:rPr lang="en-US" sz="2000" b="1" i="0" u="none" dirty="0" err="1">
                <a:solidFill>
                  <a:schemeClr val="dk1"/>
                </a:solidFill>
                <a:latin typeface="Arial"/>
                <a:ea typeface="Arial"/>
                <a:cs typeface="Arial"/>
                <a:sym typeface="Arial"/>
              </a:rPr>
              <a:t>дійсності</a:t>
            </a:r>
            <a:endParaRPr dirty="0"/>
          </a:p>
        </p:txBody>
      </p:sp>
      <p:grpSp>
        <p:nvGrpSpPr>
          <p:cNvPr id="244" name="Google Shape;244;p33"/>
          <p:cNvGrpSpPr/>
          <p:nvPr/>
        </p:nvGrpSpPr>
        <p:grpSpPr>
          <a:xfrm>
            <a:off x="1476374" y="1196974"/>
            <a:ext cx="6335712" cy="792162"/>
            <a:chOff x="930" y="754"/>
            <a:chExt cx="3991" cy="499"/>
          </a:xfrm>
        </p:grpSpPr>
        <p:cxnSp>
          <p:nvCxnSpPr>
            <p:cNvPr id="245" name="Google Shape;245;p33"/>
            <p:cNvCxnSpPr/>
            <p:nvPr/>
          </p:nvCxnSpPr>
          <p:spPr>
            <a:xfrm>
              <a:off x="930" y="1026"/>
              <a:ext cx="3991" cy="0"/>
            </a:xfrm>
            <a:prstGeom prst="straightConnector1">
              <a:avLst/>
            </a:prstGeom>
            <a:noFill/>
            <a:ln w="28575" cap="flat" cmpd="sng">
              <a:solidFill>
                <a:schemeClr val="dk1"/>
              </a:solidFill>
              <a:prstDash val="solid"/>
              <a:miter lim="800000"/>
              <a:headEnd type="none" w="med" len="med"/>
              <a:tailEnd type="none" w="med" len="med"/>
            </a:ln>
          </p:spPr>
        </p:cxnSp>
        <p:cxnSp>
          <p:nvCxnSpPr>
            <p:cNvPr id="246" name="Google Shape;246;p33"/>
            <p:cNvCxnSpPr/>
            <p:nvPr/>
          </p:nvCxnSpPr>
          <p:spPr>
            <a:xfrm>
              <a:off x="930" y="1026"/>
              <a:ext cx="0" cy="227"/>
            </a:xfrm>
            <a:prstGeom prst="straightConnector1">
              <a:avLst/>
            </a:prstGeom>
            <a:noFill/>
            <a:ln w="28575" cap="flat" cmpd="sng">
              <a:solidFill>
                <a:schemeClr val="dk1"/>
              </a:solidFill>
              <a:prstDash val="solid"/>
              <a:miter lim="800000"/>
              <a:headEnd type="none" w="med" len="med"/>
              <a:tailEnd type="none" w="med" len="med"/>
            </a:ln>
          </p:spPr>
        </p:cxnSp>
        <p:cxnSp>
          <p:nvCxnSpPr>
            <p:cNvPr id="247" name="Google Shape;247;p33"/>
            <p:cNvCxnSpPr/>
            <p:nvPr/>
          </p:nvCxnSpPr>
          <p:spPr>
            <a:xfrm>
              <a:off x="2200" y="1026"/>
              <a:ext cx="0" cy="227"/>
            </a:xfrm>
            <a:prstGeom prst="straightConnector1">
              <a:avLst/>
            </a:prstGeom>
            <a:noFill/>
            <a:ln w="28575" cap="flat" cmpd="sng">
              <a:solidFill>
                <a:schemeClr val="dk1"/>
              </a:solidFill>
              <a:prstDash val="solid"/>
              <a:miter lim="800000"/>
              <a:headEnd type="none" w="med" len="med"/>
              <a:tailEnd type="none" w="med" len="med"/>
            </a:ln>
          </p:spPr>
        </p:cxnSp>
        <p:cxnSp>
          <p:nvCxnSpPr>
            <p:cNvPr id="248" name="Google Shape;248;p33"/>
            <p:cNvCxnSpPr/>
            <p:nvPr/>
          </p:nvCxnSpPr>
          <p:spPr>
            <a:xfrm>
              <a:off x="3560" y="1026"/>
              <a:ext cx="0" cy="227"/>
            </a:xfrm>
            <a:prstGeom prst="straightConnector1">
              <a:avLst/>
            </a:prstGeom>
            <a:noFill/>
            <a:ln w="28575" cap="flat" cmpd="sng">
              <a:solidFill>
                <a:schemeClr val="dk1"/>
              </a:solidFill>
              <a:prstDash val="solid"/>
              <a:miter lim="800000"/>
              <a:headEnd type="none" w="med" len="med"/>
              <a:tailEnd type="none" w="med" len="med"/>
            </a:ln>
          </p:spPr>
        </p:cxnSp>
        <p:cxnSp>
          <p:nvCxnSpPr>
            <p:cNvPr id="249" name="Google Shape;249;p33"/>
            <p:cNvCxnSpPr/>
            <p:nvPr/>
          </p:nvCxnSpPr>
          <p:spPr>
            <a:xfrm>
              <a:off x="4921" y="1026"/>
              <a:ext cx="0" cy="227"/>
            </a:xfrm>
            <a:prstGeom prst="straightConnector1">
              <a:avLst/>
            </a:prstGeom>
            <a:noFill/>
            <a:ln w="28575" cap="flat" cmpd="sng">
              <a:solidFill>
                <a:schemeClr val="dk1"/>
              </a:solidFill>
              <a:prstDash val="solid"/>
              <a:miter lim="800000"/>
              <a:headEnd type="none" w="med" len="med"/>
              <a:tailEnd type="none" w="med" len="med"/>
            </a:ln>
          </p:spPr>
        </p:cxnSp>
        <p:cxnSp>
          <p:nvCxnSpPr>
            <p:cNvPr id="250" name="Google Shape;250;p33"/>
            <p:cNvCxnSpPr/>
            <p:nvPr/>
          </p:nvCxnSpPr>
          <p:spPr>
            <a:xfrm>
              <a:off x="2880" y="754"/>
              <a:ext cx="0" cy="272"/>
            </a:xfrm>
            <a:prstGeom prst="straightConnector1">
              <a:avLst/>
            </a:prstGeom>
            <a:noFill/>
            <a:ln w="28575" cap="flat" cmpd="sng">
              <a:solidFill>
                <a:schemeClr val="dk1"/>
              </a:solidFill>
              <a:prstDash val="solid"/>
              <a:miter lim="800000"/>
              <a:headEnd type="none" w="med" len="med"/>
              <a:tailEnd type="none" w="med" len="med"/>
            </a:ln>
          </p:spPr>
        </p:cxnSp>
      </p:grpSp>
      <p:sp>
        <p:nvSpPr>
          <p:cNvPr id="251" name="Google Shape;251;p33"/>
          <p:cNvSpPr txBox="1"/>
          <p:nvPr/>
        </p:nvSpPr>
        <p:spPr>
          <a:xfrm>
            <a:off x="1619250" y="2852737"/>
            <a:ext cx="5976937" cy="33877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1800"/>
              <a:buFont typeface="Arial"/>
              <a:buNone/>
            </a:pPr>
            <a:r>
              <a:rPr lang="en-US" sz="1800" b="1" i="0" u="none">
                <a:solidFill>
                  <a:srgbClr val="FF0000"/>
                </a:solidFill>
                <a:latin typeface="Arial"/>
                <a:ea typeface="Arial"/>
                <a:cs typeface="Arial"/>
                <a:sym typeface="Arial"/>
              </a:rPr>
              <a:t>Приклад:</a:t>
            </a:r>
            <a:endParaRPr/>
          </a:p>
          <a:p>
            <a:pPr marL="0" marR="0" lvl="0" indent="0" algn="l" rtl="0">
              <a:lnSpc>
                <a:spcPct val="10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Ви приїхали на стажування до Великої Британії. Вам необхідно знайти місце для проживання. Ви знайшли оголошення в газеті і вирішили зателефонувати.</a:t>
            </a:r>
            <a:endParaRPr/>
          </a:p>
          <a:p>
            <a:pPr marL="0" marR="0" lvl="0" indent="0" algn="l" rtl="0">
              <a:lnSpc>
                <a:spcPct val="100000"/>
              </a:lnSpc>
              <a:spcBef>
                <a:spcPts val="0"/>
              </a:spcBef>
              <a:spcAft>
                <a:spcPts val="0"/>
              </a:spcAft>
              <a:buClr>
                <a:srgbClr val="FF0000"/>
              </a:buClr>
              <a:buSzPts val="1800"/>
              <a:buFont typeface="Arial"/>
              <a:buNone/>
            </a:pPr>
            <a:r>
              <a:rPr lang="en-US" sz="1800" b="1" i="0" u="none">
                <a:solidFill>
                  <a:srgbClr val="FF0000"/>
                </a:solidFill>
                <a:latin typeface="Arial"/>
                <a:ea typeface="Arial"/>
                <a:cs typeface="Arial"/>
                <a:sym typeface="Arial"/>
              </a:rPr>
              <a:t>Текст оголошення:</a:t>
            </a:r>
            <a:endParaRPr/>
          </a:p>
          <a:p>
            <a:pPr marL="1371600" marR="0" lvl="3" indent="0" algn="l" rtl="0">
              <a:lnSpc>
                <a:spcPct val="100000"/>
              </a:lnSpc>
              <a:spcBef>
                <a:spcPts val="0"/>
              </a:spcBef>
              <a:spcAft>
                <a:spcPts val="0"/>
              </a:spcAft>
              <a:buClr>
                <a:schemeClr val="dk1"/>
              </a:buClr>
              <a:buSzPts val="1800"/>
              <a:buFont typeface="Arial"/>
              <a:buNone/>
            </a:pPr>
            <a:r>
              <a:rPr lang="en-US" sz="1800" b="1" i="0" u="none" strike="noStrike" cap="none">
                <a:solidFill>
                  <a:schemeClr val="dk1"/>
                </a:solidFill>
                <a:latin typeface="Arial"/>
                <a:ea typeface="Arial"/>
                <a:cs typeface="Arial"/>
                <a:sym typeface="Arial"/>
              </a:rPr>
              <a:t>Назвіть себе.</a:t>
            </a:r>
            <a:endParaRPr/>
          </a:p>
          <a:p>
            <a:pPr marL="1371600" marR="0" lvl="3" indent="0" algn="l" rtl="0">
              <a:lnSpc>
                <a:spcPct val="100000"/>
              </a:lnSpc>
              <a:spcBef>
                <a:spcPts val="0"/>
              </a:spcBef>
              <a:spcAft>
                <a:spcPts val="0"/>
              </a:spcAft>
              <a:buClr>
                <a:schemeClr val="dk1"/>
              </a:buClr>
              <a:buSzPts val="1800"/>
              <a:buFont typeface="Arial"/>
              <a:buNone/>
            </a:pPr>
            <a:r>
              <a:rPr lang="en-US" sz="1800" b="1" i="0" u="none" strike="noStrike" cap="none">
                <a:solidFill>
                  <a:schemeClr val="dk1"/>
                </a:solidFill>
                <a:latin typeface="Arial"/>
                <a:ea typeface="Arial"/>
                <a:cs typeface="Arial"/>
                <a:sym typeface="Arial"/>
              </a:rPr>
              <a:t>Розпитайте про умови проживання.</a:t>
            </a:r>
            <a:endParaRPr/>
          </a:p>
          <a:p>
            <a:pPr marL="1371600" marR="0" lvl="3" indent="0" algn="l" rtl="0">
              <a:lnSpc>
                <a:spcPct val="100000"/>
              </a:lnSpc>
              <a:spcBef>
                <a:spcPts val="0"/>
              </a:spcBef>
              <a:spcAft>
                <a:spcPts val="0"/>
              </a:spcAft>
              <a:buClr>
                <a:schemeClr val="dk1"/>
              </a:buClr>
              <a:buSzPts val="1800"/>
              <a:buFont typeface="Arial"/>
              <a:buNone/>
            </a:pPr>
            <a:r>
              <a:rPr lang="en-US" sz="1800" b="1" i="0" u="none" strike="noStrike" cap="none">
                <a:solidFill>
                  <a:schemeClr val="dk1"/>
                </a:solidFill>
                <a:latin typeface="Arial"/>
                <a:ea typeface="Arial"/>
                <a:cs typeface="Arial"/>
                <a:sym typeface="Arial"/>
              </a:rPr>
              <a:t>Поцікавтеся розміром платні.</a:t>
            </a:r>
            <a:endParaRPr/>
          </a:p>
          <a:p>
            <a:pPr marL="1371600" marR="0" lvl="3" indent="0" algn="l" rtl="0">
              <a:lnSpc>
                <a:spcPct val="100000"/>
              </a:lnSpc>
              <a:spcBef>
                <a:spcPts val="0"/>
              </a:spcBef>
              <a:spcAft>
                <a:spcPts val="0"/>
              </a:spcAft>
              <a:buClr>
                <a:schemeClr val="dk1"/>
              </a:buClr>
              <a:buSzPts val="1800"/>
              <a:buFont typeface="Arial"/>
              <a:buNone/>
            </a:pPr>
            <a:r>
              <a:rPr lang="en-US" sz="1800" b="1" i="0" u="none" strike="noStrike" cap="none">
                <a:solidFill>
                  <a:schemeClr val="dk1"/>
                </a:solidFill>
                <a:latin typeface="Arial"/>
                <a:ea typeface="Arial"/>
                <a:cs typeface="Arial"/>
                <a:sym typeface="Arial"/>
              </a:rPr>
              <a:t>З’ясуйте, на який термін здається кімната.</a:t>
            </a:r>
            <a:endParaRPr/>
          </a:p>
          <a:p>
            <a:pPr marL="1371600" marR="0" lvl="3" indent="0" algn="l" rtl="0">
              <a:lnSpc>
                <a:spcPct val="100000"/>
              </a:lnSpc>
              <a:spcBef>
                <a:spcPts val="0"/>
              </a:spcBef>
              <a:spcAft>
                <a:spcPts val="0"/>
              </a:spcAft>
              <a:buClr>
                <a:schemeClr val="dk1"/>
              </a:buClr>
              <a:buSzPts val="1800"/>
              <a:buFont typeface="Arial"/>
              <a:buNone/>
            </a:pPr>
            <a:r>
              <a:rPr lang="en-US" sz="1800" b="1" i="0" u="none" strike="noStrike" cap="none">
                <a:solidFill>
                  <a:schemeClr val="dk1"/>
                </a:solidFill>
                <a:latin typeface="Arial"/>
                <a:ea typeface="Arial"/>
                <a:cs typeface="Arial"/>
                <a:sym typeface="Arial"/>
              </a:rPr>
              <a:t>Домовтеся про зустріч.</a:t>
            </a:r>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5"/>
        <p:cNvGrpSpPr/>
        <p:nvPr/>
      </p:nvGrpSpPr>
      <p:grpSpPr>
        <a:xfrm>
          <a:off x="0" y="0"/>
          <a:ext cx="0" cy="0"/>
          <a:chOff x="0" y="0"/>
          <a:chExt cx="0" cy="0"/>
        </a:xfrm>
      </p:grpSpPr>
      <p:sp>
        <p:nvSpPr>
          <p:cNvPr id="256" name="Google Shape;256;p34"/>
          <p:cNvSpPr>
            <a:spLocks noGrp="1"/>
          </p:cNvSpPr>
          <p:nvPr>
            <p:ph type="title"/>
          </p:nvPr>
        </p:nvSpPr>
        <p:spPr>
          <a:xfrm>
            <a:off x="827087" y="274637"/>
            <a:ext cx="7554912" cy="1425575"/>
          </a:xfrm>
          <a:prstGeom prst="roundRect">
            <a:avLst>
              <a:gd name="adj" fmla="val 16667"/>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3200"/>
              <a:buFont typeface="Arial"/>
              <a:buNone/>
            </a:pPr>
            <a:r>
              <a:rPr lang="en-US" sz="3200" b="1" i="0" u="none">
                <a:solidFill>
                  <a:schemeClr val="dk2"/>
                </a:solidFill>
                <a:latin typeface="Arial"/>
                <a:ea typeface="Arial"/>
                <a:cs typeface="Arial"/>
                <a:sym typeface="Arial"/>
              </a:rPr>
              <a:t>Перехід від підготовленого до непідготовленого мовлення слід здійснювати</a:t>
            </a:r>
            <a:endParaRPr/>
          </a:p>
        </p:txBody>
      </p:sp>
      <p:pic>
        <p:nvPicPr>
          <p:cNvPr id="257" name="Google Shape;257;p34"/>
          <p:cNvPicPr preferRelativeResize="0"/>
          <p:nvPr/>
        </p:nvPicPr>
        <p:blipFill rotWithShape="1">
          <a:blip r:embed="rId3">
            <a:alphaModFix/>
          </a:blip>
          <a:srcRect/>
          <a:stretch/>
        </p:blipFill>
        <p:spPr>
          <a:xfrm>
            <a:off x="4508500" y="1916112"/>
            <a:ext cx="4572000" cy="4878387"/>
          </a:xfrm>
          <a:prstGeom prst="rect">
            <a:avLst/>
          </a:prstGeom>
          <a:noFill/>
          <a:ln>
            <a:noFill/>
          </a:ln>
        </p:spPr>
      </p:pic>
      <p:sp>
        <p:nvSpPr>
          <p:cNvPr id="258" name="Google Shape;258;p34"/>
          <p:cNvSpPr/>
          <p:nvPr/>
        </p:nvSpPr>
        <p:spPr>
          <a:xfrm>
            <a:off x="254000" y="2406650"/>
            <a:ext cx="254000" cy="254000"/>
          </a:xfrm>
          <a:prstGeom prst="smileyFace">
            <a:avLst>
              <a:gd name="adj" fmla="val 4653"/>
            </a:avLst>
          </a:prstGeom>
          <a:gradFill>
            <a:gsLst>
              <a:gs pos="0">
                <a:srgbClr val="FFFF00"/>
              </a:gs>
              <a:gs pos="100000">
                <a:srgbClr val="FF9900"/>
              </a:gs>
            </a:gsLst>
            <a:path path="circle">
              <a:fillToRect l="50000" t="50000" r="50000" b="50000"/>
            </a:path>
            <a:tileRect/>
          </a:gradFill>
          <a:ln w="9525" cap="flat" cmpd="sng">
            <a:solidFill>
              <a:schemeClr val="dk1"/>
            </a:solidFill>
            <a:prstDash val="solid"/>
            <a:miter lim="800000"/>
            <a:headEnd type="none" w="sm" len="sm"/>
            <a:tailEnd type="none" w="sm" len="sm"/>
          </a:ln>
          <a:effectLst>
            <a:outerShdw blurRad="63500" dist="35921" dir="2700000">
              <a:schemeClr val="lt2"/>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59" name="Google Shape;259;p34"/>
          <p:cNvSpPr txBox="1">
            <a:spLocks noGrp="1"/>
          </p:cNvSpPr>
          <p:nvPr>
            <p:ph type="body" idx="1"/>
          </p:nvPr>
        </p:nvSpPr>
        <p:spPr>
          <a:xfrm>
            <a:off x="457200" y="2276475"/>
            <a:ext cx="4114800" cy="396081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100"/>
              <a:buFont typeface="Noto Sans Symbols"/>
              <a:buAutoNum type="arabicPeriod"/>
            </a:pPr>
            <a:r>
              <a:rPr lang="en-US" sz="2800" b="0" i="0" u="none">
                <a:solidFill>
                  <a:schemeClr val="dk1"/>
                </a:solidFill>
                <a:latin typeface="Arial"/>
                <a:ea typeface="Arial"/>
                <a:cs typeface="Arial"/>
                <a:sym typeface="Arial"/>
              </a:rPr>
              <a:t>На кожному уроці</a:t>
            </a:r>
            <a:endParaRPr/>
          </a:p>
          <a:p>
            <a:pPr marL="342900" marR="0" lvl="0" indent="-342900" algn="l" rtl="0">
              <a:lnSpc>
                <a:spcPct val="100000"/>
              </a:lnSpc>
              <a:spcBef>
                <a:spcPts val="560"/>
              </a:spcBef>
              <a:spcAft>
                <a:spcPts val="0"/>
              </a:spcAft>
              <a:buClr>
                <a:schemeClr val="dk1"/>
              </a:buClr>
              <a:buSzPts val="2100"/>
              <a:buFont typeface="Noto Sans Symbols"/>
              <a:buAutoNum type="arabicPeriod"/>
            </a:pPr>
            <a:r>
              <a:rPr lang="en-US" sz="2800" b="0" i="0" u="none">
                <a:solidFill>
                  <a:schemeClr val="dk1"/>
                </a:solidFill>
                <a:latin typeface="Arial"/>
                <a:ea typeface="Arial"/>
                <a:cs typeface="Arial"/>
                <a:sym typeface="Arial"/>
              </a:rPr>
              <a:t>В старших класах</a:t>
            </a:r>
            <a:endParaRPr/>
          </a:p>
          <a:p>
            <a:pPr marL="342900" marR="0" lvl="0" indent="-342900" algn="l" rtl="0">
              <a:lnSpc>
                <a:spcPct val="100000"/>
              </a:lnSpc>
              <a:spcBef>
                <a:spcPts val="560"/>
              </a:spcBef>
              <a:spcAft>
                <a:spcPts val="0"/>
              </a:spcAft>
              <a:buClr>
                <a:schemeClr val="dk1"/>
              </a:buClr>
              <a:buSzPts val="2100"/>
              <a:buFont typeface="Noto Sans Symbols"/>
              <a:buAutoNum type="arabicPeriod"/>
            </a:pPr>
            <a:r>
              <a:rPr lang="en-US" sz="2800" b="0" i="0" u="none">
                <a:solidFill>
                  <a:schemeClr val="dk1"/>
                </a:solidFill>
                <a:latin typeface="Arial"/>
                <a:ea typeface="Arial"/>
                <a:cs typeface="Arial"/>
                <a:sym typeface="Arial"/>
              </a:rPr>
              <a:t>У початковій школі</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8"/>
                                        </p:tgtEl>
                                        <p:attrNameLst>
                                          <p:attrName>style.visibility</p:attrName>
                                        </p:attrNameLst>
                                      </p:cBhvr>
                                      <p:to>
                                        <p:strVal val="visible"/>
                                      </p:to>
                                    </p:set>
                                    <p:anim calcmode="lin" valueType="num">
                                      <p:cBhvr additive="base">
                                        <p:cTn id="7" dur="500"/>
                                        <p:tgtEl>
                                          <p:spTgt spid="2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
        <p:cNvGrpSpPr/>
        <p:nvPr/>
      </p:nvGrpSpPr>
      <p:grpSpPr>
        <a:xfrm>
          <a:off x="0" y="0"/>
          <a:ext cx="0" cy="0"/>
          <a:chOff x="0" y="0"/>
          <a:chExt cx="0" cy="0"/>
        </a:xfrm>
      </p:grpSpPr>
      <p:sp>
        <p:nvSpPr>
          <p:cNvPr id="56" name="Google Shape;56;p7"/>
          <p:cNvSpPr txBox="1">
            <a:spLocks noGrp="1"/>
          </p:cNvSpPr>
          <p:nvPr>
            <p:ph type="title" idx="4294967295"/>
          </p:nvPr>
        </p:nvSpPr>
        <p:spPr>
          <a:xfrm>
            <a:off x="762000" y="762000"/>
            <a:ext cx="79248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2"/>
              </a:buClr>
              <a:buSzPts val="3600"/>
              <a:buFont typeface="Arial"/>
              <a:buNone/>
            </a:pPr>
            <a:r>
              <a:rPr lang="en-US" sz="3600" b="1" i="0" u="none" strike="noStrike" cap="none">
                <a:solidFill>
                  <a:schemeClr val="dk2"/>
                </a:solidFill>
                <a:latin typeface="Arial"/>
                <a:ea typeface="Arial"/>
                <a:cs typeface="Arial"/>
                <a:sym typeface="Arial"/>
              </a:rPr>
              <a:t>Яким видом мовленнєвої діяльності є говоріння?</a:t>
            </a:r>
            <a:endParaRPr/>
          </a:p>
        </p:txBody>
      </p:sp>
      <p:sp>
        <p:nvSpPr>
          <p:cNvPr id="57" name="Google Shape;57;p7"/>
          <p:cNvSpPr txBox="1">
            <a:spLocks noGrp="1"/>
          </p:cNvSpPr>
          <p:nvPr>
            <p:ph type="body" idx="4294967295"/>
          </p:nvPr>
        </p:nvSpPr>
        <p:spPr>
          <a:xfrm>
            <a:off x="838200" y="2362200"/>
            <a:ext cx="7693025" cy="3724275"/>
          </a:xfrm>
          <a:prstGeom prst="rect">
            <a:avLst/>
          </a:prstGeom>
          <a:noFill/>
          <a:ln>
            <a:noFill/>
          </a:ln>
        </p:spPr>
        <p:txBody>
          <a:bodyPr spcFirstLastPara="1" wrap="square" lIns="91425" tIns="45700" rIns="91425" bIns="45700" anchor="t" anchorCtr="0">
            <a:noAutofit/>
          </a:bodyPr>
          <a:lstStyle/>
          <a:p>
            <a:pPr marL="609600" marR="0" lvl="0" indent="-609600" algn="l" rtl="0">
              <a:lnSpc>
                <a:spcPct val="100000"/>
              </a:lnSpc>
              <a:spcBef>
                <a:spcPts val="0"/>
              </a:spcBef>
              <a:spcAft>
                <a:spcPts val="0"/>
              </a:spcAft>
              <a:buClr>
                <a:schemeClr val="dk1"/>
              </a:buClr>
              <a:buSzPts val="2700"/>
              <a:buFont typeface="Noto Sans Symbols"/>
              <a:buAutoNum type="arabicPeriod"/>
            </a:pPr>
            <a:r>
              <a:rPr lang="en-US" sz="3600" b="0" i="0" u="none">
                <a:solidFill>
                  <a:schemeClr val="dk1"/>
                </a:solidFill>
                <a:latin typeface="Arial"/>
                <a:ea typeface="Arial"/>
                <a:cs typeface="Arial"/>
                <a:sym typeface="Arial"/>
              </a:rPr>
              <a:t>рецептивним усним </a:t>
            </a:r>
            <a:endParaRPr/>
          </a:p>
          <a:p>
            <a:pPr marL="609600" marR="0" lvl="0" indent="-609600" algn="l" rtl="0">
              <a:lnSpc>
                <a:spcPct val="100000"/>
              </a:lnSpc>
              <a:spcBef>
                <a:spcPts val="720"/>
              </a:spcBef>
              <a:spcAft>
                <a:spcPts val="0"/>
              </a:spcAft>
              <a:buClr>
                <a:schemeClr val="dk1"/>
              </a:buClr>
              <a:buSzPts val="2700"/>
              <a:buFont typeface="Noto Sans Symbols"/>
              <a:buAutoNum type="arabicPeriod"/>
            </a:pPr>
            <a:r>
              <a:rPr lang="en-US" sz="3600" b="0" i="0" u="none">
                <a:solidFill>
                  <a:schemeClr val="dk1"/>
                </a:solidFill>
                <a:latin typeface="Arial"/>
                <a:ea typeface="Arial"/>
                <a:cs typeface="Arial"/>
                <a:sym typeface="Arial"/>
              </a:rPr>
              <a:t>продуктивним писемним</a:t>
            </a:r>
            <a:endParaRPr/>
          </a:p>
          <a:p>
            <a:pPr marL="609600" marR="0" lvl="0" indent="-609600" algn="l" rtl="0">
              <a:lnSpc>
                <a:spcPct val="100000"/>
              </a:lnSpc>
              <a:spcBef>
                <a:spcPts val="720"/>
              </a:spcBef>
              <a:spcAft>
                <a:spcPts val="0"/>
              </a:spcAft>
              <a:buClr>
                <a:schemeClr val="dk1"/>
              </a:buClr>
              <a:buSzPts val="2700"/>
              <a:buFont typeface="Noto Sans Symbols"/>
              <a:buAutoNum type="arabicPeriod"/>
            </a:pPr>
            <a:r>
              <a:rPr lang="en-US" sz="3600" b="0" i="0" u="none">
                <a:solidFill>
                  <a:schemeClr val="dk1"/>
                </a:solidFill>
                <a:latin typeface="Arial"/>
                <a:ea typeface="Arial"/>
                <a:cs typeface="Arial"/>
                <a:sym typeface="Arial"/>
              </a:rPr>
              <a:t>продуктивним усним</a:t>
            </a:r>
            <a:endParaRPr/>
          </a:p>
          <a:p>
            <a:pPr marL="609600" marR="0" lvl="0" indent="-609600" algn="l" rtl="0">
              <a:lnSpc>
                <a:spcPct val="100000"/>
              </a:lnSpc>
              <a:spcBef>
                <a:spcPts val="720"/>
              </a:spcBef>
              <a:spcAft>
                <a:spcPts val="0"/>
              </a:spcAft>
              <a:buClr>
                <a:schemeClr val="dk1"/>
              </a:buClr>
              <a:buSzPts val="2700"/>
              <a:buFont typeface="Noto Sans Symbols"/>
              <a:buAutoNum type="arabicPeriod"/>
            </a:pPr>
            <a:r>
              <a:rPr lang="en-US" sz="3600" b="0" i="0" u="none">
                <a:solidFill>
                  <a:schemeClr val="dk1"/>
                </a:solidFill>
                <a:latin typeface="Arial"/>
                <a:ea typeface="Arial"/>
                <a:cs typeface="Arial"/>
                <a:sym typeface="Arial"/>
              </a:rPr>
              <a:t>рецептивно-продуктивним</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7">
                                            <p:txEl>
                                              <p:pRg st="0" end="0"/>
                                            </p:txEl>
                                          </p:spTgt>
                                        </p:tgtEl>
                                        <p:attrNameLst>
                                          <p:attrName>style.visibility</p:attrName>
                                        </p:attrNameLst>
                                      </p:cBhvr>
                                      <p:to>
                                        <p:strVal val="visible"/>
                                      </p:to>
                                    </p:set>
                                    <p:anim calcmode="lin" valueType="num">
                                      <p:cBhvr additive="base">
                                        <p:cTn id="7" dur="500"/>
                                        <p:tgtEl>
                                          <p:spTgt spid="5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7">
                                            <p:txEl>
                                              <p:pRg st="1" end="1"/>
                                            </p:txEl>
                                          </p:spTgt>
                                        </p:tgtEl>
                                        <p:attrNameLst>
                                          <p:attrName>style.visibility</p:attrName>
                                        </p:attrNameLst>
                                      </p:cBhvr>
                                      <p:to>
                                        <p:strVal val="visible"/>
                                      </p:to>
                                    </p:set>
                                    <p:anim calcmode="lin" valueType="num">
                                      <p:cBhvr additive="base">
                                        <p:cTn id="12" dur="500"/>
                                        <p:tgtEl>
                                          <p:spTgt spid="5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7">
                                            <p:txEl>
                                              <p:pRg st="2" end="2"/>
                                            </p:txEl>
                                          </p:spTgt>
                                        </p:tgtEl>
                                        <p:attrNameLst>
                                          <p:attrName>style.visibility</p:attrName>
                                        </p:attrNameLst>
                                      </p:cBhvr>
                                      <p:to>
                                        <p:strVal val="visible"/>
                                      </p:to>
                                    </p:set>
                                    <p:anim calcmode="lin" valueType="num">
                                      <p:cBhvr additive="base">
                                        <p:cTn id="17" dur="500"/>
                                        <p:tgtEl>
                                          <p:spTgt spid="5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7">
                                            <p:txEl>
                                              <p:pRg st="3" end="3"/>
                                            </p:txEl>
                                          </p:spTgt>
                                        </p:tgtEl>
                                        <p:attrNameLst>
                                          <p:attrName>style.visibility</p:attrName>
                                        </p:attrNameLst>
                                      </p:cBhvr>
                                      <p:to>
                                        <p:strVal val="visible"/>
                                      </p:to>
                                    </p:set>
                                    <p:anim calcmode="lin" valueType="num">
                                      <p:cBhvr additive="base">
                                        <p:cTn id="22" dur="500"/>
                                        <p:tgtEl>
                                          <p:spTgt spid="5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3"/>
        <p:cNvGrpSpPr/>
        <p:nvPr/>
      </p:nvGrpSpPr>
      <p:grpSpPr>
        <a:xfrm>
          <a:off x="0" y="0"/>
          <a:ext cx="0" cy="0"/>
          <a:chOff x="0" y="0"/>
          <a:chExt cx="0" cy="0"/>
        </a:xfrm>
      </p:grpSpPr>
      <p:sp>
        <p:nvSpPr>
          <p:cNvPr id="264" name="Google Shape;264;p35"/>
          <p:cNvSpPr>
            <a:spLocks noGrp="1"/>
          </p:cNvSpPr>
          <p:nvPr>
            <p:ph type="title"/>
          </p:nvPr>
        </p:nvSpPr>
        <p:spPr>
          <a:xfrm>
            <a:off x="900112" y="274637"/>
            <a:ext cx="7481887" cy="1425575"/>
          </a:xfrm>
          <a:prstGeom prst="roundRect">
            <a:avLst>
              <a:gd name="adj" fmla="val 16667"/>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3200"/>
              <a:buFont typeface="Arial"/>
              <a:buNone/>
            </a:pPr>
            <a:r>
              <a:rPr lang="en-US" sz="3200" b="1" i="0" u="none">
                <a:solidFill>
                  <a:schemeClr val="dk2"/>
                </a:solidFill>
                <a:latin typeface="Arial"/>
                <a:ea typeface="Arial"/>
                <a:cs typeface="Arial"/>
                <a:sym typeface="Arial"/>
              </a:rPr>
              <a:t>Якого компонента не вистачає: </a:t>
            </a:r>
            <a:br>
              <a:rPr lang="en-US" sz="3200" b="1" i="0" u="none">
                <a:solidFill>
                  <a:schemeClr val="dk2"/>
                </a:solidFill>
                <a:latin typeface="Arial"/>
                <a:ea typeface="Arial"/>
                <a:cs typeface="Arial"/>
                <a:sym typeface="Arial"/>
              </a:rPr>
            </a:br>
            <a:r>
              <a:rPr lang="en-US" sz="3200" b="1" i="0" u="none">
                <a:solidFill>
                  <a:schemeClr val="dk2"/>
                </a:solidFill>
                <a:latin typeface="Arial"/>
                <a:ea typeface="Arial"/>
                <a:cs typeface="Arial"/>
                <a:sym typeface="Arial"/>
              </a:rPr>
              <a:t>Ви з товаришем прийшли до ресторану. Складіть діалог.</a:t>
            </a:r>
            <a:endParaRPr/>
          </a:p>
        </p:txBody>
      </p:sp>
      <p:pic>
        <p:nvPicPr>
          <p:cNvPr id="265" name="Google Shape;265;p35"/>
          <p:cNvPicPr preferRelativeResize="0"/>
          <p:nvPr/>
        </p:nvPicPr>
        <p:blipFill rotWithShape="1">
          <a:blip r:embed="rId3">
            <a:alphaModFix/>
          </a:blip>
          <a:srcRect/>
          <a:stretch/>
        </p:blipFill>
        <p:spPr>
          <a:xfrm>
            <a:off x="4508500" y="2133600"/>
            <a:ext cx="4572000" cy="4660900"/>
          </a:xfrm>
          <a:prstGeom prst="rect">
            <a:avLst/>
          </a:prstGeom>
          <a:noFill/>
          <a:ln>
            <a:noFill/>
          </a:ln>
        </p:spPr>
      </p:pic>
      <p:sp>
        <p:nvSpPr>
          <p:cNvPr id="266" name="Google Shape;266;p35"/>
          <p:cNvSpPr/>
          <p:nvPr/>
        </p:nvSpPr>
        <p:spPr>
          <a:xfrm>
            <a:off x="-161925" y="3962400"/>
            <a:ext cx="774700" cy="774700"/>
          </a:xfrm>
          <a:prstGeom prst="smileyFace">
            <a:avLst>
              <a:gd name="adj" fmla="val 4653"/>
            </a:avLst>
          </a:prstGeom>
          <a:gradFill>
            <a:gsLst>
              <a:gs pos="0">
                <a:srgbClr val="FFFF00"/>
              </a:gs>
              <a:gs pos="100000">
                <a:srgbClr val="FF9900"/>
              </a:gs>
            </a:gsLst>
            <a:path path="circle">
              <a:fillToRect l="50000" t="50000" r="50000" b="50000"/>
            </a:path>
            <a:tileRect/>
          </a:gradFill>
          <a:ln w="9525" cap="flat" cmpd="sng">
            <a:solidFill>
              <a:schemeClr val="dk1"/>
            </a:solidFill>
            <a:prstDash val="solid"/>
            <a:miter lim="800000"/>
            <a:headEnd type="none" w="sm" len="sm"/>
            <a:tailEnd type="none" w="sm" len="sm"/>
          </a:ln>
          <a:effectLst>
            <a:outerShdw blurRad="63500" dist="35921" dir="2700000">
              <a:schemeClr val="lt2"/>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67" name="Google Shape;267;p35"/>
          <p:cNvSpPr txBox="1">
            <a:spLocks noGrp="1"/>
          </p:cNvSpPr>
          <p:nvPr>
            <p:ph type="body" idx="1"/>
          </p:nvPr>
        </p:nvSpPr>
        <p:spPr>
          <a:xfrm>
            <a:off x="457200" y="2205037"/>
            <a:ext cx="4114800" cy="40322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100"/>
              <a:buFont typeface="Noto Sans Symbols"/>
              <a:buAutoNum type="arabicPeriod"/>
            </a:pPr>
            <a:r>
              <a:rPr lang="en-US" sz="2800" b="0" i="0" u="none">
                <a:solidFill>
                  <a:schemeClr val="dk1"/>
                </a:solidFill>
                <a:latin typeface="Arial"/>
                <a:ea typeface="Arial"/>
                <a:cs typeface="Arial"/>
                <a:sym typeface="Arial"/>
              </a:rPr>
              <a:t>Комуніканти і їх стосунки</a:t>
            </a:r>
            <a:endParaRPr/>
          </a:p>
          <a:p>
            <a:pPr marL="342900" marR="0" lvl="0" indent="-342900" algn="l" rtl="0">
              <a:lnSpc>
                <a:spcPct val="100000"/>
              </a:lnSpc>
              <a:spcBef>
                <a:spcPts val="560"/>
              </a:spcBef>
              <a:spcAft>
                <a:spcPts val="0"/>
              </a:spcAft>
              <a:buClr>
                <a:schemeClr val="dk1"/>
              </a:buClr>
              <a:buSzPts val="2100"/>
              <a:buFont typeface="Noto Sans Symbols"/>
              <a:buAutoNum type="arabicPeriod"/>
            </a:pPr>
            <a:r>
              <a:rPr lang="en-US" sz="2800" b="0" i="0" u="none">
                <a:solidFill>
                  <a:schemeClr val="dk1"/>
                </a:solidFill>
                <a:latin typeface="Arial"/>
                <a:ea typeface="Arial"/>
                <a:cs typeface="Arial"/>
                <a:sym typeface="Arial"/>
              </a:rPr>
              <a:t>Обставини дійсності</a:t>
            </a:r>
            <a:endParaRPr/>
          </a:p>
          <a:p>
            <a:pPr marL="342900" marR="0" lvl="0" indent="-342900" algn="l" rtl="0">
              <a:lnSpc>
                <a:spcPct val="100000"/>
              </a:lnSpc>
              <a:spcBef>
                <a:spcPts val="560"/>
              </a:spcBef>
              <a:spcAft>
                <a:spcPts val="0"/>
              </a:spcAft>
              <a:buClr>
                <a:schemeClr val="dk1"/>
              </a:buClr>
              <a:buSzPts val="2100"/>
              <a:buFont typeface="Noto Sans Symbols"/>
              <a:buAutoNum type="arabicPeriod"/>
            </a:pPr>
            <a:r>
              <a:rPr lang="en-US" sz="2800" b="0" i="0" u="none">
                <a:solidFill>
                  <a:schemeClr val="dk1"/>
                </a:solidFill>
                <a:latin typeface="Arial"/>
                <a:ea typeface="Arial"/>
                <a:cs typeface="Arial"/>
                <a:sym typeface="Arial"/>
              </a:rPr>
              <a:t>Мовленнєві наміри</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6"/>
                                        </p:tgtEl>
                                        <p:attrNameLst>
                                          <p:attrName>style.visibility</p:attrName>
                                        </p:attrNameLst>
                                      </p:cBhvr>
                                      <p:to>
                                        <p:strVal val="visible"/>
                                      </p:to>
                                    </p:set>
                                    <p:anim calcmode="lin" valueType="num">
                                      <p:cBhvr additive="base">
                                        <p:cTn id="7" dur="500"/>
                                        <p:tgtEl>
                                          <p:spTgt spid="2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1"/>
        <p:cNvGrpSpPr/>
        <p:nvPr/>
      </p:nvGrpSpPr>
      <p:grpSpPr>
        <a:xfrm>
          <a:off x="0" y="0"/>
          <a:ext cx="0" cy="0"/>
          <a:chOff x="0" y="0"/>
          <a:chExt cx="0" cy="0"/>
        </a:xfrm>
      </p:grpSpPr>
      <p:sp>
        <p:nvSpPr>
          <p:cNvPr id="272" name="Google Shape;272;p36"/>
          <p:cNvSpPr txBox="1">
            <a:spLocks noGrp="1"/>
          </p:cNvSpPr>
          <p:nvPr>
            <p:ph type="title" idx="4294967295"/>
          </p:nvPr>
        </p:nvSpPr>
        <p:spPr>
          <a:xfrm>
            <a:off x="762000" y="762000"/>
            <a:ext cx="79248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2"/>
              </a:buClr>
              <a:buSzPts val="4800"/>
              <a:buFont typeface="Arial"/>
              <a:buNone/>
            </a:pPr>
            <a:r>
              <a:rPr lang="en-US" sz="4800" b="1" i="0" u="none">
                <a:solidFill>
                  <a:schemeClr val="dk2"/>
                </a:solidFill>
                <a:latin typeface="Arial"/>
                <a:ea typeface="Arial"/>
                <a:cs typeface="Arial"/>
                <a:sym typeface="Arial"/>
              </a:rPr>
              <a:t/>
            </a:r>
            <a:br>
              <a:rPr lang="en-US" sz="4800" b="1" i="0" u="none">
                <a:solidFill>
                  <a:schemeClr val="dk2"/>
                </a:solidFill>
                <a:latin typeface="Arial"/>
                <a:ea typeface="Arial"/>
                <a:cs typeface="Arial"/>
                <a:sym typeface="Arial"/>
              </a:rPr>
            </a:br>
            <a:r>
              <a:rPr lang="en-US" sz="4800" b="1" i="0" u="none">
                <a:solidFill>
                  <a:schemeClr val="dk2"/>
                </a:solidFill>
                <a:latin typeface="Arial"/>
                <a:ea typeface="Arial"/>
                <a:cs typeface="Arial"/>
                <a:sym typeface="Arial"/>
              </a:rPr>
              <a:t/>
            </a:r>
            <a:br>
              <a:rPr lang="en-US" sz="4800" b="1" i="0" u="none">
                <a:solidFill>
                  <a:schemeClr val="dk2"/>
                </a:solidFill>
                <a:latin typeface="Arial"/>
                <a:ea typeface="Arial"/>
                <a:cs typeface="Arial"/>
                <a:sym typeface="Arial"/>
              </a:rPr>
            </a:br>
            <a:r>
              <a:rPr lang="en-US" sz="4800" b="1" i="0" u="none">
                <a:solidFill>
                  <a:schemeClr val="dk2"/>
                </a:solidFill>
                <a:latin typeface="Arial"/>
                <a:ea typeface="Arial"/>
                <a:cs typeface="Arial"/>
                <a:sym typeface="Arial"/>
              </a:rPr>
              <a:t>Говоріння</a:t>
            </a:r>
            <a:br>
              <a:rPr lang="en-US" sz="4800" b="1" i="0" u="none">
                <a:solidFill>
                  <a:schemeClr val="dk2"/>
                </a:solidFill>
                <a:latin typeface="Arial"/>
                <a:ea typeface="Arial"/>
                <a:cs typeface="Arial"/>
                <a:sym typeface="Arial"/>
              </a:rPr>
            </a:br>
            <a:endParaRPr/>
          </a:p>
        </p:txBody>
      </p:sp>
      <p:sp>
        <p:nvSpPr>
          <p:cNvPr id="273" name="Google Shape;273;p36"/>
          <p:cNvSpPr txBox="1">
            <a:spLocks noGrp="1"/>
          </p:cNvSpPr>
          <p:nvPr>
            <p:ph type="body" idx="4294967295"/>
          </p:nvPr>
        </p:nvSpPr>
        <p:spPr>
          <a:xfrm>
            <a:off x="838200" y="2362200"/>
            <a:ext cx="7693025" cy="372427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100"/>
              <a:buFont typeface="Noto Sans Symbols"/>
              <a:buNone/>
            </a:pPr>
            <a:r>
              <a:rPr lang="en-US" sz="2800" b="0" i="0" u="none">
                <a:solidFill>
                  <a:schemeClr val="dk1"/>
                </a:solidFill>
                <a:latin typeface="Arial"/>
                <a:ea typeface="Arial"/>
                <a:cs typeface="Arial"/>
                <a:sym typeface="Arial"/>
              </a:rPr>
              <a:t>				</a:t>
            </a:r>
            <a:endParaRPr/>
          </a:p>
          <a:p>
            <a:pPr marL="342900" marR="0" lvl="0" indent="-342900" algn="l" rtl="0">
              <a:lnSpc>
                <a:spcPct val="100000"/>
              </a:lnSpc>
              <a:spcBef>
                <a:spcPts val="800"/>
              </a:spcBef>
              <a:spcAft>
                <a:spcPts val="0"/>
              </a:spcAft>
              <a:buClr>
                <a:schemeClr val="dk1"/>
              </a:buClr>
              <a:buSzPts val="3000"/>
              <a:buFont typeface="Noto Sans Symbols"/>
              <a:buNone/>
            </a:pPr>
            <a:r>
              <a:rPr lang="en-US" sz="4000" b="0" i="0" u="none">
                <a:solidFill>
                  <a:schemeClr val="dk1"/>
                </a:solidFill>
                <a:latin typeface="Arial"/>
                <a:ea typeface="Arial"/>
                <a:cs typeface="Arial"/>
                <a:sym typeface="Arial"/>
              </a:rPr>
              <a:t>Діалогічне 		    Монологічне</a:t>
            </a:r>
            <a:endParaRPr/>
          </a:p>
          <a:p>
            <a:pPr marL="342900" marR="0" lvl="0" indent="-342900" algn="l" rtl="0">
              <a:lnSpc>
                <a:spcPct val="100000"/>
              </a:lnSpc>
              <a:spcBef>
                <a:spcPts val="800"/>
              </a:spcBef>
              <a:spcAft>
                <a:spcPts val="0"/>
              </a:spcAft>
              <a:buClr>
                <a:schemeClr val="dk1"/>
              </a:buClr>
              <a:buSzPts val="3000"/>
              <a:buFont typeface="Noto Sans Symbols"/>
              <a:buNone/>
            </a:pPr>
            <a:r>
              <a:rPr lang="en-US" sz="4000" b="0" i="0" u="none">
                <a:solidFill>
                  <a:schemeClr val="dk1"/>
                </a:solidFill>
                <a:latin typeface="Arial"/>
                <a:ea typeface="Arial"/>
                <a:cs typeface="Arial"/>
                <a:sym typeface="Arial"/>
              </a:rPr>
              <a:t>мовлення 			мовлення</a:t>
            </a:r>
            <a:endParaRPr/>
          </a:p>
          <a:p>
            <a:pPr marL="342900" marR="0" lvl="0" indent="-152400" algn="l" rtl="0">
              <a:lnSpc>
                <a:spcPct val="100000"/>
              </a:lnSpc>
              <a:spcBef>
                <a:spcPts val="800"/>
              </a:spcBef>
              <a:spcAft>
                <a:spcPts val="0"/>
              </a:spcAft>
              <a:buClr>
                <a:schemeClr val="dk1"/>
              </a:buClr>
              <a:buSzPts val="3000"/>
              <a:buFont typeface="Noto Sans Symbols"/>
              <a:buNone/>
            </a:pPr>
            <a:endParaRPr sz="4000" b="0" i="0" u="none">
              <a:solidFill>
                <a:schemeClr val="dk1"/>
              </a:solidFill>
              <a:latin typeface="Arial"/>
              <a:ea typeface="Arial"/>
              <a:cs typeface="Arial"/>
              <a:sym typeface="Arial"/>
            </a:endParaRPr>
          </a:p>
        </p:txBody>
      </p:sp>
      <p:cxnSp>
        <p:nvCxnSpPr>
          <p:cNvPr id="274" name="Google Shape;274;p36"/>
          <p:cNvCxnSpPr/>
          <p:nvPr/>
        </p:nvCxnSpPr>
        <p:spPr>
          <a:xfrm flipH="1">
            <a:off x="1752600" y="2438400"/>
            <a:ext cx="1981200" cy="838200"/>
          </a:xfrm>
          <a:prstGeom prst="straightConnector1">
            <a:avLst/>
          </a:prstGeom>
          <a:noFill/>
          <a:ln w="9525" cap="flat" cmpd="sng">
            <a:solidFill>
              <a:srgbClr val="C6C6FB"/>
            </a:solidFill>
            <a:prstDash val="solid"/>
            <a:miter lim="800000"/>
            <a:headEnd type="none" w="med" len="med"/>
            <a:tailEnd type="stealth" w="med" len="med"/>
          </a:ln>
        </p:spPr>
      </p:cxnSp>
      <p:cxnSp>
        <p:nvCxnSpPr>
          <p:cNvPr id="275" name="Google Shape;275;p36"/>
          <p:cNvCxnSpPr/>
          <p:nvPr/>
        </p:nvCxnSpPr>
        <p:spPr>
          <a:xfrm>
            <a:off x="5486400" y="2438400"/>
            <a:ext cx="1600200" cy="914400"/>
          </a:xfrm>
          <a:prstGeom prst="straightConnector1">
            <a:avLst/>
          </a:prstGeom>
          <a:noFill/>
          <a:ln w="9525" cap="flat" cmpd="sng">
            <a:solidFill>
              <a:srgbClr val="C6C6FB"/>
            </a:solidFill>
            <a:prstDash val="solid"/>
            <a:miter lim="800000"/>
            <a:headEnd type="none" w="med" len="med"/>
            <a:tailEnd type="stealth" w="med" len="med"/>
          </a:ln>
        </p:spPr>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9"/>
        <p:cNvGrpSpPr/>
        <p:nvPr/>
      </p:nvGrpSpPr>
      <p:grpSpPr>
        <a:xfrm>
          <a:off x="0" y="0"/>
          <a:ext cx="0" cy="0"/>
          <a:chOff x="0" y="0"/>
          <a:chExt cx="0" cy="0"/>
        </a:xfrm>
      </p:grpSpPr>
      <p:sp>
        <p:nvSpPr>
          <p:cNvPr id="280" name="Google Shape;280;p37"/>
          <p:cNvSpPr>
            <a:spLocks noGrp="1"/>
          </p:cNvSpPr>
          <p:nvPr>
            <p:ph type="title"/>
          </p:nvPr>
        </p:nvSpPr>
        <p:spPr>
          <a:xfrm>
            <a:off x="762000" y="762000"/>
            <a:ext cx="7924800" cy="1143000"/>
          </a:xfrm>
          <a:prstGeom prst="roundRect">
            <a:avLst>
              <a:gd name="adj" fmla="val 16667"/>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3200"/>
              <a:buFont typeface="Arial"/>
              <a:buNone/>
            </a:pPr>
            <a:r>
              <a:rPr lang="en-US" sz="3200" b="1" i="0" u="none">
                <a:solidFill>
                  <a:schemeClr val="dk2"/>
                </a:solidFill>
                <a:latin typeface="Arial"/>
                <a:ea typeface="Arial"/>
                <a:cs typeface="Arial"/>
                <a:sym typeface="Arial"/>
              </a:rPr>
              <a:t>Навчання монологічного мовлення </a:t>
            </a:r>
            <a:endParaRPr/>
          </a:p>
        </p:txBody>
      </p:sp>
      <p:sp>
        <p:nvSpPr>
          <p:cNvPr id="281" name="Google Shape;281;p37"/>
          <p:cNvSpPr txBox="1">
            <a:spLocks noGrp="1"/>
          </p:cNvSpPr>
          <p:nvPr>
            <p:ph type="body" idx="1"/>
          </p:nvPr>
        </p:nvSpPr>
        <p:spPr>
          <a:xfrm>
            <a:off x="838200" y="2362200"/>
            <a:ext cx="7693025" cy="3724275"/>
          </a:xfrm>
          <a:prstGeom prst="rect">
            <a:avLst/>
          </a:prstGeom>
          <a:noFill/>
          <a:ln>
            <a:noFill/>
          </a:ln>
        </p:spPr>
        <p:txBody>
          <a:bodyPr spcFirstLastPara="1" wrap="square" lIns="91425" tIns="45700" rIns="91425" bIns="45700" anchor="t" anchorCtr="0">
            <a:noAutofit/>
          </a:bodyPr>
          <a:lstStyle/>
          <a:p>
            <a:pPr marL="342900" marR="0" lvl="0" indent="-342900" algn="just" rtl="0">
              <a:lnSpc>
                <a:spcPct val="80000"/>
              </a:lnSpc>
              <a:spcBef>
                <a:spcPts val="0"/>
              </a:spcBef>
              <a:spcAft>
                <a:spcPts val="0"/>
              </a:spcAft>
              <a:buClr>
                <a:schemeClr val="dk1"/>
              </a:buClr>
              <a:buSzPts val="1800"/>
              <a:buFont typeface="Noto Sans Symbols"/>
              <a:buChar char="●"/>
            </a:pPr>
            <a:r>
              <a:rPr lang="en-US" sz="2400" b="1" i="0" u="none">
                <a:solidFill>
                  <a:schemeClr val="dk1"/>
                </a:solidFill>
                <a:latin typeface="Arial"/>
                <a:ea typeface="Arial"/>
                <a:cs typeface="Arial"/>
                <a:sym typeface="Arial"/>
              </a:rPr>
              <a:t>Монолог</a:t>
            </a:r>
            <a:r>
              <a:rPr lang="en-US" sz="2400" b="0" i="0" u="none">
                <a:solidFill>
                  <a:schemeClr val="dk1"/>
                </a:solidFill>
                <a:latin typeface="Arial"/>
                <a:ea typeface="Arial"/>
                <a:cs typeface="Arial"/>
                <a:sym typeface="Arial"/>
              </a:rPr>
              <a:t> – це розгорнуте мовлення однієї особи. В реальному мовному спілкуванні монолог в чистому вигляді – це доповідь, лекція, виступ</a:t>
            </a:r>
            <a:endParaRPr/>
          </a:p>
          <a:p>
            <a:pPr marL="342900" marR="0" lvl="0" indent="-342900" algn="just" rtl="0">
              <a:lnSpc>
                <a:spcPct val="80000"/>
              </a:lnSpc>
              <a:spcBef>
                <a:spcPts val="480"/>
              </a:spcBef>
              <a:spcAft>
                <a:spcPts val="0"/>
              </a:spcAft>
              <a:buClr>
                <a:schemeClr val="dk1"/>
              </a:buClr>
              <a:buSzPts val="1800"/>
              <a:buFont typeface="Noto Sans Symbols"/>
              <a:buChar char="●"/>
            </a:pPr>
            <a:r>
              <a:rPr lang="en-US" sz="2400" b="0" i="0" u="none">
                <a:solidFill>
                  <a:schemeClr val="dk1"/>
                </a:solidFill>
                <a:latin typeface="Arial"/>
                <a:ea typeface="Arial"/>
                <a:cs typeface="Arial"/>
                <a:sym typeface="Arial"/>
              </a:rPr>
              <a:t>Те монологічне мовлення, якого ми повинні навчити в школі, – це елемент діалогу або групової бесіди (</a:t>
            </a:r>
            <a:r>
              <a:rPr lang="en-US" sz="2400" b="1" i="0" u="none">
                <a:solidFill>
                  <a:schemeClr val="dk1"/>
                </a:solidFill>
                <a:latin typeface="Arial"/>
                <a:ea typeface="Arial"/>
                <a:cs typeface="Arial"/>
                <a:sym typeface="Arial"/>
              </a:rPr>
              <a:t>діалогічний монолог</a:t>
            </a:r>
            <a:r>
              <a:rPr lang="en-US" sz="2400" b="0" i="0" u="none">
                <a:solidFill>
                  <a:schemeClr val="dk1"/>
                </a:solidFill>
                <a:latin typeface="Arial"/>
                <a:ea typeface="Arial"/>
                <a:cs typeface="Arial"/>
                <a:sym typeface="Arial"/>
              </a:rPr>
              <a:t>). Їй притаманні як лінгво-психологічні особливості монологічного мовлення, так і деякі особливості діалогічного мовлення</a:t>
            </a:r>
            <a:endParaRPr/>
          </a:p>
          <a:p>
            <a:pPr marL="342900" marR="0" lvl="0" indent="-342900" algn="just" rtl="0">
              <a:lnSpc>
                <a:spcPct val="80000"/>
              </a:lnSpc>
              <a:spcBef>
                <a:spcPts val="480"/>
              </a:spcBef>
              <a:spcAft>
                <a:spcPts val="0"/>
              </a:spcAft>
              <a:buClr>
                <a:schemeClr val="dk1"/>
              </a:buClr>
              <a:buSzPts val="1800"/>
              <a:buFont typeface="Noto Sans Symbols"/>
              <a:buChar char="●"/>
            </a:pPr>
            <a:r>
              <a:rPr lang="en-US" sz="2400" b="0" i="0" u="none">
                <a:solidFill>
                  <a:schemeClr val="dk1"/>
                </a:solidFill>
                <a:latin typeface="Arial"/>
                <a:ea typeface="Arial"/>
                <a:cs typeface="Arial"/>
                <a:sym typeface="Arial"/>
              </a:rPr>
              <a:t>Одиниця монологічного мовлення – </a:t>
            </a:r>
            <a:r>
              <a:rPr lang="en-US" sz="2400" b="1" i="0" u="none">
                <a:solidFill>
                  <a:schemeClr val="dk1"/>
                </a:solidFill>
                <a:latin typeface="Arial"/>
                <a:ea typeface="Arial"/>
                <a:cs typeface="Arial"/>
                <a:sym typeface="Arial"/>
              </a:rPr>
              <a:t>понадфразова єдність</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1">
                                            <p:txEl>
                                              <p:pRg st="0" end="0"/>
                                            </p:txEl>
                                          </p:spTgt>
                                        </p:tgtEl>
                                        <p:attrNameLst>
                                          <p:attrName>style.visibility</p:attrName>
                                        </p:attrNameLst>
                                      </p:cBhvr>
                                      <p:to>
                                        <p:strVal val="visible"/>
                                      </p:to>
                                    </p:set>
                                    <p:anim calcmode="lin" valueType="num">
                                      <p:cBhvr additive="base">
                                        <p:cTn id="7" dur="500"/>
                                        <p:tgtEl>
                                          <p:spTgt spid="28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81">
                                            <p:txEl>
                                              <p:pRg st="1" end="1"/>
                                            </p:txEl>
                                          </p:spTgt>
                                        </p:tgtEl>
                                        <p:attrNameLst>
                                          <p:attrName>style.visibility</p:attrName>
                                        </p:attrNameLst>
                                      </p:cBhvr>
                                      <p:to>
                                        <p:strVal val="visible"/>
                                      </p:to>
                                    </p:set>
                                    <p:anim calcmode="lin" valueType="num">
                                      <p:cBhvr additive="base">
                                        <p:cTn id="12" dur="500"/>
                                        <p:tgtEl>
                                          <p:spTgt spid="28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81">
                                            <p:txEl>
                                              <p:pRg st="2" end="2"/>
                                            </p:txEl>
                                          </p:spTgt>
                                        </p:tgtEl>
                                        <p:attrNameLst>
                                          <p:attrName>style.visibility</p:attrName>
                                        </p:attrNameLst>
                                      </p:cBhvr>
                                      <p:to>
                                        <p:strVal val="visible"/>
                                      </p:to>
                                    </p:set>
                                    <p:anim calcmode="lin" valueType="num">
                                      <p:cBhvr additive="base">
                                        <p:cTn id="17" dur="500"/>
                                        <p:tgtEl>
                                          <p:spTgt spid="28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5"/>
        <p:cNvGrpSpPr/>
        <p:nvPr/>
      </p:nvGrpSpPr>
      <p:grpSpPr>
        <a:xfrm>
          <a:off x="0" y="0"/>
          <a:ext cx="0" cy="0"/>
          <a:chOff x="0" y="0"/>
          <a:chExt cx="0" cy="0"/>
        </a:xfrm>
      </p:grpSpPr>
      <p:sp>
        <p:nvSpPr>
          <p:cNvPr id="286" name="Google Shape;286;p38"/>
          <p:cNvSpPr txBox="1">
            <a:spLocks noGrp="1"/>
          </p:cNvSpPr>
          <p:nvPr>
            <p:ph type="title" idx="4294967295"/>
          </p:nvPr>
        </p:nvSpPr>
        <p:spPr>
          <a:xfrm>
            <a:off x="762000" y="762000"/>
            <a:ext cx="7924800" cy="1143000"/>
          </a:xfrm>
          <a:prstGeom prst="rect">
            <a:avLst/>
          </a:prstGeom>
          <a:noFill/>
          <a:ln>
            <a:noFill/>
          </a:ln>
        </p:spPr>
        <p:txBody>
          <a:bodyPr spcFirstLastPara="1" wrap="square" lIns="91425" tIns="45700" rIns="91425" bIns="45700" anchor="ctr" anchorCtr="0">
            <a:noAutofit/>
          </a:bodyPr>
          <a:lstStyle/>
          <a:p>
            <a:pPr marL="457200" marR="0" lvl="0" indent="-457200" algn="ctr" rtl="0">
              <a:lnSpc>
                <a:spcPct val="90000"/>
              </a:lnSpc>
              <a:spcBef>
                <a:spcPts val="0"/>
              </a:spcBef>
              <a:spcAft>
                <a:spcPts val="0"/>
              </a:spcAft>
              <a:buClr>
                <a:srgbClr val="0000FF"/>
              </a:buClr>
              <a:buSzPts val="3600"/>
              <a:buFont typeface="Arial"/>
              <a:buNone/>
            </a:pPr>
            <a:r>
              <a:rPr lang="en-US" sz="3600" b="0" i="0" u="none">
                <a:solidFill>
                  <a:srgbClr val="0000FF"/>
                </a:solidFill>
                <a:latin typeface="Arial"/>
                <a:ea typeface="Arial"/>
                <a:cs typeface="Arial"/>
                <a:sym typeface="Arial"/>
              </a:rPr>
              <a:t>Лінгвістичні особливості ММ та ДМ</a:t>
            </a:r>
            <a:endParaRPr/>
          </a:p>
        </p:txBody>
      </p:sp>
      <p:sp>
        <p:nvSpPr>
          <p:cNvPr id="287" name="Google Shape;287;p38"/>
          <p:cNvSpPr txBox="1">
            <a:spLocks noGrp="1"/>
          </p:cNvSpPr>
          <p:nvPr>
            <p:ph type="body" idx="4294967295"/>
          </p:nvPr>
        </p:nvSpPr>
        <p:spPr>
          <a:xfrm>
            <a:off x="395287" y="2133600"/>
            <a:ext cx="4392612" cy="4464050"/>
          </a:xfrm>
          <a:prstGeom prst="rect">
            <a:avLst/>
          </a:prstGeom>
          <a:solidFill>
            <a:srgbClr val="FF9933"/>
          </a:solidFill>
          <a:ln w="9525" cap="flat" cmpd="sng">
            <a:solidFill>
              <a:schemeClr val="dk1"/>
            </a:solidFill>
            <a:prstDash val="solid"/>
            <a:miter lim="524288"/>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350"/>
              <a:buFont typeface="Noto Sans Symbols"/>
              <a:buNone/>
            </a:pPr>
            <a:r>
              <a:rPr lang="en-US" sz="1800" b="1" i="0" u="none">
                <a:solidFill>
                  <a:schemeClr val="dk1"/>
                </a:solidFill>
                <a:latin typeface="Arial"/>
                <a:ea typeface="Arial"/>
                <a:cs typeface="Arial"/>
                <a:sym typeface="Arial"/>
              </a:rPr>
              <a:t>		</a:t>
            </a:r>
            <a:r>
              <a:rPr lang="en-US" sz="1800" b="1" i="0" u="none">
                <a:solidFill>
                  <a:srgbClr val="FF0000"/>
                </a:solidFill>
                <a:latin typeface="Arial"/>
                <a:ea typeface="Arial"/>
                <a:cs typeface="Arial"/>
                <a:sym typeface="Arial"/>
              </a:rPr>
              <a:t>ММ</a:t>
            </a:r>
            <a:endParaRPr/>
          </a:p>
          <a:p>
            <a:pPr marL="0" marR="0" lvl="0" indent="-85725" algn="l" rtl="0">
              <a:lnSpc>
                <a:spcPct val="100000"/>
              </a:lnSpc>
              <a:spcBef>
                <a:spcPts val="360"/>
              </a:spcBef>
              <a:spcAft>
                <a:spcPts val="0"/>
              </a:spcAft>
              <a:buClr>
                <a:schemeClr val="dk1"/>
              </a:buClr>
              <a:buSzPts val="1350"/>
              <a:buFont typeface="Noto Sans Symbols"/>
              <a:buChar char="●"/>
            </a:pPr>
            <a:r>
              <a:rPr lang="en-US" sz="1800" b="1" i="0" u="none">
                <a:solidFill>
                  <a:schemeClr val="dk1"/>
                </a:solidFill>
                <a:latin typeface="Arial"/>
                <a:ea typeface="Arial"/>
                <a:cs typeface="Arial"/>
                <a:sym typeface="Arial"/>
              </a:rPr>
              <a:t>структурна  завершеність фраз</a:t>
            </a:r>
            <a:endParaRPr/>
          </a:p>
          <a:p>
            <a:pPr marL="0" marR="0" lvl="0" indent="-85725" algn="l" rtl="0">
              <a:lnSpc>
                <a:spcPct val="100000"/>
              </a:lnSpc>
              <a:spcBef>
                <a:spcPts val="360"/>
              </a:spcBef>
              <a:spcAft>
                <a:spcPts val="0"/>
              </a:spcAft>
              <a:buClr>
                <a:schemeClr val="dk1"/>
              </a:buClr>
              <a:buSzPts val="1350"/>
              <a:buFont typeface="Noto Sans Symbols"/>
              <a:buChar char="⬥"/>
            </a:pPr>
            <a:r>
              <a:rPr lang="en-US" sz="1800" b="1" i="0" u="none">
                <a:solidFill>
                  <a:schemeClr val="dk1"/>
                </a:solidFill>
                <a:latin typeface="Arial"/>
                <a:ea typeface="Arial"/>
                <a:cs typeface="Arial"/>
                <a:sym typeface="Arial"/>
              </a:rPr>
              <a:t> відносна повнота висловлювання </a:t>
            </a:r>
            <a:endParaRPr/>
          </a:p>
          <a:p>
            <a:pPr marL="0" marR="0" lvl="0" indent="-85725" algn="l" rtl="0">
              <a:lnSpc>
                <a:spcPct val="100000"/>
              </a:lnSpc>
              <a:spcBef>
                <a:spcPts val="360"/>
              </a:spcBef>
              <a:spcAft>
                <a:spcPts val="0"/>
              </a:spcAft>
              <a:buClr>
                <a:schemeClr val="dk1"/>
              </a:buClr>
              <a:buSzPts val="1350"/>
              <a:buFont typeface="Noto Sans Symbols"/>
              <a:buChar char="⬥"/>
            </a:pPr>
            <a:r>
              <a:rPr lang="en-US" sz="1800" b="1" i="0" u="none">
                <a:solidFill>
                  <a:schemeClr val="dk1"/>
                </a:solidFill>
                <a:latin typeface="Arial"/>
                <a:ea typeface="Arial"/>
                <a:cs typeface="Arial"/>
                <a:sym typeface="Arial"/>
              </a:rPr>
              <a:t> розгорнутість </a:t>
            </a:r>
            <a:endParaRPr/>
          </a:p>
          <a:p>
            <a:pPr marL="0" marR="0" lvl="0" indent="-85725" algn="l" rtl="0">
              <a:lnSpc>
                <a:spcPct val="100000"/>
              </a:lnSpc>
              <a:spcBef>
                <a:spcPts val="360"/>
              </a:spcBef>
              <a:spcAft>
                <a:spcPts val="0"/>
              </a:spcAft>
              <a:buClr>
                <a:schemeClr val="dk1"/>
              </a:buClr>
              <a:buSzPts val="1350"/>
              <a:buFont typeface="Noto Sans Symbols"/>
              <a:buChar char="⬥"/>
            </a:pPr>
            <a:r>
              <a:rPr lang="en-US" sz="1800" b="1" i="0" u="none">
                <a:solidFill>
                  <a:schemeClr val="dk1"/>
                </a:solidFill>
                <a:latin typeface="Arial"/>
                <a:ea typeface="Arial"/>
                <a:cs typeface="Arial"/>
                <a:sym typeface="Arial"/>
              </a:rPr>
              <a:t> використання фраз з </a:t>
            </a:r>
            <a:endParaRPr/>
          </a:p>
          <a:p>
            <a:pPr marL="0" marR="0" lvl="0" indent="0" algn="l" rtl="0">
              <a:lnSpc>
                <a:spcPct val="100000"/>
              </a:lnSpc>
              <a:spcBef>
                <a:spcPts val="360"/>
              </a:spcBef>
              <a:spcAft>
                <a:spcPts val="0"/>
              </a:spcAft>
              <a:buClr>
                <a:schemeClr val="dk1"/>
              </a:buClr>
              <a:buSzPts val="1350"/>
              <a:buFont typeface="Noto Sans Symbols"/>
              <a:buNone/>
            </a:pPr>
            <a:r>
              <a:rPr lang="en-US" sz="1800" b="1" i="0" u="none">
                <a:solidFill>
                  <a:schemeClr val="dk1"/>
                </a:solidFill>
                <a:latin typeface="Arial"/>
                <a:ea typeface="Arial"/>
                <a:cs typeface="Arial"/>
                <a:sym typeface="Arial"/>
              </a:rPr>
              <a:t>  різноманітними структурами</a:t>
            </a:r>
            <a:endParaRPr/>
          </a:p>
          <a:p>
            <a:pPr marL="0" marR="0" lvl="0" indent="0" algn="l" rtl="0">
              <a:lnSpc>
                <a:spcPct val="100000"/>
              </a:lnSpc>
              <a:spcBef>
                <a:spcPts val="360"/>
              </a:spcBef>
              <a:spcAft>
                <a:spcPts val="0"/>
              </a:spcAft>
              <a:buClr>
                <a:schemeClr val="dk1"/>
              </a:buClr>
              <a:buSzPts val="1350"/>
              <a:buFont typeface="Noto Sans Symbols"/>
              <a:buNone/>
            </a:pPr>
            <a:r>
              <a:rPr lang="en-US" sz="1800" b="1" i="0" u="none">
                <a:solidFill>
                  <a:schemeClr val="dk1"/>
                </a:solidFill>
                <a:latin typeface="Arial"/>
                <a:ea typeface="Arial"/>
                <a:cs typeface="Arial"/>
                <a:sym typeface="Arial"/>
              </a:rPr>
              <a:t>⬥ зв’язність </a:t>
            </a:r>
            <a:endParaRPr/>
          </a:p>
          <a:p>
            <a:pPr marL="0" marR="0" lvl="0" indent="-85725" algn="l" rtl="0">
              <a:lnSpc>
                <a:spcPct val="100000"/>
              </a:lnSpc>
              <a:spcBef>
                <a:spcPts val="360"/>
              </a:spcBef>
              <a:spcAft>
                <a:spcPts val="0"/>
              </a:spcAft>
              <a:buClr>
                <a:schemeClr val="dk1"/>
              </a:buClr>
              <a:buSzPts val="1350"/>
              <a:buFont typeface="Noto Sans Symbols"/>
              <a:buChar char="⬥"/>
            </a:pPr>
            <a:r>
              <a:rPr lang="en-US" sz="1800" b="1" i="0" u="none">
                <a:solidFill>
                  <a:schemeClr val="dk1"/>
                </a:solidFill>
                <a:latin typeface="Arial"/>
                <a:ea typeface="Arial"/>
                <a:cs typeface="Arial"/>
                <a:sym typeface="Arial"/>
              </a:rPr>
              <a:t>складний синтаксис </a:t>
            </a:r>
            <a:endParaRPr/>
          </a:p>
          <a:p>
            <a:pPr marL="0" marR="0" lvl="0" indent="-85725" algn="l" rtl="0">
              <a:lnSpc>
                <a:spcPct val="100000"/>
              </a:lnSpc>
              <a:spcBef>
                <a:spcPts val="360"/>
              </a:spcBef>
              <a:spcAft>
                <a:spcPts val="0"/>
              </a:spcAft>
              <a:buClr>
                <a:schemeClr val="dk1"/>
              </a:buClr>
              <a:buSzPts val="1350"/>
              <a:buFont typeface="Noto Sans Symbols"/>
              <a:buChar char="⬥"/>
            </a:pPr>
            <a:r>
              <a:rPr lang="en-US" sz="1800" b="1" i="0" u="none">
                <a:solidFill>
                  <a:schemeClr val="dk1"/>
                </a:solidFill>
                <a:latin typeface="Arial"/>
                <a:ea typeface="Arial"/>
                <a:cs typeface="Arial"/>
                <a:sym typeface="Arial"/>
              </a:rPr>
              <a:t>б</a:t>
            </a:r>
            <a:r>
              <a:rPr lang="en-US" sz="1800" b="1" i="0" u="sng">
                <a:solidFill>
                  <a:schemeClr val="dk1"/>
                </a:solidFill>
                <a:latin typeface="Arial"/>
                <a:ea typeface="Arial"/>
                <a:cs typeface="Arial"/>
                <a:sym typeface="Arial"/>
              </a:rPr>
              <a:t>і</a:t>
            </a:r>
            <a:r>
              <a:rPr lang="en-US" sz="1800" b="1" i="0" u="none">
                <a:solidFill>
                  <a:schemeClr val="dk1"/>
                </a:solidFill>
                <a:latin typeface="Arial"/>
                <a:ea typeface="Arial"/>
                <a:cs typeface="Arial"/>
                <a:sym typeface="Arial"/>
              </a:rPr>
              <a:t>льша нормативність мовлення</a:t>
            </a:r>
            <a:endParaRPr/>
          </a:p>
        </p:txBody>
      </p:sp>
      <p:sp>
        <p:nvSpPr>
          <p:cNvPr id="288" name="Google Shape;288;p38"/>
          <p:cNvSpPr txBox="1"/>
          <p:nvPr/>
        </p:nvSpPr>
        <p:spPr>
          <a:xfrm>
            <a:off x="4932362" y="2133600"/>
            <a:ext cx="3816350" cy="3937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1"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800"/>
              <a:buFont typeface="Arial"/>
              <a:buNone/>
            </a:pPr>
            <a:endParaRPr sz="1800" b="1"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FF0000"/>
              </a:buClr>
              <a:buSzPts val="1800"/>
              <a:buFont typeface="Arial"/>
              <a:buNone/>
            </a:pPr>
            <a:r>
              <a:rPr lang="en-US" sz="1800" b="1" i="0" u="none">
                <a:solidFill>
                  <a:srgbClr val="FF0000"/>
                </a:solidFill>
                <a:latin typeface="Arial"/>
                <a:ea typeface="Arial"/>
                <a:cs typeface="Arial"/>
                <a:sym typeface="Arial"/>
              </a:rPr>
              <a:t>ДМ</a:t>
            </a:r>
            <a:endParaRPr/>
          </a:p>
          <a:p>
            <a:pPr marL="0" marR="0" lvl="0" indent="0" algn="ctr" rtl="0">
              <a:lnSpc>
                <a:spcPct val="100000"/>
              </a:lnSpc>
              <a:spcBef>
                <a:spcPts val="0"/>
              </a:spcBef>
              <a:spcAft>
                <a:spcPts val="0"/>
              </a:spcAft>
              <a:buClr>
                <a:schemeClr val="dk1"/>
              </a:buClr>
              <a:buSzPts val="1800"/>
              <a:buFont typeface="Arial"/>
              <a:buNone/>
            </a:pPr>
            <a:endParaRPr sz="1800" b="1" i="0" u="none">
              <a:solidFill>
                <a:srgbClr val="FF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еліптичність </a:t>
            </a:r>
            <a:endParaRPr/>
          </a:p>
          <a:p>
            <a:pPr marL="0" marR="0" lvl="0" indent="0" algn="ctr"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 </a:t>
            </a:r>
            <a:r>
              <a:rPr lang="en-US" sz="1800" b="1" i="0" u="none">
                <a:solidFill>
                  <a:schemeClr val="dk1"/>
                </a:solidFill>
                <a:latin typeface="Arial"/>
                <a:ea typeface="Arial"/>
                <a:cs typeface="Arial"/>
                <a:sym typeface="Arial"/>
              </a:rPr>
              <a:t>кліше (25%)</a:t>
            </a:r>
            <a:endParaRPr/>
          </a:p>
          <a:p>
            <a:pPr marL="0" marR="0" lvl="0" indent="0" algn="ctr"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 </a:t>
            </a:r>
            <a:r>
              <a:rPr lang="en-US" sz="1800" b="1" i="0" u="none">
                <a:solidFill>
                  <a:schemeClr val="dk1"/>
                </a:solidFill>
                <a:latin typeface="Arial"/>
                <a:ea typeface="Arial"/>
                <a:cs typeface="Arial"/>
                <a:sym typeface="Arial"/>
              </a:rPr>
              <a:t>фразеологізми </a:t>
            </a:r>
            <a:endParaRPr/>
          </a:p>
          <a:p>
            <a:pPr marL="0" marR="0" lvl="0" indent="0" algn="ctr"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 </a:t>
            </a:r>
            <a:r>
              <a:rPr lang="en-US" sz="1800" b="1" i="0" u="none">
                <a:solidFill>
                  <a:schemeClr val="dk1"/>
                </a:solidFill>
                <a:latin typeface="Arial"/>
                <a:ea typeface="Arial"/>
                <a:cs typeface="Arial"/>
                <a:sym typeface="Arial"/>
              </a:rPr>
              <a:t>використання    слів-заповнювачів пауз </a:t>
            </a:r>
            <a:endParaRPr/>
          </a:p>
          <a:p>
            <a:pPr marL="0" marR="0" lvl="0" indent="0" algn="ctr" rtl="0">
              <a:lnSpc>
                <a:spcPct val="10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 розмовна мова: </a:t>
            </a:r>
            <a:endParaRPr/>
          </a:p>
          <a:p>
            <a:pPr marL="0" marR="0" lvl="0" indent="0" algn="ctr" rtl="0">
              <a:lnSpc>
                <a:spcPct val="10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   короткі фрази</a:t>
            </a:r>
            <a:endParaRPr/>
          </a:p>
          <a:p>
            <a:pPr marL="0" marR="0" lvl="0" indent="0" algn="ctr" rtl="0">
              <a:lnSpc>
                <a:spcPct val="10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   повтори</a:t>
            </a:r>
            <a:endParaRPr/>
          </a:p>
          <a:p>
            <a:pPr marL="0" marR="0" lvl="0" indent="0" algn="ctr" rtl="0">
              <a:lnSpc>
                <a:spcPct val="10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   обриви</a:t>
            </a:r>
            <a:endParaRPr/>
          </a:p>
          <a:p>
            <a:pPr marL="0" marR="0" lvl="0" indent="0" algn="ctr" rtl="0">
              <a:lnSpc>
                <a:spcPct val="10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2"/>
        <p:cNvGrpSpPr/>
        <p:nvPr/>
      </p:nvGrpSpPr>
      <p:grpSpPr>
        <a:xfrm>
          <a:off x="0" y="0"/>
          <a:ext cx="0" cy="0"/>
          <a:chOff x="0" y="0"/>
          <a:chExt cx="0" cy="0"/>
        </a:xfrm>
      </p:grpSpPr>
      <p:sp>
        <p:nvSpPr>
          <p:cNvPr id="293" name="Google Shape;293;p39"/>
          <p:cNvSpPr txBox="1">
            <a:spLocks noGrp="1"/>
          </p:cNvSpPr>
          <p:nvPr>
            <p:ph type="title" idx="4294967295"/>
          </p:nvPr>
        </p:nvSpPr>
        <p:spPr>
          <a:xfrm>
            <a:off x="762000" y="762000"/>
            <a:ext cx="79248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FF"/>
              </a:buClr>
              <a:buSzPts val="3600"/>
              <a:buFont typeface="Arial"/>
              <a:buNone/>
            </a:pPr>
            <a:r>
              <a:rPr lang="en-US" sz="3600" b="0" i="0" u="none">
                <a:solidFill>
                  <a:srgbClr val="0000FF"/>
                </a:solidFill>
                <a:latin typeface="Arial"/>
                <a:ea typeface="Arial"/>
                <a:cs typeface="Arial"/>
                <a:sym typeface="Arial"/>
              </a:rPr>
              <a:t/>
            </a:r>
            <a:br>
              <a:rPr lang="en-US" sz="3600" b="0" i="0" u="none">
                <a:solidFill>
                  <a:srgbClr val="0000FF"/>
                </a:solidFill>
                <a:latin typeface="Arial"/>
                <a:ea typeface="Arial"/>
                <a:cs typeface="Arial"/>
                <a:sym typeface="Arial"/>
              </a:rPr>
            </a:br>
            <a:r>
              <a:rPr lang="en-US" sz="3600" b="0" i="0" u="none">
                <a:solidFill>
                  <a:srgbClr val="0000FF"/>
                </a:solidFill>
                <a:latin typeface="Arial"/>
                <a:ea typeface="Arial"/>
                <a:cs typeface="Arial"/>
                <a:sym typeface="Arial"/>
              </a:rPr>
              <a:t>Психологічні особливості ММ</a:t>
            </a:r>
            <a:br>
              <a:rPr lang="en-US" sz="3600" b="0" i="0" u="none">
                <a:solidFill>
                  <a:srgbClr val="0000FF"/>
                </a:solidFill>
                <a:latin typeface="Arial"/>
                <a:ea typeface="Arial"/>
                <a:cs typeface="Arial"/>
                <a:sym typeface="Arial"/>
              </a:rPr>
            </a:br>
            <a:endParaRPr/>
          </a:p>
        </p:txBody>
      </p:sp>
      <p:sp>
        <p:nvSpPr>
          <p:cNvPr id="294" name="Google Shape;294;p39"/>
          <p:cNvSpPr txBox="1">
            <a:spLocks noGrp="1"/>
          </p:cNvSpPr>
          <p:nvPr>
            <p:ph type="body" idx="4294967295"/>
          </p:nvPr>
        </p:nvSpPr>
        <p:spPr>
          <a:xfrm>
            <a:off x="611187" y="2349500"/>
            <a:ext cx="3960812" cy="3724275"/>
          </a:xfrm>
          <a:prstGeom prst="rect">
            <a:avLst/>
          </a:prstGeom>
          <a:solidFill>
            <a:srgbClr val="FF9933"/>
          </a:solidFill>
          <a:ln w="9525" cap="flat" cmpd="sng">
            <a:solidFill>
              <a:schemeClr val="dk1"/>
            </a:solidFill>
            <a:prstDash val="solid"/>
            <a:miter lim="524288"/>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350"/>
              <a:buFont typeface="Noto Sans Symbols"/>
              <a:buNone/>
            </a:pPr>
            <a:r>
              <a:rPr lang="en-US" sz="1800" b="1" i="0" u="none">
                <a:solidFill>
                  <a:schemeClr val="dk1"/>
                </a:solidFill>
                <a:latin typeface="Arial"/>
                <a:ea typeface="Arial"/>
                <a:cs typeface="Arial"/>
                <a:sym typeface="Arial"/>
              </a:rPr>
              <a:t>		</a:t>
            </a:r>
            <a:r>
              <a:rPr lang="en-US" sz="1800" b="1" i="0" u="none">
                <a:solidFill>
                  <a:srgbClr val="FF0000"/>
                </a:solidFill>
                <a:latin typeface="Arial"/>
                <a:ea typeface="Arial"/>
                <a:cs typeface="Arial"/>
                <a:sym typeface="Arial"/>
              </a:rPr>
              <a:t>ММ</a:t>
            </a:r>
            <a:endParaRPr/>
          </a:p>
          <a:p>
            <a:pPr marL="0" marR="0" lvl="0" indent="0" algn="l" rtl="0">
              <a:lnSpc>
                <a:spcPct val="100000"/>
              </a:lnSpc>
              <a:spcBef>
                <a:spcPts val="360"/>
              </a:spcBef>
              <a:spcAft>
                <a:spcPts val="0"/>
              </a:spcAft>
              <a:buClr>
                <a:schemeClr val="dk1"/>
              </a:buClr>
              <a:buSzPts val="1350"/>
              <a:buFont typeface="Noto Sans Symbols"/>
              <a:buNone/>
            </a:pPr>
            <a:r>
              <a:rPr lang="en-US" sz="1800" b="1" i="0" u="none">
                <a:solidFill>
                  <a:srgbClr val="FF0000"/>
                </a:solidFill>
                <a:latin typeface="Arial"/>
                <a:ea typeface="Arial"/>
                <a:cs typeface="Arial"/>
                <a:sym typeface="Arial"/>
              </a:rPr>
              <a:t>контекстно-ситуативний</a:t>
            </a:r>
            <a:endParaRPr/>
          </a:p>
          <a:p>
            <a:pPr marL="0" marR="0" lvl="0" indent="0" algn="l" rtl="0">
              <a:lnSpc>
                <a:spcPct val="100000"/>
              </a:lnSpc>
              <a:spcBef>
                <a:spcPts val="360"/>
              </a:spcBef>
              <a:spcAft>
                <a:spcPts val="0"/>
              </a:spcAft>
              <a:buClr>
                <a:schemeClr val="dk1"/>
              </a:buClr>
              <a:buSzPts val="1350"/>
              <a:buFont typeface="Noto Sans Symbols"/>
              <a:buNone/>
            </a:pPr>
            <a:r>
              <a:rPr lang="en-US" sz="1800" b="1" i="0" u="none">
                <a:solidFill>
                  <a:srgbClr val="FF0000"/>
                </a:solidFill>
                <a:latin typeface="Arial"/>
                <a:ea typeface="Arial"/>
                <a:cs typeface="Arial"/>
                <a:sym typeface="Arial"/>
              </a:rPr>
              <a:t>   характер</a:t>
            </a:r>
            <a:endParaRPr/>
          </a:p>
          <a:p>
            <a:pPr marL="0" marR="0" lvl="0" indent="-85725" algn="l" rtl="0">
              <a:lnSpc>
                <a:spcPct val="100000"/>
              </a:lnSpc>
              <a:spcBef>
                <a:spcPts val="360"/>
              </a:spcBef>
              <a:spcAft>
                <a:spcPts val="0"/>
              </a:spcAft>
              <a:buClr>
                <a:schemeClr val="dk1"/>
              </a:buClr>
              <a:buSzPts val="1350"/>
              <a:buFont typeface="Noto Sans Symbols"/>
              <a:buChar char="⬥"/>
            </a:pPr>
            <a:r>
              <a:rPr lang="en-US" sz="1800" b="1" i="0" u="none">
                <a:solidFill>
                  <a:schemeClr val="dk1"/>
                </a:solidFill>
                <a:latin typeface="Arial"/>
                <a:ea typeface="Arial"/>
                <a:cs typeface="Arial"/>
                <a:sym typeface="Arial"/>
              </a:rPr>
              <a:t> </a:t>
            </a:r>
            <a:r>
              <a:rPr lang="en-US" sz="1800" b="1" i="0" u="none">
                <a:solidFill>
                  <a:srgbClr val="FF0000"/>
                </a:solidFill>
                <a:latin typeface="Arial"/>
                <a:ea typeface="Arial"/>
                <a:cs typeface="Arial"/>
                <a:sym typeface="Arial"/>
              </a:rPr>
              <a:t>зверненість до співрозмовника</a:t>
            </a:r>
            <a:endParaRPr/>
          </a:p>
          <a:p>
            <a:pPr marL="0" marR="0" lvl="0" indent="-85725" algn="l" rtl="0">
              <a:lnSpc>
                <a:spcPct val="100000"/>
              </a:lnSpc>
              <a:spcBef>
                <a:spcPts val="360"/>
              </a:spcBef>
              <a:spcAft>
                <a:spcPts val="0"/>
              </a:spcAft>
              <a:buClr>
                <a:schemeClr val="dk1"/>
              </a:buClr>
              <a:buSzPts val="1350"/>
              <a:buFont typeface="Noto Sans Symbols"/>
              <a:buChar char="⬥"/>
            </a:pPr>
            <a:r>
              <a:rPr lang="en-US" sz="1800" b="1" i="0" u="none">
                <a:solidFill>
                  <a:schemeClr val="dk1"/>
                </a:solidFill>
                <a:latin typeface="Arial"/>
                <a:ea typeface="Arial"/>
                <a:cs typeface="Arial"/>
                <a:sym typeface="Arial"/>
              </a:rPr>
              <a:t> непідготовлене мовлення</a:t>
            </a:r>
            <a:endParaRPr/>
          </a:p>
          <a:p>
            <a:pPr marL="0" marR="0" lvl="0" indent="-85725" algn="l" rtl="0">
              <a:lnSpc>
                <a:spcPct val="100000"/>
              </a:lnSpc>
              <a:spcBef>
                <a:spcPts val="360"/>
              </a:spcBef>
              <a:spcAft>
                <a:spcPts val="0"/>
              </a:spcAft>
              <a:buClr>
                <a:schemeClr val="dk1"/>
              </a:buClr>
              <a:buSzPts val="1350"/>
              <a:buFont typeface="Noto Sans Symbols"/>
              <a:buChar char="⬥"/>
            </a:pPr>
            <a:r>
              <a:rPr lang="en-US" sz="1800" b="1" i="0" u="none">
                <a:solidFill>
                  <a:schemeClr val="dk1"/>
                </a:solidFill>
                <a:latin typeface="Arial"/>
                <a:ea typeface="Arial"/>
                <a:cs typeface="Arial"/>
                <a:sym typeface="Arial"/>
              </a:rPr>
              <a:t> менш тривале</a:t>
            </a:r>
            <a:endParaRPr/>
          </a:p>
          <a:p>
            <a:pPr marL="0" marR="0" lvl="0" indent="-85725" algn="l" rtl="0">
              <a:lnSpc>
                <a:spcPct val="100000"/>
              </a:lnSpc>
              <a:spcBef>
                <a:spcPts val="360"/>
              </a:spcBef>
              <a:spcAft>
                <a:spcPts val="0"/>
              </a:spcAft>
              <a:buClr>
                <a:schemeClr val="dk1"/>
              </a:buClr>
              <a:buSzPts val="1350"/>
              <a:buFont typeface="Noto Sans Symbols"/>
              <a:buChar char="⬥"/>
            </a:pPr>
            <a:r>
              <a:rPr lang="en-US" sz="1800" b="1" i="0" u="none">
                <a:solidFill>
                  <a:schemeClr val="dk1"/>
                </a:solidFill>
                <a:latin typeface="Arial"/>
                <a:ea typeface="Arial"/>
                <a:cs typeface="Arial"/>
                <a:sym typeface="Arial"/>
              </a:rPr>
              <a:t> можливі паузи, повтори</a:t>
            </a:r>
            <a:endParaRPr/>
          </a:p>
          <a:p>
            <a:pPr marL="342900" marR="0" lvl="0" indent="-257175" algn="l" rtl="0">
              <a:lnSpc>
                <a:spcPct val="100000"/>
              </a:lnSpc>
              <a:spcBef>
                <a:spcPts val="360"/>
              </a:spcBef>
              <a:spcAft>
                <a:spcPts val="0"/>
              </a:spcAft>
              <a:buClr>
                <a:schemeClr val="dk1"/>
              </a:buClr>
              <a:buSzPts val="1350"/>
              <a:buFont typeface="Noto Sans Symbols"/>
              <a:buNone/>
            </a:pPr>
            <a:endParaRPr sz="1800" b="1" i="0" u="none">
              <a:solidFill>
                <a:schemeClr val="dk1"/>
              </a:solidFill>
              <a:latin typeface="Arial"/>
              <a:ea typeface="Arial"/>
              <a:cs typeface="Arial"/>
              <a:sym typeface="Arial"/>
            </a:endParaRPr>
          </a:p>
        </p:txBody>
      </p:sp>
      <p:sp>
        <p:nvSpPr>
          <p:cNvPr id="295" name="Google Shape;295;p39"/>
          <p:cNvSpPr txBox="1"/>
          <p:nvPr/>
        </p:nvSpPr>
        <p:spPr>
          <a:xfrm>
            <a:off x="5292725" y="2420937"/>
            <a:ext cx="3311525" cy="366236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1" i="0" u="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FF0000"/>
              </a:buClr>
              <a:buSzPts val="1800"/>
              <a:buFont typeface="Arial"/>
              <a:buNone/>
            </a:pPr>
            <a:r>
              <a:rPr lang="en-US" sz="1800" b="1" i="0" u="none">
                <a:solidFill>
                  <a:srgbClr val="FF0000"/>
                </a:solidFill>
                <a:latin typeface="Arial"/>
                <a:ea typeface="Arial"/>
                <a:cs typeface="Arial"/>
                <a:sym typeface="Arial"/>
              </a:rPr>
              <a:t>ДМ</a:t>
            </a:r>
            <a:endParaRPr/>
          </a:p>
          <a:p>
            <a:pPr marL="0" marR="0" lvl="0" indent="0" algn="ctr" rtl="0">
              <a:lnSpc>
                <a:spcPct val="10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зміна ролей </a:t>
            </a:r>
            <a:endParaRPr/>
          </a:p>
          <a:p>
            <a:pPr marL="0" marR="0" lvl="0" indent="0" algn="ctr" rtl="0">
              <a:lnSpc>
                <a:spcPct val="10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 мотивованість </a:t>
            </a:r>
            <a:endParaRPr/>
          </a:p>
          <a:p>
            <a:pPr marL="0" marR="0" lvl="0" indent="0" algn="ctr" rtl="0">
              <a:lnSpc>
                <a:spcPct val="10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 </a:t>
            </a:r>
            <a:r>
              <a:rPr lang="en-US" sz="1800" b="1" i="0" u="none">
                <a:solidFill>
                  <a:srgbClr val="FF0000"/>
                </a:solidFill>
                <a:latin typeface="Arial"/>
                <a:ea typeface="Arial"/>
                <a:cs typeface="Arial"/>
                <a:sym typeface="Arial"/>
              </a:rPr>
              <a:t>зверненість </a:t>
            </a:r>
            <a:endParaRPr/>
          </a:p>
          <a:p>
            <a:pPr marL="0" marR="0" lvl="0" indent="0" algn="ctr" rtl="0">
              <a:lnSpc>
                <a:spcPct val="10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 </a:t>
            </a:r>
            <a:r>
              <a:rPr lang="en-US" sz="1800" b="1" i="0" u="none">
                <a:solidFill>
                  <a:srgbClr val="FF0000"/>
                </a:solidFill>
                <a:latin typeface="Arial"/>
                <a:ea typeface="Arial"/>
                <a:cs typeface="Arial"/>
                <a:sym typeface="Arial"/>
              </a:rPr>
              <a:t>ситуативність</a:t>
            </a:r>
            <a:r>
              <a:rPr lang="en-US" sz="1800" b="1" i="0" u="none">
                <a:solidFill>
                  <a:schemeClr val="dk1"/>
                </a:solidFill>
                <a:latin typeface="Arial"/>
                <a:ea typeface="Arial"/>
                <a:cs typeface="Arial"/>
                <a:sym typeface="Arial"/>
              </a:rPr>
              <a:t> </a:t>
            </a:r>
            <a:endParaRPr/>
          </a:p>
          <a:p>
            <a:pPr marL="0" marR="0" lvl="0" indent="0" algn="ctr" rtl="0">
              <a:lnSpc>
                <a:spcPct val="10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 спонтанність </a:t>
            </a:r>
            <a:endParaRPr/>
          </a:p>
          <a:p>
            <a:pPr marL="0" marR="0" lvl="0" indent="0" algn="ctr" rtl="0">
              <a:lnSpc>
                <a:spcPct val="10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 емоційність та    експресивність </a:t>
            </a:r>
            <a:endParaRPr/>
          </a:p>
          <a:p>
            <a:pPr marL="0" marR="0" lvl="0" indent="0" algn="ctr" rtl="0">
              <a:lnSpc>
                <a:spcPct val="10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 використання </a:t>
            </a:r>
            <a:endParaRPr/>
          </a:p>
          <a:p>
            <a:pPr marL="0" marR="0" lvl="0" indent="0" algn="ctr" rtl="0">
              <a:lnSpc>
                <a:spcPct val="10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   невербальних засобів спілкування </a:t>
            </a:r>
            <a:endParaRPr/>
          </a:p>
          <a:p>
            <a:pPr marL="0" marR="0" lvl="0" indent="0" algn="ctr" rtl="0">
              <a:lnSpc>
                <a:spcPct val="10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 швидкий темп</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9"/>
        <p:cNvGrpSpPr/>
        <p:nvPr/>
      </p:nvGrpSpPr>
      <p:grpSpPr>
        <a:xfrm>
          <a:off x="0" y="0"/>
          <a:ext cx="0" cy="0"/>
          <a:chOff x="0" y="0"/>
          <a:chExt cx="0" cy="0"/>
        </a:xfrm>
      </p:grpSpPr>
      <p:sp>
        <p:nvSpPr>
          <p:cNvPr id="300" name="Google Shape;300;p40"/>
          <p:cNvSpPr txBox="1">
            <a:spLocks noGrp="1"/>
          </p:cNvSpPr>
          <p:nvPr>
            <p:ph type="title" idx="4294967295"/>
          </p:nvPr>
        </p:nvSpPr>
        <p:spPr>
          <a:xfrm>
            <a:off x="762000" y="762000"/>
            <a:ext cx="79248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99"/>
              </a:buClr>
              <a:buSzPts val="3600"/>
              <a:buFont typeface="Arial"/>
              <a:buNone/>
            </a:pPr>
            <a:r>
              <a:rPr lang="en-US" sz="3600" b="0" i="0" u="none">
                <a:solidFill>
                  <a:srgbClr val="000099"/>
                </a:solidFill>
                <a:latin typeface="Arial"/>
                <a:ea typeface="Arial"/>
                <a:cs typeface="Arial"/>
                <a:sym typeface="Arial"/>
              </a:rPr>
              <a:t>Уміння в ММ (приклади)</a:t>
            </a:r>
            <a:endParaRPr/>
          </a:p>
        </p:txBody>
      </p:sp>
      <p:sp>
        <p:nvSpPr>
          <p:cNvPr id="301" name="Google Shape;301;p40"/>
          <p:cNvSpPr txBox="1">
            <a:spLocks noGrp="1"/>
          </p:cNvSpPr>
          <p:nvPr>
            <p:ph type="body" idx="4294967295"/>
          </p:nvPr>
        </p:nvSpPr>
        <p:spPr>
          <a:xfrm>
            <a:off x="838200" y="2362200"/>
            <a:ext cx="7693025" cy="372427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100"/>
              <a:buFont typeface="Noto Sans Symbols"/>
              <a:buChar char="●"/>
            </a:pPr>
            <a:r>
              <a:rPr lang="en-US" sz="2800" b="1" i="0" u="none">
                <a:solidFill>
                  <a:srgbClr val="FF0066"/>
                </a:solidFill>
                <a:latin typeface="Arial"/>
                <a:ea typeface="Arial"/>
                <a:cs typeface="Arial"/>
                <a:sym typeface="Arial"/>
              </a:rPr>
              <a:t>Загальні:</a:t>
            </a:r>
            <a:endParaRPr/>
          </a:p>
          <a:p>
            <a:pPr marL="342900" marR="0" lvl="0" indent="-342900" algn="l" rtl="0">
              <a:lnSpc>
                <a:spcPct val="100000"/>
              </a:lnSpc>
              <a:spcBef>
                <a:spcPts val="560"/>
              </a:spcBef>
              <a:spcAft>
                <a:spcPts val="0"/>
              </a:spcAft>
              <a:buClr>
                <a:schemeClr val="dk1"/>
              </a:buClr>
              <a:buSzPts val="2100"/>
              <a:buFont typeface="Noto Sans Symbols"/>
              <a:buNone/>
            </a:pPr>
            <a:r>
              <a:rPr lang="en-US" sz="2800" b="0" i="0" u="none">
                <a:solidFill>
                  <a:schemeClr val="dk1"/>
                </a:solidFill>
                <a:latin typeface="Arial"/>
                <a:ea typeface="Arial"/>
                <a:cs typeface="Arial"/>
                <a:sym typeface="Arial"/>
              </a:rPr>
              <a:t>- 	</a:t>
            </a:r>
            <a:r>
              <a:rPr lang="en-US" sz="2000" b="1" i="0" u="none">
                <a:solidFill>
                  <a:schemeClr val="dk1"/>
                </a:solidFill>
                <a:latin typeface="Arial"/>
                <a:ea typeface="Arial"/>
                <a:cs typeface="Arial"/>
                <a:sym typeface="Arial"/>
              </a:rPr>
              <a:t>комбінувати мовленнєві зразки відповідно до комунікативних намірів і на основі логічної схеми</a:t>
            </a:r>
            <a:endParaRPr/>
          </a:p>
          <a:p>
            <a:pPr marL="342900" marR="0" lvl="0" indent="-342900" algn="l" rtl="0">
              <a:lnSpc>
                <a:spcPct val="100000"/>
              </a:lnSpc>
              <a:spcBef>
                <a:spcPts val="400"/>
              </a:spcBef>
              <a:spcAft>
                <a:spcPts val="0"/>
              </a:spcAft>
              <a:buClr>
                <a:schemeClr val="dk1"/>
              </a:buClr>
              <a:buSzPts val="1500"/>
              <a:buFont typeface="Noto Sans Symbols"/>
              <a:buNone/>
            </a:pPr>
            <a:r>
              <a:rPr lang="en-US" sz="2000" b="1" i="0" u="none">
                <a:solidFill>
                  <a:schemeClr val="dk1"/>
                </a:solidFill>
                <a:latin typeface="Arial"/>
                <a:ea typeface="Arial"/>
                <a:cs typeface="Arial"/>
                <a:sym typeface="Arial"/>
              </a:rPr>
              <a:t>- 	зв’язно висловлюватися, використовуючи опори</a:t>
            </a:r>
            <a:endParaRPr/>
          </a:p>
          <a:p>
            <a:pPr marL="342900" marR="0" lvl="0" indent="-342900" algn="l" rtl="0">
              <a:lnSpc>
                <a:spcPct val="100000"/>
              </a:lnSpc>
              <a:spcBef>
                <a:spcPts val="400"/>
              </a:spcBef>
              <a:spcAft>
                <a:spcPts val="0"/>
              </a:spcAft>
              <a:buClr>
                <a:schemeClr val="dk1"/>
              </a:buClr>
              <a:buSzPts val="1500"/>
              <a:buFont typeface="Noto Sans Symbols"/>
              <a:buChar char="📫"/>
            </a:pPr>
            <a:r>
              <a:rPr lang="en-US" sz="2000" b="1" i="0" u="none">
                <a:solidFill>
                  <a:schemeClr val="dk1"/>
                </a:solidFill>
                <a:latin typeface="Arial"/>
                <a:ea typeface="Arial"/>
                <a:cs typeface="Arial"/>
                <a:sym typeface="Arial"/>
              </a:rPr>
              <a:t>висловлювати власну думку і ставлення до предмету розмови</a:t>
            </a:r>
            <a:endParaRPr/>
          </a:p>
          <a:p>
            <a:pPr marL="342900" marR="0" lvl="0" indent="-342900" algn="l" rtl="0">
              <a:lnSpc>
                <a:spcPct val="100000"/>
              </a:lnSpc>
              <a:spcBef>
                <a:spcPts val="400"/>
              </a:spcBef>
              <a:spcAft>
                <a:spcPts val="0"/>
              </a:spcAft>
              <a:buClr>
                <a:schemeClr val="dk1"/>
              </a:buClr>
              <a:buSzPts val="1500"/>
              <a:buFont typeface="Noto Sans Symbols"/>
              <a:buChar char="📫"/>
            </a:pPr>
            <a:r>
              <a:rPr lang="en-US" sz="2000" b="1" i="0" u="none">
                <a:solidFill>
                  <a:schemeClr val="dk1"/>
                </a:solidFill>
                <a:latin typeface="Arial"/>
                <a:ea typeface="Arial"/>
                <a:cs typeface="Arial"/>
                <a:sym typeface="Arial"/>
              </a:rPr>
              <a:t>описувати…</a:t>
            </a:r>
            <a:endParaRPr/>
          </a:p>
          <a:p>
            <a:pPr marL="342900" marR="0" lvl="0" indent="-342900" algn="l" rtl="0">
              <a:lnSpc>
                <a:spcPct val="100000"/>
              </a:lnSpc>
              <a:spcBef>
                <a:spcPts val="400"/>
              </a:spcBef>
              <a:spcAft>
                <a:spcPts val="0"/>
              </a:spcAft>
              <a:buClr>
                <a:schemeClr val="dk1"/>
              </a:buClr>
              <a:buSzPts val="1500"/>
              <a:buFont typeface="Noto Sans Symbols"/>
              <a:buChar char="📫"/>
            </a:pPr>
            <a:r>
              <a:rPr lang="en-US" sz="2000" b="1" i="0" u="none">
                <a:solidFill>
                  <a:schemeClr val="dk1"/>
                </a:solidFill>
                <a:latin typeface="Arial"/>
                <a:ea typeface="Arial"/>
                <a:cs typeface="Arial"/>
                <a:sym typeface="Arial"/>
              </a:rPr>
              <a:t>переказувати</a:t>
            </a:r>
            <a:endParaRPr/>
          </a:p>
          <a:p>
            <a:pPr marL="342900" marR="0" lvl="0" indent="-247650" algn="l" rtl="0">
              <a:lnSpc>
                <a:spcPct val="100000"/>
              </a:lnSpc>
              <a:spcBef>
                <a:spcPts val="400"/>
              </a:spcBef>
              <a:spcAft>
                <a:spcPts val="0"/>
              </a:spcAft>
              <a:buClr>
                <a:schemeClr val="dk1"/>
              </a:buClr>
              <a:buSzPts val="1500"/>
              <a:buFont typeface="Noto Sans Symbols"/>
              <a:buNone/>
            </a:pPr>
            <a:endParaRPr sz="2000" b="1" i="0" u="none">
              <a:solidFill>
                <a:schemeClr val="dk1"/>
              </a:solidFill>
              <a:latin typeface="Arial"/>
              <a:ea typeface="Arial"/>
              <a:cs typeface="Arial"/>
              <a:sym typeface="Arial"/>
            </a:endParaRPr>
          </a:p>
          <a:p>
            <a:pPr marL="342900" marR="0" lvl="0" indent="-247650" algn="l" rtl="0">
              <a:lnSpc>
                <a:spcPct val="100000"/>
              </a:lnSpc>
              <a:spcBef>
                <a:spcPts val="400"/>
              </a:spcBef>
              <a:spcAft>
                <a:spcPts val="0"/>
              </a:spcAft>
              <a:buClr>
                <a:schemeClr val="dk1"/>
              </a:buClr>
              <a:buSzPts val="1500"/>
              <a:buFont typeface="Noto Sans Symbols"/>
              <a:buNone/>
            </a:pPr>
            <a:endParaRPr sz="2000" b="1" i="0" u="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1">
                                            <p:txEl>
                                              <p:pRg st="0" end="0"/>
                                            </p:txEl>
                                          </p:spTgt>
                                        </p:tgtEl>
                                        <p:attrNameLst>
                                          <p:attrName>style.visibility</p:attrName>
                                        </p:attrNameLst>
                                      </p:cBhvr>
                                      <p:to>
                                        <p:strVal val="visible"/>
                                      </p:to>
                                    </p:set>
                                    <p:anim calcmode="lin" valueType="num">
                                      <p:cBhvr additive="base">
                                        <p:cTn id="7" dur="500"/>
                                        <p:tgtEl>
                                          <p:spTgt spid="30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01">
                                            <p:txEl>
                                              <p:pRg st="1" end="1"/>
                                            </p:txEl>
                                          </p:spTgt>
                                        </p:tgtEl>
                                        <p:attrNameLst>
                                          <p:attrName>style.visibility</p:attrName>
                                        </p:attrNameLst>
                                      </p:cBhvr>
                                      <p:to>
                                        <p:strVal val="visible"/>
                                      </p:to>
                                    </p:set>
                                    <p:anim calcmode="lin" valueType="num">
                                      <p:cBhvr additive="base">
                                        <p:cTn id="12" dur="500"/>
                                        <p:tgtEl>
                                          <p:spTgt spid="30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01">
                                            <p:txEl>
                                              <p:pRg st="2" end="2"/>
                                            </p:txEl>
                                          </p:spTgt>
                                        </p:tgtEl>
                                        <p:attrNameLst>
                                          <p:attrName>style.visibility</p:attrName>
                                        </p:attrNameLst>
                                      </p:cBhvr>
                                      <p:to>
                                        <p:strVal val="visible"/>
                                      </p:to>
                                    </p:set>
                                    <p:anim calcmode="lin" valueType="num">
                                      <p:cBhvr additive="base">
                                        <p:cTn id="17" dur="500"/>
                                        <p:tgtEl>
                                          <p:spTgt spid="30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01">
                                            <p:txEl>
                                              <p:pRg st="3" end="3"/>
                                            </p:txEl>
                                          </p:spTgt>
                                        </p:tgtEl>
                                        <p:attrNameLst>
                                          <p:attrName>style.visibility</p:attrName>
                                        </p:attrNameLst>
                                      </p:cBhvr>
                                      <p:to>
                                        <p:strVal val="visible"/>
                                      </p:to>
                                    </p:set>
                                    <p:anim calcmode="lin" valueType="num">
                                      <p:cBhvr additive="base">
                                        <p:cTn id="22" dur="500"/>
                                        <p:tgtEl>
                                          <p:spTgt spid="30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01">
                                            <p:txEl>
                                              <p:pRg st="4" end="4"/>
                                            </p:txEl>
                                          </p:spTgt>
                                        </p:tgtEl>
                                        <p:attrNameLst>
                                          <p:attrName>style.visibility</p:attrName>
                                        </p:attrNameLst>
                                      </p:cBhvr>
                                      <p:to>
                                        <p:strVal val="visible"/>
                                      </p:to>
                                    </p:set>
                                    <p:anim calcmode="lin" valueType="num">
                                      <p:cBhvr additive="base">
                                        <p:cTn id="27" dur="500"/>
                                        <p:tgtEl>
                                          <p:spTgt spid="30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01">
                                            <p:txEl>
                                              <p:pRg st="5" end="5"/>
                                            </p:txEl>
                                          </p:spTgt>
                                        </p:tgtEl>
                                        <p:attrNameLst>
                                          <p:attrName>style.visibility</p:attrName>
                                        </p:attrNameLst>
                                      </p:cBhvr>
                                      <p:to>
                                        <p:strVal val="visible"/>
                                      </p:to>
                                    </p:set>
                                    <p:anim calcmode="lin" valueType="num">
                                      <p:cBhvr additive="base">
                                        <p:cTn id="32" dur="500"/>
                                        <p:tgtEl>
                                          <p:spTgt spid="30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01">
                                            <p:txEl>
                                              <p:pRg st="6" end="6"/>
                                            </p:txEl>
                                          </p:spTgt>
                                        </p:tgtEl>
                                        <p:attrNameLst>
                                          <p:attrName>style.visibility</p:attrName>
                                        </p:attrNameLst>
                                      </p:cBhvr>
                                      <p:to>
                                        <p:strVal val="visible"/>
                                      </p:to>
                                    </p:set>
                                    <p:anim calcmode="lin" valueType="num">
                                      <p:cBhvr additive="base">
                                        <p:cTn id="37" dur="500"/>
                                        <p:tgtEl>
                                          <p:spTgt spid="30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01">
                                            <p:txEl>
                                              <p:pRg st="7" end="7"/>
                                            </p:txEl>
                                          </p:spTgt>
                                        </p:tgtEl>
                                        <p:attrNameLst>
                                          <p:attrName>style.visibility</p:attrName>
                                        </p:attrNameLst>
                                      </p:cBhvr>
                                      <p:to>
                                        <p:strVal val="visible"/>
                                      </p:to>
                                    </p:set>
                                    <p:anim calcmode="lin" valueType="num">
                                      <p:cBhvr additive="base">
                                        <p:cTn id="42" dur="500"/>
                                        <p:tgtEl>
                                          <p:spTgt spid="301">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5"/>
        <p:cNvGrpSpPr/>
        <p:nvPr/>
      </p:nvGrpSpPr>
      <p:grpSpPr>
        <a:xfrm>
          <a:off x="0" y="0"/>
          <a:ext cx="0" cy="0"/>
          <a:chOff x="0" y="0"/>
          <a:chExt cx="0" cy="0"/>
        </a:xfrm>
      </p:grpSpPr>
      <p:sp>
        <p:nvSpPr>
          <p:cNvPr id="306" name="Google Shape;306;p41"/>
          <p:cNvSpPr txBox="1">
            <a:spLocks noGrp="1"/>
          </p:cNvSpPr>
          <p:nvPr>
            <p:ph type="title" idx="4294967295"/>
          </p:nvPr>
        </p:nvSpPr>
        <p:spPr>
          <a:xfrm>
            <a:off x="762000" y="762000"/>
            <a:ext cx="79248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99"/>
              </a:buClr>
              <a:buSzPts val="3600"/>
              <a:buFont typeface="Arial"/>
              <a:buNone/>
            </a:pPr>
            <a:r>
              <a:rPr lang="en-US" sz="3600" b="0" i="0" u="none">
                <a:solidFill>
                  <a:srgbClr val="000099"/>
                </a:solidFill>
                <a:latin typeface="Arial"/>
                <a:ea typeface="Arial"/>
                <a:cs typeface="Arial"/>
                <a:sym typeface="Arial"/>
              </a:rPr>
              <a:t>Уміння ММ</a:t>
            </a:r>
            <a:endParaRPr/>
          </a:p>
        </p:txBody>
      </p:sp>
      <p:sp>
        <p:nvSpPr>
          <p:cNvPr id="307" name="Google Shape;307;p41"/>
          <p:cNvSpPr txBox="1">
            <a:spLocks noGrp="1"/>
          </p:cNvSpPr>
          <p:nvPr>
            <p:ph type="body" idx="4294967295"/>
          </p:nvPr>
        </p:nvSpPr>
        <p:spPr>
          <a:xfrm>
            <a:off x="838200" y="2362200"/>
            <a:ext cx="7693025" cy="372427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100"/>
              <a:buFont typeface="Noto Sans Symbols"/>
              <a:buChar char="●"/>
            </a:pPr>
            <a:r>
              <a:rPr lang="en-US" sz="2800" b="1" i="0" u="none">
                <a:solidFill>
                  <a:srgbClr val="FF0066"/>
                </a:solidFill>
                <a:latin typeface="Arial"/>
                <a:ea typeface="Arial"/>
                <a:cs typeface="Arial"/>
                <a:sym typeface="Arial"/>
              </a:rPr>
              <a:t>Спеціальні:</a:t>
            </a:r>
            <a:endParaRPr/>
          </a:p>
          <a:p>
            <a:pPr marL="342900" marR="0" lvl="0" indent="-342900" algn="l" rtl="0">
              <a:lnSpc>
                <a:spcPct val="100000"/>
              </a:lnSpc>
              <a:spcBef>
                <a:spcPts val="400"/>
              </a:spcBef>
              <a:spcAft>
                <a:spcPts val="0"/>
              </a:spcAft>
              <a:buClr>
                <a:schemeClr val="dk1"/>
              </a:buClr>
              <a:buSzPts val="1500"/>
              <a:buFont typeface="Noto Sans Symbols"/>
              <a:buChar char="📫"/>
            </a:pPr>
            <a:r>
              <a:rPr lang="en-US" sz="2000" b="1" i="0" u="none">
                <a:solidFill>
                  <a:schemeClr val="dk1"/>
                </a:solidFill>
                <a:latin typeface="Arial"/>
                <a:ea typeface="Arial"/>
                <a:cs typeface="Arial"/>
                <a:sym typeface="Arial"/>
              </a:rPr>
              <a:t>уміння поєднувати декілька мовленнєвих зразків… </a:t>
            </a:r>
            <a:endParaRPr/>
          </a:p>
          <a:p>
            <a:pPr marL="342900" marR="0" lvl="0" indent="-342900" algn="l" rtl="0">
              <a:lnSpc>
                <a:spcPct val="100000"/>
              </a:lnSpc>
              <a:spcBef>
                <a:spcPts val="400"/>
              </a:spcBef>
              <a:spcAft>
                <a:spcPts val="0"/>
              </a:spcAft>
              <a:buClr>
                <a:schemeClr val="dk1"/>
              </a:buClr>
              <a:buSzPts val="1500"/>
              <a:buFont typeface="Noto Sans Symbols"/>
              <a:buChar char="📫"/>
            </a:pPr>
            <a:r>
              <a:rPr lang="en-US" sz="2000" b="1" i="0" u="none">
                <a:solidFill>
                  <a:schemeClr val="dk1"/>
                </a:solidFill>
                <a:latin typeface="Arial"/>
                <a:ea typeface="Arial"/>
                <a:cs typeface="Arial"/>
                <a:sym typeface="Arial"/>
              </a:rPr>
              <a:t>уміння достатньо повно висловлюватися відповідно до запропонованої ситуації…</a:t>
            </a:r>
            <a:endParaRPr/>
          </a:p>
          <a:p>
            <a:pPr marL="342900" marR="0" lvl="0" indent="-342900" algn="l" rtl="0">
              <a:lnSpc>
                <a:spcPct val="100000"/>
              </a:lnSpc>
              <a:spcBef>
                <a:spcPts val="400"/>
              </a:spcBef>
              <a:spcAft>
                <a:spcPts val="0"/>
              </a:spcAft>
              <a:buClr>
                <a:schemeClr val="dk1"/>
              </a:buClr>
              <a:buSzPts val="1500"/>
              <a:buFont typeface="Noto Sans Symbols"/>
              <a:buChar char="📫"/>
            </a:pPr>
            <a:r>
              <a:rPr lang="en-US" sz="2000" b="1" i="0" u="none">
                <a:solidFill>
                  <a:schemeClr val="dk1"/>
                </a:solidFill>
                <a:latin typeface="Arial"/>
                <a:ea typeface="Arial"/>
                <a:cs typeface="Arial"/>
                <a:sym typeface="Arial"/>
              </a:rPr>
              <a:t>уміння правильно оформити своє висловлювання мовними засобами…</a:t>
            </a:r>
            <a:endParaRPr/>
          </a:p>
          <a:p>
            <a:pPr marL="342900" marR="0" lvl="0" indent="-342900" algn="l" rtl="0">
              <a:lnSpc>
                <a:spcPct val="100000"/>
              </a:lnSpc>
              <a:spcBef>
                <a:spcPts val="400"/>
              </a:spcBef>
              <a:spcAft>
                <a:spcPts val="0"/>
              </a:spcAft>
              <a:buClr>
                <a:schemeClr val="dk1"/>
              </a:buClr>
              <a:buSzPts val="1500"/>
              <a:buFont typeface="Noto Sans Symbols"/>
              <a:buChar char="📫"/>
            </a:pPr>
            <a:r>
              <a:rPr lang="en-US" sz="2000" b="1" i="0" u="none">
                <a:solidFill>
                  <a:schemeClr val="dk1"/>
                </a:solidFill>
                <a:latin typeface="Arial"/>
                <a:ea typeface="Arial"/>
                <a:cs typeface="Arial"/>
                <a:sym typeface="Arial"/>
              </a:rPr>
              <a:t>уміння оптимально використовувати мовний матеріал конкретної теми…</a:t>
            </a:r>
            <a:endParaRPr/>
          </a:p>
          <a:p>
            <a:pPr marL="342900" marR="0" lvl="0" indent="-342900" algn="l" rtl="0">
              <a:lnSpc>
                <a:spcPct val="100000"/>
              </a:lnSpc>
              <a:spcBef>
                <a:spcPts val="400"/>
              </a:spcBef>
              <a:spcAft>
                <a:spcPts val="0"/>
              </a:spcAft>
              <a:buClr>
                <a:schemeClr val="dk1"/>
              </a:buClr>
              <a:buSzPts val="1500"/>
              <a:buFont typeface="Noto Sans Symbols"/>
              <a:buChar char="📫"/>
            </a:pPr>
            <a:r>
              <a:rPr lang="en-US" sz="2000" b="1" i="0" u="none">
                <a:solidFill>
                  <a:schemeClr val="dk1"/>
                </a:solidFill>
                <a:latin typeface="Arial"/>
                <a:ea typeface="Arial"/>
                <a:cs typeface="Arial"/>
                <a:sym typeface="Arial"/>
              </a:rPr>
              <a:t>уміння оптимально використовувати раніше вивчений…</a:t>
            </a:r>
            <a:endParaRPr/>
          </a:p>
          <a:p>
            <a:pPr marL="342900" marR="0" lvl="0" indent="-247650" algn="l" rtl="0">
              <a:lnSpc>
                <a:spcPct val="100000"/>
              </a:lnSpc>
              <a:spcBef>
                <a:spcPts val="400"/>
              </a:spcBef>
              <a:spcAft>
                <a:spcPts val="0"/>
              </a:spcAft>
              <a:buClr>
                <a:schemeClr val="dk1"/>
              </a:buClr>
              <a:buSzPts val="1500"/>
              <a:buFont typeface="Noto Sans Symbols"/>
              <a:buNone/>
            </a:pPr>
            <a:endParaRPr sz="2000" b="1" i="0" u="none">
              <a:solidFill>
                <a:schemeClr val="dk1"/>
              </a:solidFill>
              <a:latin typeface="Arial"/>
              <a:ea typeface="Arial"/>
              <a:cs typeface="Arial"/>
              <a:sym typeface="Arial"/>
            </a:endParaRPr>
          </a:p>
          <a:p>
            <a:pPr marL="342900" marR="0" lvl="0" indent="-247650" algn="l" rtl="0">
              <a:lnSpc>
                <a:spcPct val="100000"/>
              </a:lnSpc>
              <a:spcBef>
                <a:spcPts val="400"/>
              </a:spcBef>
              <a:spcAft>
                <a:spcPts val="0"/>
              </a:spcAft>
              <a:buClr>
                <a:schemeClr val="dk1"/>
              </a:buClr>
              <a:buSzPts val="1500"/>
              <a:buFont typeface="Noto Sans Symbols"/>
              <a:buNone/>
            </a:pPr>
            <a:endParaRPr sz="2000" b="1" i="0" u="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
                                            <p:txEl>
                                              <p:pRg st="0" end="0"/>
                                            </p:txEl>
                                          </p:spTgt>
                                        </p:tgtEl>
                                        <p:attrNameLst>
                                          <p:attrName>style.visibility</p:attrName>
                                        </p:attrNameLst>
                                      </p:cBhvr>
                                      <p:to>
                                        <p:strVal val="visible"/>
                                      </p:to>
                                    </p:set>
                                    <p:anim calcmode="lin" valueType="num">
                                      <p:cBhvr additive="base">
                                        <p:cTn id="7" dur="500"/>
                                        <p:tgtEl>
                                          <p:spTgt spid="30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07">
                                            <p:txEl>
                                              <p:pRg st="1" end="1"/>
                                            </p:txEl>
                                          </p:spTgt>
                                        </p:tgtEl>
                                        <p:attrNameLst>
                                          <p:attrName>style.visibility</p:attrName>
                                        </p:attrNameLst>
                                      </p:cBhvr>
                                      <p:to>
                                        <p:strVal val="visible"/>
                                      </p:to>
                                    </p:set>
                                    <p:anim calcmode="lin" valueType="num">
                                      <p:cBhvr additive="base">
                                        <p:cTn id="12" dur="500"/>
                                        <p:tgtEl>
                                          <p:spTgt spid="30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07">
                                            <p:txEl>
                                              <p:pRg st="2" end="2"/>
                                            </p:txEl>
                                          </p:spTgt>
                                        </p:tgtEl>
                                        <p:attrNameLst>
                                          <p:attrName>style.visibility</p:attrName>
                                        </p:attrNameLst>
                                      </p:cBhvr>
                                      <p:to>
                                        <p:strVal val="visible"/>
                                      </p:to>
                                    </p:set>
                                    <p:anim calcmode="lin" valueType="num">
                                      <p:cBhvr additive="base">
                                        <p:cTn id="17" dur="500"/>
                                        <p:tgtEl>
                                          <p:spTgt spid="30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07">
                                            <p:txEl>
                                              <p:pRg st="3" end="3"/>
                                            </p:txEl>
                                          </p:spTgt>
                                        </p:tgtEl>
                                        <p:attrNameLst>
                                          <p:attrName>style.visibility</p:attrName>
                                        </p:attrNameLst>
                                      </p:cBhvr>
                                      <p:to>
                                        <p:strVal val="visible"/>
                                      </p:to>
                                    </p:set>
                                    <p:anim calcmode="lin" valueType="num">
                                      <p:cBhvr additive="base">
                                        <p:cTn id="22" dur="500"/>
                                        <p:tgtEl>
                                          <p:spTgt spid="30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07">
                                            <p:txEl>
                                              <p:pRg st="4" end="4"/>
                                            </p:txEl>
                                          </p:spTgt>
                                        </p:tgtEl>
                                        <p:attrNameLst>
                                          <p:attrName>style.visibility</p:attrName>
                                        </p:attrNameLst>
                                      </p:cBhvr>
                                      <p:to>
                                        <p:strVal val="visible"/>
                                      </p:to>
                                    </p:set>
                                    <p:anim calcmode="lin" valueType="num">
                                      <p:cBhvr additive="base">
                                        <p:cTn id="27" dur="500"/>
                                        <p:tgtEl>
                                          <p:spTgt spid="30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07">
                                            <p:txEl>
                                              <p:pRg st="5" end="5"/>
                                            </p:txEl>
                                          </p:spTgt>
                                        </p:tgtEl>
                                        <p:attrNameLst>
                                          <p:attrName>style.visibility</p:attrName>
                                        </p:attrNameLst>
                                      </p:cBhvr>
                                      <p:to>
                                        <p:strVal val="visible"/>
                                      </p:to>
                                    </p:set>
                                    <p:anim calcmode="lin" valueType="num">
                                      <p:cBhvr additive="base">
                                        <p:cTn id="32" dur="500"/>
                                        <p:tgtEl>
                                          <p:spTgt spid="30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07">
                                            <p:txEl>
                                              <p:pRg st="6" end="6"/>
                                            </p:txEl>
                                          </p:spTgt>
                                        </p:tgtEl>
                                        <p:attrNameLst>
                                          <p:attrName>style.visibility</p:attrName>
                                        </p:attrNameLst>
                                      </p:cBhvr>
                                      <p:to>
                                        <p:strVal val="visible"/>
                                      </p:to>
                                    </p:set>
                                    <p:anim calcmode="lin" valueType="num">
                                      <p:cBhvr additive="base">
                                        <p:cTn id="37" dur="500"/>
                                        <p:tgtEl>
                                          <p:spTgt spid="30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07">
                                            <p:txEl>
                                              <p:pRg st="7" end="7"/>
                                            </p:txEl>
                                          </p:spTgt>
                                        </p:tgtEl>
                                        <p:attrNameLst>
                                          <p:attrName>style.visibility</p:attrName>
                                        </p:attrNameLst>
                                      </p:cBhvr>
                                      <p:to>
                                        <p:strVal val="visible"/>
                                      </p:to>
                                    </p:set>
                                    <p:anim calcmode="lin" valueType="num">
                                      <p:cBhvr additive="base">
                                        <p:cTn id="42" dur="500"/>
                                        <p:tgtEl>
                                          <p:spTgt spid="30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1"/>
        <p:cNvGrpSpPr/>
        <p:nvPr/>
      </p:nvGrpSpPr>
      <p:grpSpPr>
        <a:xfrm>
          <a:off x="0" y="0"/>
          <a:ext cx="0" cy="0"/>
          <a:chOff x="0" y="0"/>
          <a:chExt cx="0" cy="0"/>
        </a:xfrm>
      </p:grpSpPr>
      <p:sp>
        <p:nvSpPr>
          <p:cNvPr id="312" name="Google Shape;312;p42"/>
          <p:cNvSpPr>
            <a:spLocks noGrp="1"/>
          </p:cNvSpPr>
          <p:nvPr>
            <p:ph type="title"/>
          </p:nvPr>
        </p:nvSpPr>
        <p:spPr>
          <a:xfrm>
            <a:off x="3492500" y="981075"/>
            <a:ext cx="5259387" cy="1143000"/>
          </a:xfrm>
          <a:prstGeom prst="roundRect">
            <a:avLst>
              <a:gd name="adj" fmla="val 16667"/>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3200"/>
              <a:buFont typeface="Arial"/>
              <a:buNone/>
            </a:pPr>
            <a:r>
              <a:rPr lang="en-US" sz="3200" b="1" i="0" u="none">
                <a:solidFill>
                  <a:schemeClr val="dk2"/>
                </a:solidFill>
                <a:latin typeface="Arial"/>
                <a:ea typeface="Arial"/>
                <a:cs typeface="Arial"/>
                <a:sym typeface="Arial"/>
              </a:rPr>
              <a:t>Типи монологічних висловлювань за характером логіко-синтаксичних зв’язків </a:t>
            </a:r>
            <a:endParaRPr/>
          </a:p>
        </p:txBody>
      </p:sp>
      <p:sp>
        <p:nvSpPr>
          <p:cNvPr id="313" name="Google Shape;313;p42"/>
          <p:cNvSpPr txBox="1">
            <a:spLocks noGrp="1"/>
          </p:cNvSpPr>
          <p:nvPr>
            <p:ph type="body" idx="1"/>
          </p:nvPr>
        </p:nvSpPr>
        <p:spPr>
          <a:xfrm>
            <a:off x="838200" y="2362200"/>
            <a:ext cx="7693025" cy="372427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800"/>
              <a:buFont typeface="Noto Sans Symbols"/>
              <a:buChar char="●"/>
            </a:pPr>
            <a:r>
              <a:rPr lang="en-US" sz="2400" b="1" i="0" u="none">
                <a:solidFill>
                  <a:schemeClr val="dk1"/>
                </a:solidFill>
                <a:latin typeface="Arial"/>
                <a:ea typeface="Arial"/>
                <a:cs typeface="Arial"/>
                <a:sym typeface="Arial"/>
              </a:rPr>
              <a:t>опис</a:t>
            </a:r>
            <a:endParaRPr/>
          </a:p>
          <a:p>
            <a:pPr marL="342900" marR="0" lvl="0" indent="-342900" algn="just" rtl="0">
              <a:lnSpc>
                <a:spcPct val="100000"/>
              </a:lnSpc>
              <a:spcBef>
                <a:spcPts val="480"/>
              </a:spcBef>
              <a:spcAft>
                <a:spcPts val="0"/>
              </a:spcAft>
              <a:buClr>
                <a:schemeClr val="dk1"/>
              </a:buClr>
              <a:buSzPts val="1800"/>
              <a:buFont typeface="Noto Sans Symbols"/>
              <a:buChar char="●"/>
            </a:pPr>
            <a:r>
              <a:rPr lang="en-US" sz="2400" b="1" i="0" u="none">
                <a:solidFill>
                  <a:schemeClr val="dk1"/>
                </a:solidFill>
                <a:latin typeface="Arial"/>
                <a:ea typeface="Arial"/>
                <a:cs typeface="Arial"/>
                <a:sym typeface="Arial"/>
              </a:rPr>
              <a:t>розповідь</a:t>
            </a:r>
            <a:r>
              <a:rPr lang="en-US" sz="2400" b="0" i="0" u="none">
                <a:solidFill>
                  <a:schemeClr val="dk1"/>
                </a:solidFill>
                <a:latin typeface="Arial"/>
                <a:ea typeface="Arial"/>
                <a:cs typeface="Arial"/>
                <a:sym typeface="Arial"/>
              </a:rPr>
              <a:t> (then, so, after that, presently, before long, to make the long story short, in the end, that’s how, that’s what, to crown it all і т. ін.)</a:t>
            </a:r>
            <a:endParaRPr/>
          </a:p>
          <a:p>
            <a:pPr marL="342900" marR="0" lvl="0" indent="-342900" algn="just" rtl="0">
              <a:lnSpc>
                <a:spcPct val="100000"/>
              </a:lnSpc>
              <a:spcBef>
                <a:spcPts val="480"/>
              </a:spcBef>
              <a:spcAft>
                <a:spcPts val="0"/>
              </a:spcAft>
              <a:buClr>
                <a:schemeClr val="dk1"/>
              </a:buClr>
              <a:buSzPts val="1800"/>
              <a:buFont typeface="Noto Sans Symbols"/>
              <a:buChar char="●"/>
            </a:pPr>
            <a:r>
              <a:rPr lang="en-US" sz="2400" b="1" i="0" u="none">
                <a:solidFill>
                  <a:schemeClr val="dk1"/>
                </a:solidFill>
                <a:latin typeface="Arial"/>
                <a:ea typeface="Arial"/>
                <a:cs typeface="Arial"/>
                <a:sym typeface="Arial"/>
              </a:rPr>
              <a:t>роздум</a:t>
            </a:r>
            <a:r>
              <a:rPr lang="en-US" sz="2400" b="0" i="0" u="none">
                <a:solidFill>
                  <a:schemeClr val="dk1"/>
                </a:solidFill>
                <a:latin typeface="Arial"/>
                <a:ea typeface="Arial"/>
                <a:cs typeface="Arial"/>
                <a:sym typeface="Arial"/>
              </a:rPr>
              <a:t> (but, also, besides, thеn again, as you see, on the one hand, on the other hand, for one thing, for another thing, firstly, secondly, thirdly, moreover, after all, for all that, to sum it up і т. ін.)</a:t>
            </a:r>
            <a:endParaRPr/>
          </a:p>
          <a:p>
            <a:pPr marL="342900" marR="0" lvl="0" indent="-228600" algn="l" rtl="0">
              <a:lnSpc>
                <a:spcPct val="100000"/>
              </a:lnSpc>
              <a:spcBef>
                <a:spcPts val="480"/>
              </a:spcBef>
              <a:spcAft>
                <a:spcPts val="0"/>
              </a:spcAft>
              <a:buClr>
                <a:schemeClr val="dk1"/>
              </a:buClr>
              <a:buSzPts val="1800"/>
              <a:buFont typeface="Noto Sans Symbols"/>
              <a:buNone/>
            </a:pPr>
            <a:endParaRPr sz="2400" b="0" i="0" u="none">
              <a:solidFill>
                <a:schemeClr val="dk1"/>
              </a:solidFill>
              <a:latin typeface="Arial"/>
              <a:ea typeface="Arial"/>
              <a:cs typeface="Arial"/>
              <a:sym typeface="Arial"/>
            </a:endParaRPr>
          </a:p>
        </p:txBody>
      </p:sp>
      <p:pic>
        <p:nvPicPr>
          <p:cNvPr id="314" name="Google Shape;314;p42"/>
          <p:cNvPicPr preferRelativeResize="0"/>
          <p:nvPr/>
        </p:nvPicPr>
        <p:blipFill rotWithShape="1">
          <a:blip r:embed="rId3">
            <a:alphaModFix/>
          </a:blip>
          <a:srcRect/>
          <a:stretch/>
        </p:blipFill>
        <p:spPr>
          <a:xfrm>
            <a:off x="0" y="0"/>
            <a:ext cx="2987675" cy="24193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3">
                                            <p:txEl>
                                              <p:pRg st="0" end="0"/>
                                            </p:txEl>
                                          </p:spTgt>
                                        </p:tgtEl>
                                        <p:attrNameLst>
                                          <p:attrName>style.visibility</p:attrName>
                                        </p:attrNameLst>
                                      </p:cBhvr>
                                      <p:to>
                                        <p:strVal val="visible"/>
                                      </p:to>
                                    </p:set>
                                    <p:anim calcmode="lin" valueType="num">
                                      <p:cBhvr additive="base">
                                        <p:cTn id="7" dur="500"/>
                                        <p:tgtEl>
                                          <p:spTgt spid="3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13">
                                            <p:txEl>
                                              <p:pRg st="1" end="1"/>
                                            </p:txEl>
                                          </p:spTgt>
                                        </p:tgtEl>
                                        <p:attrNameLst>
                                          <p:attrName>style.visibility</p:attrName>
                                        </p:attrNameLst>
                                      </p:cBhvr>
                                      <p:to>
                                        <p:strVal val="visible"/>
                                      </p:to>
                                    </p:set>
                                    <p:anim calcmode="lin" valueType="num">
                                      <p:cBhvr additive="base">
                                        <p:cTn id="12" dur="500"/>
                                        <p:tgtEl>
                                          <p:spTgt spid="3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13">
                                            <p:txEl>
                                              <p:pRg st="2" end="2"/>
                                            </p:txEl>
                                          </p:spTgt>
                                        </p:tgtEl>
                                        <p:attrNameLst>
                                          <p:attrName>style.visibility</p:attrName>
                                        </p:attrNameLst>
                                      </p:cBhvr>
                                      <p:to>
                                        <p:strVal val="visible"/>
                                      </p:to>
                                    </p:set>
                                    <p:anim calcmode="lin" valueType="num">
                                      <p:cBhvr additive="base">
                                        <p:cTn id="17" dur="500"/>
                                        <p:tgtEl>
                                          <p:spTgt spid="3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13">
                                            <p:txEl>
                                              <p:pRg st="3" end="3"/>
                                            </p:txEl>
                                          </p:spTgt>
                                        </p:tgtEl>
                                        <p:attrNameLst>
                                          <p:attrName>style.visibility</p:attrName>
                                        </p:attrNameLst>
                                      </p:cBhvr>
                                      <p:to>
                                        <p:strVal val="visible"/>
                                      </p:to>
                                    </p:set>
                                    <p:anim calcmode="lin" valueType="num">
                                      <p:cBhvr additive="base">
                                        <p:cTn id="22" dur="500"/>
                                        <p:tgtEl>
                                          <p:spTgt spid="31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8"/>
        <p:cNvGrpSpPr/>
        <p:nvPr/>
      </p:nvGrpSpPr>
      <p:grpSpPr>
        <a:xfrm>
          <a:off x="0" y="0"/>
          <a:ext cx="0" cy="0"/>
          <a:chOff x="0" y="0"/>
          <a:chExt cx="0" cy="0"/>
        </a:xfrm>
      </p:grpSpPr>
      <p:sp>
        <p:nvSpPr>
          <p:cNvPr id="319" name="Google Shape;319;p43"/>
          <p:cNvSpPr>
            <a:spLocks noGrp="1"/>
          </p:cNvSpPr>
          <p:nvPr>
            <p:ph type="title"/>
          </p:nvPr>
        </p:nvSpPr>
        <p:spPr>
          <a:xfrm>
            <a:off x="755650" y="274637"/>
            <a:ext cx="7626350" cy="1143000"/>
          </a:xfrm>
          <a:prstGeom prst="roundRect">
            <a:avLst>
              <a:gd name="adj" fmla="val 16667"/>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3200"/>
              <a:buFont typeface="Arial"/>
              <a:buNone/>
            </a:pPr>
            <a:r>
              <a:rPr lang="en-US" sz="3200" b="1" i="0" u="none">
                <a:solidFill>
                  <a:schemeClr val="dk2"/>
                </a:solidFill>
                <a:latin typeface="Arial"/>
                <a:ea typeface="Arial"/>
                <a:cs typeface="Arial"/>
                <a:sym typeface="Arial"/>
              </a:rPr>
              <a:t>До труднощів монологічного мовлення належить</a:t>
            </a:r>
            <a:endParaRPr/>
          </a:p>
        </p:txBody>
      </p:sp>
      <p:pic>
        <p:nvPicPr>
          <p:cNvPr id="320" name="Google Shape;320;p43"/>
          <p:cNvPicPr preferRelativeResize="0"/>
          <p:nvPr/>
        </p:nvPicPr>
        <p:blipFill rotWithShape="1">
          <a:blip r:embed="rId3">
            <a:alphaModFix/>
          </a:blip>
          <a:srcRect/>
          <a:stretch/>
        </p:blipFill>
        <p:spPr>
          <a:xfrm>
            <a:off x="4508500" y="1989137"/>
            <a:ext cx="4572000" cy="4805362"/>
          </a:xfrm>
          <a:prstGeom prst="rect">
            <a:avLst/>
          </a:prstGeom>
          <a:noFill/>
          <a:ln>
            <a:noFill/>
          </a:ln>
        </p:spPr>
      </p:pic>
      <p:sp>
        <p:nvSpPr>
          <p:cNvPr id="321" name="Google Shape;321;p43"/>
          <p:cNvSpPr/>
          <p:nvPr/>
        </p:nvSpPr>
        <p:spPr>
          <a:xfrm>
            <a:off x="-71437" y="2471737"/>
            <a:ext cx="660400" cy="660400"/>
          </a:xfrm>
          <a:prstGeom prst="smileyFace">
            <a:avLst>
              <a:gd name="adj" fmla="val 4653"/>
            </a:avLst>
          </a:prstGeom>
          <a:gradFill>
            <a:gsLst>
              <a:gs pos="0">
                <a:srgbClr val="FFFF00"/>
              </a:gs>
              <a:gs pos="100000">
                <a:srgbClr val="FF9900"/>
              </a:gs>
            </a:gsLst>
            <a:path path="circle">
              <a:fillToRect l="50000" t="50000" r="50000" b="50000"/>
            </a:path>
            <a:tileRect/>
          </a:gradFill>
          <a:ln w="9525" cap="flat" cmpd="sng">
            <a:solidFill>
              <a:schemeClr val="dk1"/>
            </a:solidFill>
            <a:prstDash val="solid"/>
            <a:miter lim="800000"/>
            <a:headEnd type="none" w="sm" len="sm"/>
            <a:tailEnd type="none" w="sm" len="sm"/>
          </a:ln>
          <a:effectLst>
            <a:outerShdw blurRad="63500" dist="35921" dir="2700000">
              <a:schemeClr val="lt2"/>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22" name="Google Shape;322;p43"/>
          <p:cNvSpPr txBox="1">
            <a:spLocks noGrp="1"/>
          </p:cNvSpPr>
          <p:nvPr>
            <p:ph type="body" idx="1"/>
          </p:nvPr>
        </p:nvSpPr>
        <p:spPr>
          <a:xfrm>
            <a:off x="457200" y="2205037"/>
            <a:ext cx="4114800" cy="396081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800"/>
              <a:buFont typeface="Noto Sans Symbols"/>
              <a:buAutoNum type="arabicPeriod"/>
            </a:pPr>
            <a:r>
              <a:rPr lang="en-US" sz="2400" b="0" i="0" u="none">
                <a:solidFill>
                  <a:schemeClr val="dk1"/>
                </a:solidFill>
                <a:latin typeface="Arial"/>
                <a:ea typeface="Arial"/>
                <a:cs typeface="Arial"/>
                <a:sym typeface="Arial"/>
              </a:rPr>
              <a:t>Логічне зв’язування окремих мовленнєвих зразків</a:t>
            </a:r>
            <a:endParaRPr/>
          </a:p>
          <a:p>
            <a:pPr marL="342900" marR="0" lvl="0" indent="-342900" algn="l" rtl="0">
              <a:lnSpc>
                <a:spcPct val="100000"/>
              </a:lnSpc>
              <a:spcBef>
                <a:spcPts val="480"/>
              </a:spcBef>
              <a:spcAft>
                <a:spcPts val="0"/>
              </a:spcAft>
              <a:buClr>
                <a:schemeClr val="dk1"/>
              </a:buClr>
              <a:buSzPts val="1800"/>
              <a:buFont typeface="Noto Sans Symbols"/>
              <a:buAutoNum type="arabicPeriod"/>
            </a:pPr>
            <a:r>
              <a:rPr lang="en-US" sz="2400" b="0" i="0" u="none">
                <a:solidFill>
                  <a:schemeClr val="dk1"/>
                </a:solidFill>
                <a:latin typeface="Arial"/>
                <a:ea typeface="Arial"/>
                <a:cs typeface="Arial"/>
                <a:sym typeface="Arial"/>
              </a:rPr>
              <a:t>Швидкість реакції на репліку співрозмовника</a:t>
            </a:r>
            <a:endParaRPr/>
          </a:p>
          <a:p>
            <a:pPr marL="342900" marR="0" lvl="0" indent="-342900" algn="l" rtl="0">
              <a:lnSpc>
                <a:spcPct val="100000"/>
              </a:lnSpc>
              <a:spcBef>
                <a:spcPts val="480"/>
              </a:spcBef>
              <a:spcAft>
                <a:spcPts val="0"/>
              </a:spcAft>
              <a:buClr>
                <a:schemeClr val="dk1"/>
              </a:buClr>
              <a:buSzPts val="1800"/>
              <a:buFont typeface="Noto Sans Symbols"/>
              <a:buAutoNum type="arabicPeriod"/>
            </a:pPr>
            <a:r>
              <a:rPr lang="en-US" sz="2400" b="0" i="0" u="none">
                <a:solidFill>
                  <a:schemeClr val="dk1"/>
                </a:solidFill>
                <a:latin typeface="Arial"/>
                <a:ea typeface="Arial"/>
                <a:cs typeface="Arial"/>
                <a:sym typeface="Arial"/>
              </a:rPr>
              <a:t>Плинність, відсутність пауз та повторів</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1"/>
                                        </p:tgtEl>
                                        <p:attrNameLst>
                                          <p:attrName>style.visibility</p:attrName>
                                        </p:attrNameLst>
                                      </p:cBhvr>
                                      <p:to>
                                        <p:strVal val="visible"/>
                                      </p:to>
                                    </p:set>
                                    <p:anim calcmode="lin" valueType="num">
                                      <p:cBhvr additive="base">
                                        <p:cTn id="7" dur="500"/>
                                        <p:tgtEl>
                                          <p:spTgt spid="3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6"/>
        <p:cNvGrpSpPr/>
        <p:nvPr/>
      </p:nvGrpSpPr>
      <p:grpSpPr>
        <a:xfrm>
          <a:off x="0" y="0"/>
          <a:ext cx="0" cy="0"/>
          <a:chOff x="0" y="0"/>
          <a:chExt cx="0" cy="0"/>
        </a:xfrm>
      </p:grpSpPr>
      <p:sp>
        <p:nvSpPr>
          <p:cNvPr id="327" name="Google Shape;327;p44"/>
          <p:cNvSpPr>
            <a:spLocks noGrp="1"/>
          </p:cNvSpPr>
          <p:nvPr>
            <p:ph type="title"/>
          </p:nvPr>
        </p:nvSpPr>
        <p:spPr>
          <a:xfrm>
            <a:off x="900112" y="274637"/>
            <a:ext cx="7481887" cy="1143000"/>
          </a:xfrm>
          <a:prstGeom prst="roundRect">
            <a:avLst>
              <a:gd name="adj" fmla="val 16667"/>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3200"/>
              <a:buFont typeface="Arial"/>
              <a:buNone/>
            </a:pPr>
            <a:r>
              <a:rPr lang="en-US" sz="3200" b="1" i="0" u="none">
                <a:solidFill>
                  <a:schemeClr val="dk2"/>
                </a:solidFill>
                <a:latin typeface="Arial"/>
                <a:ea typeface="Arial"/>
                <a:cs typeface="Arial"/>
                <a:sym typeface="Arial"/>
              </a:rPr>
              <a:t>Лінгвістичною особливістю монологічного мовлення є</a:t>
            </a:r>
            <a:endParaRPr/>
          </a:p>
        </p:txBody>
      </p:sp>
      <p:pic>
        <p:nvPicPr>
          <p:cNvPr id="328" name="Google Shape;328;p44"/>
          <p:cNvPicPr preferRelativeResize="0"/>
          <p:nvPr/>
        </p:nvPicPr>
        <p:blipFill rotWithShape="1">
          <a:blip r:embed="rId3">
            <a:alphaModFix/>
          </a:blip>
          <a:srcRect/>
          <a:stretch/>
        </p:blipFill>
        <p:spPr>
          <a:xfrm>
            <a:off x="4508500" y="2060575"/>
            <a:ext cx="4572000" cy="4733925"/>
          </a:xfrm>
          <a:prstGeom prst="rect">
            <a:avLst/>
          </a:prstGeom>
          <a:noFill/>
          <a:ln>
            <a:noFill/>
          </a:ln>
        </p:spPr>
      </p:pic>
      <p:sp>
        <p:nvSpPr>
          <p:cNvPr id="329" name="Google Shape;329;p44"/>
          <p:cNvSpPr/>
          <p:nvPr/>
        </p:nvSpPr>
        <p:spPr>
          <a:xfrm>
            <a:off x="50800" y="3787775"/>
            <a:ext cx="508000" cy="508000"/>
          </a:xfrm>
          <a:prstGeom prst="smileyFace">
            <a:avLst>
              <a:gd name="adj" fmla="val 4653"/>
            </a:avLst>
          </a:prstGeom>
          <a:gradFill>
            <a:gsLst>
              <a:gs pos="0">
                <a:srgbClr val="FFFF00"/>
              </a:gs>
              <a:gs pos="100000">
                <a:srgbClr val="FF9900"/>
              </a:gs>
            </a:gsLst>
            <a:path path="circle">
              <a:fillToRect l="50000" t="50000" r="50000" b="50000"/>
            </a:path>
            <a:tileRect/>
          </a:gradFill>
          <a:ln w="9525" cap="flat" cmpd="sng">
            <a:solidFill>
              <a:schemeClr val="dk1"/>
            </a:solidFill>
            <a:prstDash val="solid"/>
            <a:miter lim="800000"/>
            <a:headEnd type="none" w="sm" len="sm"/>
            <a:tailEnd type="none" w="sm" len="sm"/>
          </a:ln>
          <a:effectLst>
            <a:outerShdw blurRad="63500" dist="35921" dir="2700000">
              <a:schemeClr val="lt2"/>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30" name="Google Shape;330;p44"/>
          <p:cNvSpPr txBox="1">
            <a:spLocks noGrp="1"/>
          </p:cNvSpPr>
          <p:nvPr>
            <p:ph type="body" idx="1"/>
          </p:nvPr>
        </p:nvSpPr>
        <p:spPr>
          <a:xfrm>
            <a:off x="457200" y="2205037"/>
            <a:ext cx="4114800" cy="40322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100"/>
              <a:buFont typeface="Noto Sans Symbols"/>
              <a:buAutoNum type="arabicPeriod"/>
            </a:pPr>
            <a:r>
              <a:rPr lang="en-US" sz="2800" b="0" i="0" u="none">
                <a:solidFill>
                  <a:schemeClr val="dk1"/>
                </a:solidFill>
                <a:latin typeface="Arial"/>
                <a:ea typeface="Arial"/>
                <a:cs typeface="Arial"/>
                <a:sym typeface="Arial"/>
              </a:rPr>
              <a:t>Наявність еліптичних конструкцій</a:t>
            </a:r>
            <a:endParaRPr/>
          </a:p>
          <a:p>
            <a:pPr marL="342900" marR="0" lvl="0" indent="-342900" algn="l" rtl="0">
              <a:lnSpc>
                <a:spcPct val="100000"/>
              </a:lnSpc>
              <a:spcBef>
                <a:spcPts val="560"/>
              </a:spcBef>
              <a:spcAft>
                <a:spcPts val="0"/>
              </a:spcAft>
              <a:buClr>
                <a:schemeClr val="dk1"/>
              </a:buClr>
              <a:buSzPts val="2100"/>
              <a:buFont typeface="Noto Sans Symbols"/>
              <a:buAutoNum type="arabicPeriod"/>
            </a:pPr>
            <a:r>
              <a:rPr lang="en-US" sz="2800" b="0" i="0" u="none">
                <a:solidFill>
                  <a:schemeClr val="dk1"/>
                </a:solidFill>
                <a:latin typeface="Arial"/>
                <a:ea typeface="Arial"/>
                <a:cs typeface="Arial"/>
                <a:sym typeface="Arial"/>
              </a:rPr>
              <a:t>Повноскладність та розгорнутість реплік</a:t>
            </a:r>
            <a:endParaRPr/>
          </a:p>
          <a:p>
            <a:pPr marL="342900" marR="0" lvl="0" indent="-342900" algn="l" rtl="0">
              <a:lnSpc>
                <a:spcPct val="100000"/>
              </a:lnSpc>
              <a:spcBef>
                <a:spcPts val="560"/>
              </a:spcBef>
              <a:spcAft>
                <a:spcPts val="0"/>
              </a:spcAft>
              <a:buClr>
                <a:schemeClr val="dk1"/>
              </a:buClr>
              <a:buSzPts val="2100"/>
              <a:buFont typeface="Noto Sans Symbols"/>
              <a:buAutoNum type="arabicPeriod"/>
            </a:pPr>
            <a:r>
              <a:rPr lang="en-US" sz="2800" b="0" i="0" u="none">
                <a:solidFill>
                  <a:schemeClr val="dk1"/>
                </a:solidFill>
                <a:latin typeface="Arial"/>
                <a:ea typeface="Arial"/>
                <a:cs typeface="Arial"/>
                <a:sym typeface="Arial"/>
              </a:rPr>
              <a:t>Зверненість до співрозмовника</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9"/>
                                        </p:tgtEl>
                                        <p:attrNameLst>
                                          <p:attrName>style.visibility</p:attrName>
                                        </p:attrNameLst>
                                      </p:cBhvr>
                                      <p:to>
                                        <p:strVal val="visible"/>
                                      </p:to>
                                    </p:set>
                                    <p:anim calcmode="lin" valueType="num">
                                      <p:cBhvr additive="base">
                                        <p:cTn id="7" dur="500"/>
                                        <p:tgtEl>
                                          <p:spTgt spid="3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1"/>
        <p:cNvGrpSpPr/>
        <p:nvPr/>
      </p:nvGrpSpPr>
      <p:grpSpPr>
        <a:xfrm>
          <a:off x="0" y="0"/>
          <a:ext cx="0" cy="0"/>
          <a:chOff x="0" y="0"/>
          <a:chExt cx="0" cy="0"/>
        </a:xfrm>
      </p:grpSpPr>
      <p:sp>
        <p:nvSpPr>
          <p:cNvPr id="62" name="Google Shape;62;p8"/>
          <p:cNvSpPr txBox="1">
            <a:spLocks noGrp="1"/>
          </p:cNvSpPr>
          <p:nvPr>
            <p:ph type="title" idx="4294967295"/>
          </p:nvPr>
        </p:nvSpPr>
        <p:spPr>
          <a:xfrm>
            <a:off x="762000" y="762000"/>
            <a:ext cx="79248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2"/>
              </a:buClr>
              <a:buSzPts val="3600"/>
              <a:buFont typeface="Arial"/>
              <a:buNone/>
            </a:pPr>
            <a:r>
              <a:rPr lang="en-US" sz="3600" b="1" i="0" u="none" strike="noStrike" cap="none">
                <a:solidFill>
                  <a:schemeClr val="dk2"/>
                </a:solidFill>
                <a:latin typeface="Arial"/>
                <a:ea typeface="Arial"/>
                <a:cs typeface="Arial"/>
                <a:sym typeface="Arial"/>
              </a:rPr>
              <a:t>Які мовні компетенції складають основу говоріння?</a:t>
            </a:r>
            <a:endParaRPr/>
          </a:p>
        </p:txBody>
      </p:sp>
      <p:sp>
        <p:nvSpPr>
          <p:cNvPr id="63" name="Google Shape;63;p8"/>
          <p:cNvSpPr txBox="1">
            <a:spLocks noGrp="1"/>
          </p:cNvSpPr>
          <p:nvPr>
            <p:ph type="body" idx="4294967295"/>
          </p:nvPr>
        </p:nvSpPr>
        <p:spPr>
          <a:xfrm>
            <a:off x="838200" y="2362200"/>
            <a:ext cx="7693025" cy="3724275"/>
          </a:xfrm>
          <a:prstGeom prst="rect">
            <a:avLst/>
          </a:prstGeom>
          <a:noFill/>
          <a:ln>
            <a:noFill/>
          </a:ln>
        </p:spPr>
        <p:txBody>
          <a:bodyPr spcFirstLastPara="1" wrap="square" lIns="91425" tIns="45700" rIns="91425" bIns="45700" anchor="t" anchorCtr="0">
            <a:noAutofit/>
          </a:bodyPr>
          <a:lstStyle/>
          <a:p>
            <a:pPr marL="609600" marR="0" lvl="0" indent="-609600" algn="l" rtl="0">
              <a:lnSpc>
                <a:spcPct val="100000"/>
              </a:lnSpc>
              <a:spcBef>
                <a:spcPts val="0"/>
              </a:spcBef>
              <a:spcAft>
                <a:spcPts val="0"/>
              </a:spcAft>
              <a:buClr>
                <a:schemeClr val="dk1"/>
              </a:buClr>
              <a:buSzPts val="2100"/>
              <a:buFont typeface="Noto Sans Symbols"/>
              <a:buAutoNum type="arabicPeriod"/>
            </a:pPr>
            <a:r>
              <a:rPr lang="en-US" sz="2800" b="0" i="0" u="none">
                <a:solidFill>
                  <a:schemeClr val="dk1"/>
                </a:solidFill>
                <a:latin typeface="Arial"/>
                <a:ea typeface="Arial"/>
                <a:cs typeface="Arial"/>
                <a:sym typeface="Arial"/>
              </a:rPr>
              <a:t>граматична та фонетична</a:t>
            </a:r>
            <a:endParaRPr/>
          </a:p>
          <a:p>
            <a:pPr marL="609600" marR="0" lvl="0" indent="-609600" algn="l" rtl="0">
              <a:lnSpc>
                <a:spcPct val="100000"/>
              </a:lnSpc>
              <a:spcBef>
                <a:spcPts val="560"/>
              </a:spcBef>
              <a:spcAft>
                <a:spcPts val="0"/>
              </a:spcAft>
              <a:buClr>
                <a:schemeClr val="dk1"/>
              </a:buClr>
              <a:buSzPts val="2100"/>
              <a:buFont typeface="Noto Sans Symbols"/>
              <a:buAutoNum type="arabicPeriod"/>
            </a:pPr>
            <a:r>
              <a:rPr lang="en-US" sz="2800" b="0" i="0" u="none">
                <a:solidFill>
                  <a:schemeClr val="dk1"/>
                </a:solidFill>
                <a:latin typeface="Arial"/>
                <a:ea typeface="Arial"/>
                <a:cs typeface="Arial"/>
                <a:sym typeface="Arial"/>
              </a:rPr>
              <a:t>граматична, лексична, орфографічна та фонетична</a:t>
            </a:r>
            <a:endParaRPr/>
          </a:p>
          <a:p>
            <a:pPr marL="609600" marR="0" lvl="0" indent="-609600" algn="l" rtl="0">
              <a:lnSpc>
                <a:spcPct val="100000"/>
              </a:lnSpc>
              <a:spcBef>
                <a:spcPts val="560"/>
              </a:spcBef>
              <a:spcAft>
                <a:spcPts val="0"/>
              </a:spcAft>
              <a:buClr>
                <a:schemeClr val="dk1"/>
              </a:buClr>
              <a:buSzPts val="2100"/>
              <a:buFont typeface="Noto Sans Symbols"/>
              <a:buAutoNum type="arabicPeriod"/>
            </a:pPr>
            <a:r>
              <a:rPr lang="en-US" sz="2800" b="0" i="0" u="none">
                <a:solidFill>
                  <a:schemeClr val="dk1"/>
                </a:solidFill>
                <a:latin typeface="Arial"/>
                <a:ea typeface="Arial"/>
                <a:cs typeface="Arial"/>
                <a:sym typeface="Arial"/>
              </a:rPr>
              <a:t>граматична, лексична та фонетична</a:t>
            </a:r>
            <a:endParaRPr/>
          </a:p>
          <a:p>
            <a:pPr marL="609600" marR="0" lvl="0" indent="-609600" algn="l" rtl="0">
              <a:lnSpc>
                <a:spcPct val="100000"/>
              </a:lnSpc>
              <a:spcBef>
                <a:spcPts val="560"/>
              </a:spcBef>
              <a:spcAft>
                <a:spcPts val="0"/>
              </a:spcAft>
              <a:buClr>
                <a:schemeClr val="dk1"/>
              </a:buClr>
              <a:buSzPts val="2100"/>
              <a:buFont typeface="Noto Sans Symbols"/>
              <a:buAutoNum type="arabicPeriod"/>
            </a:pPr>
            <a:r>
              <a:rPr lang="en-US" sz="2800" b="0" i="0" u="none">
                <a:solidFill>
                  <a:schemeClr val="dk1"/>
                </a:solidFill>
                <a:latin typeface="Arial"/>
                <a:ea typeface="Arial"/>
                <a:cs typeface="Arial"/>
                <a:sym typeface="Arial"/>
              </a:rPr>
              <a:t>лексична та фонетична</a:t>
            </a:r>
            <a:endParaRPr/>
          </a:p>
          <a:p>
            <a:pPr marL="609600" marR="0" lvl="0" indent="-609600" algn="l" rtl="0">
              <a:lnSpc>
                <a:spcPct val="100000"/>
              </a:lnSpc>
              <a:spcBef>
                <a:spcPts val="560"/>
              </a:spcBef>
              <a:spcAft>
                <a:spcPts val="0"/>
              </a:spcAft>
              <a:buClr>
                <a:schemeClr val="dk1"/>
              </a:buClr>
              <a:buSzPts val="2100"/>
              <a:buFont typeface="Noto Sans Symbols"/>
              <a:buAutoNum type="arabicPeriod"/>
            </a:pPr>
            <a:r>
              <a:rPr lang="en-US" sz="2800" b="0" i="0" u="none">
                <a:solidFill>
                  <a:schemeClr val="dk1"/>
                </a:solidFill>
                <a:latin typeface="Arial"/>
                <a:ea typeface="Arial"/>
                <a:cs typeface="Arial"/>
                <a:sym typeface="Arial"/>
              </a:rPr>
              <a:t>лексична, граматична та орфографічна</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3">
                                            <p:txEl>
                                              <p:pRg st="0" end="0"/>
                                            </p:txEl>
                                          </p:spTgt>
                                        </p:tgtEl>
                                        <p:attrNameLst>
                                          <p:attrName>style.visibility</p:attrName>
                                        </p:attrNameLst>
                                      </p:cBhvr>
                                      <p:to>
                                        <p:strVal val="visible"/>
                                      </p:to>
                                    </p:set>
                                    <p:anim calcmode="lin" valueType="num">
                                      <p:cBhvr additive="base">
                                        <p:cTn id="7" dur="500"/>
                                        <p:tgtEl>
                                          <p:spTgt spid="6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3">
                                            <p:txEl>
                                              <p:pRg st="1" end="1"/>
                                            </p:txEl>
                                          </p:spTgt>
                                        </p:tgtEl>
                                        <p:attrNameLst>
                                          <p:attrName>style.visibility</p:attrName>
                                        </p:attrNameLst>
                                      </p:cBhvr>
                                      <p:to>
                                        <p:strVal val="visible"/>
                                      </p:to>
                                    </p:set>
                                    <p:anim calcmode="lin" valueType="num">
                                      <p:cBhvr additive="base">
                                        <p:cTn id="12" dur="500"/>
                                        <p:tgtEl>
                                          <p:spTgt spid="6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3">
                                            <p:txEl>
                                              <p:pRg st="2" end="2"/>
                                            </p:txEl>
                                          </p:spTgt>
                                        </p:tgtEl>
                                        <p:attrNameLst>
                                          <p:attrName>style.visibility</p:attrName>
                                        </p:attrNameLst>
                                      </p:cBhvr>
                                      <p:to>
                                        <p:strVal val="visible"/>
                                      </p:to>
                                    </p:set>
                                    <p:anim calcmode="lin" valueType="num">
                                      <p:cBhvr additive="base">
                                        <p:cTn id="17" dur="500"/>
                                        <p:tgtEl>
                                          <p:spTgt spid="6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3">
                                            <p:txEl>
                                              <p:pRg st="3" end="3"/>
                                            </p:txEl>
                                          </p:spTgt>
                                        </p:tgtEl>
                                        <p:attrNameLst>
                                          <p:attrName>style.visibility</p:attrName>
                                        </p:attrNameLst>
                                      </p:cBhvr>
                                      <p:to>
                                        <p:strVal val="visible"/>
                                      </p:to>
                                    </p:set>
                                    <p:anim calcmode="lin" valueType="num">
                                      <p:cBhvr additive="base">
                                        <p:cTn id="22" dur="500"/>
                                        <p:tgtEl>
                                          <p:spTgt spid="6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3">
                                            <p:txEl>
                                              <p:pRg st="4" end="4"/>
                                            </p:txEl>
                                          </p:spTgt>
                                        </p:tgtEl>
                                        <p:attrNameLst>
                                          <p:attrName>style.visibility</p:attrName>
                                        </p:attrNameLst>
                                      </p:cBhvr>
                                      <p:to>
                                        <p:strVal val="visible"/>
                                      </p:to>
                                    </p:set>
                                    <p:anim calcmode="lin" valueType="num">
                                      <p:cBhvr additive="base">
                                        <p:cTn id="27" dur="500"/>
                                        <p:tgtEl>
                                          <p:spTgt spid="6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4"/>
        <p:cNvGrpSpPr/>
        <p:nvPr/>
      </p:nvGrpSpPr>
      <p:grpSpPr>
        <a:xfrm>
          <a:off x="0" y="0"/>
          <a:ext cx="0" cy="0"/>
          <a:chOff x="0" y="0"/>
          <a:chExt cx="0" cy="0"/>
        </a:xfrm>
      </p:grpSpPr>
      <p:sp>
        <p:nvSpPr>
          <p:cNvPr id="335" name="Google Shape;335;p45"/>
          <p:cNvSpPr>
            <a:spLocks noGrp="1"/>
          </p:cNvSpPr>
          <p:nvPr>
            <p:ph type="title"/>
          </p:nvPr>
        </p:nvSpPr>
        <p:spPr>
          <a:xfrm>
            <a:off x="1476375" y="274637"/>
            <a:ext cx="6905625" cy="1143000"/>
          </a:xfrm>
          <a:prstGeom prst="roundRect">
            <a:avLst>
              <a:gd name="adj" fmla="val 16667"/>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3200"/>
              <a:buFont typeface="Arial"/>
              <a:buNone/>
            </a:pPr>
            <a:r>
              <a:rPr lang="en-US" sz="3200" b="1" i="0" u="none">
                <a:solidFill>
                  <a:schemeClr val="dk2"/>
                </a:solidFill>
                <a:latin typeface="Arial"/>
                <a:ea typeface="Arial"/>
                <a:cs typeface="Arial"/>
                <a:sym typeface="Arial"/>
              </a:rPr>
              <a:t>Вихідною одиницею монологічного мовлення є</a:t>
            </a:r>
            <a:endParaRPr/>
          </a:p>
        </p:txBody>
      </p:sp>
      <p:pic>
        <p:nvPicPr>
          <p:cNvPr id="336" name="Google Shape;336;p45"/>
          <p:cNvPicPr preferRelativeResize="0"/>
          <p:nvPr/>
        </p:nvPicPr>
        <p:blipFill rotWithShape="1">
          <a:blip r:embed="rId3">
            <a:alphaModFix/>
          </a:blip>
          <a:srcRect/>
          <a:stretch/>
        </p:blipFill>
        <p:spPr>
          <a:xfrm>
            <a:off x="4508500" y="2060575"/>
            <a:ext cx="4572000" cy="4733925"/>
          </a:xfrm>
          <a:prstGeom prst="rect">
            <a:avLst/>
          </a:prstGeom>
          <a:noFill/>
          <a:ln>
            <a:noFill/>
          </a:ln>
        </p:spPr>
      </p:pic>
      <p:sp>
        <p:nvSpPr>
          <p:cNvPr id="337" name="Google Shape;337;p45"/>
          <p:cNvSpPr/>
          <p:nvPr/>
        </p:nvSpPr>
        <p:spPr>
          <a:xfrm>
            <a:off x="50800" y="3005137"/>
            <a:ext cx="508000" cy="508000"/>
          </a:xfrm>
          <a:prstGeom prst="smileyFace">
            <a:avLst>
              <a:gd name="adj" fmla="val 4653"/>
            </a:avLst>
          </a:prstGeom>
          <a:gradFill>
            <a:gsLst>
              <a:gs pos="0">
                <a:srgbClr val="FFFF00"/>
              </a:gs>
              <a:gs pos="100000">
                <a:srgbClr val="FF9900"/>
              </a:gs>
            </a:gsLst>
            <a:path path="circle">
              <a:fillToRect l="50000" t="50000" r="50000" b="50000"/>
            </a:path>
            <a:tileRect/>
          </a:gradFill>
          <a:ln w="9525" cap="flat" cmpd="sng">
            <a:solidFill>
              <a:schemeClr val="dk1"/>
            </a:solidFill>
            <a:prstDash val="solid"/>
            <a:miter lim="800000"/>
            <a:headEnd type="none" w="sm" len="sm"/>
            <a:tailEnd type="none" w="sm" len="sm"/>
          </a:ln>
          <a:effectLst>
            <a:outerShdw blurRad="63500" dist="35921" dir="2700000">
              <a:schemeClr val="lt2"/>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38" name="Google Shape;338;p45"/>
          <p:cNvSpPr txBox="1">
            <a:spLocks noGrp="1"/>
          </p:cNvSpPr>
          <p:nvPr>
            <p:ph type="body" idx="1"/>
          </p:nvPr>
        </p:nvSpPr>
        <p:spPr>
          <a:xfrm>
            <a:off x="457200" y="2276475"/>
            <a:ext cx="4114800" cy="396081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100"/>
              <a:buFont typeface="Noto Sans Symbols"/>
              <a:buAutoNum type="arabicPeriod"/>
            </a:pPr>
            <a:r>
              <a:rPr lang="en-US" sz="2800" b="0" i="0" u="none">
                <a:solidFill>
                  <a:schemeClr val="dk1"/>
                </a:solidFill>
                <a:latin typeface="Arial"/>
                <a:ea typeface="Arial"/>
                <a:cs typeface="Arial"/>
                <a:sym typeface="Arial"/>
              </a:rPr>
              <a:t>Фраза</a:t>
            </a:r>
            <a:endParaRPr/>
          </a:p>
          <a:p>
            <a:pPr marL="342900" marR="0" lvl="0" indent="-342900" algn="l" rtl="0">
              <a:lnSpc>
                <a:spcPct val="100000"/>
              </a:lnSpc>
              <a:spcBef>
                <a:spcPts val="560"/>
              </a:spcBef>
              <a:spcAft>
                <a:spcPts val="0"/>
              </a:spcAft>
              <a:buClr>
                <a:schemeClr val="dk1"/>
              </a:buClr>
              <a:buSzPts val="2100"/>
              <a:buFont typeface="Noto Sans Symbols"/>
              <a:buAutoNum type="arabicPeriod"/>
            </a:pPr>
            <a:r>
              <a:rPr lang="en-US" sz="2800" b="0" i="0" u="none">
                <a:solidFill>
                  <a:schemeClr val="dk1"/>
                </a:solidFill>
                <a:latin typeface="Arial"/>
                <a:ea typeface="Arial"/>
                <a:cs typeface="Arial"/>
                <a:sym typeface="Arial"/>
              </a:rPr>
              <a:t>Понадфразова єдність</a:t>
            </a:r>
            <a:endParaRPr/>
          </a:p>
          <a:p>
            <a:pPr marL="342900" marR="0" lvl="0" indent="-342900" algn="l" rtl="0">
              <a:lnSpc>
                <a:spcPct val="100000"/>
              </a:lnSpc>
              <a:spcBef>
                <a:spcPts val="560"/>
              </a:spcBef>
              <a:spcAft>
                <a:spcPts val="0"/>
              </a:spcAft>
              <a:buClr>
                <a:schemeClr val="dk1"/>
              </a:buClr>
              <a:buSzPts val="2100"/>
              <a:buFont typeface="Noto Sans Symbols"/>
              <a:buAutoNum type="arabicPeriod"/>
            </a:pPr>
            <a:r>
              <a:rPr lang="en-US" sz="2800" b="0" i="0" u="none">
                <a:solidFill>
                  <a:schemeClr val="dk1"/>
                </a:solidFill>
                <a:latin typeface="Arial"/>
                <a:ea typeface="Arial"/>
                <a:cs typeface="Arial"/>
                <a:sym typeface="Arial"/>
              </a:rPr>
              <a:t>Текст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7"/>
                                        </p:tgtEl>
                                        <p:attrNameLst>
                                          <p:attrName>style.visibility</p:attrName>
                                        </p:attrNameLst>
                                      </p:cBhvr>
                                      <p:to>
                                        <p:strVal val="visible"/>
                                      </p:to>
                                    </p:set>
                                    <p:anim calcmode="lin" valueType="num">
                                      <p:cBhvr additive="base">
                                        <p:cTn id="7" dur="500"/>
                                        <p:tgtEl>
                                          <p:spTgt spid="3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2"/>
        <p:cNvGrpSpPr/>
        <p:nvPr/>
      </p:nvGrpSpPr>
      <p:grpSpPr>
        <a:xfrm>
          <a:off x="0" y="0"/>
          <a:ext cx="0" cy="0"/>
          <a:chOff x="0" y="0"/>
          <a:chExt cx="0" cy="0"/>
        </a:xfrm>
      </p:grpSpPr>
      <p:sp>
        <p:nvSpPr>
          <p:cNvPr id="343" name="Google Shape;343;p46"/>
          <p:cNvSpPr>
            <a:spLocks noGrp="1"/>
          </p:cNvSpPr>
          <p:nvPr>
            <p:ph type="title"/>
          </p:nvPr>
        </p:nvSpPr>
        <p:spPr>
          <a:xfrm>
            <a:off x="762000" y="762000"/>
            <a:ext cx="7924800" cy="1143000"/>
          </a:xfrm>
          <a:prstGeom prst="roundRect">
            <a:avLst>
              <a:gd name="adj" fmla="val 16667"/>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3200"/>
              <a:buFont typeface="Arial"/>
              <a:buNone/>
            </a:pPr>
            <a:r>
              <a:rPr lang="en-US" sz="3200" b="1" i="0" u="none">
                <a:solidFill>
                  <a:schemeClr val="dk2"/>
                </a:solidFill>
                <a:latin typeface="Arial"/>
                <a:ea typeface="Arial"/>
                <a:cs typeface="Arial"/>
                <a:sym typeface="Arial"/>
              </a:rPr>
              <a:t>Етапи навчання побудови монологу</a:t>
            </a:r>
            <a:endParaRPr/>
          </a:p>
        </p:txBody>
      </p:sp>
      <p:sp>
        <p:nvSpPr>
          <p:cNvPr id="344" name="Google Shape;344;p46"/>
          <p:cNvSpPr txBox="1">
            <a:spLocks noGrp="1"/>
          </p:cNvSpPr>
          <p:nvPr>
            <p:ph type="body" idx="1"/>
          </p:nvPr>
        </p:nvSpPr>
        <p:spPr>
          <a:xfrm>
            <a:off x="838200" y="2362200"/>
            <a:ext cx="7693025" cy="3724275"/>
          </a:xfrm>
          <a:prstGeom prst="rect">
            <a:avLst/>
          </a:prstGeom>
          <a:noFill/>
          <a:ln>
            <a:noFill/>
          </a:ln>
        </p:spPr>
        <p:txBody>
          <a:bodyPr spcFirstLastPara="1" wrap="square" lIns="91425" tIns="45700" rIns="91425" bIns="45700" anchor="t" anchorCtr="0">
            <a:noAutofit/>
          </a:bodyPr>
          <a:lstStyle/>
          <a:p>
            <a:pPr marL="342900" marR="0" lvl="0" indent="-342900" algn="just" rtl="0">
              <a:lnSpc>
                <a:spcPct val="100000"/>
              </a:lnSpc>
              <a:spcBef>
                <a:spcPts val="0"/>
              </a:spcBef>
              <a:spcAft>
                <a:spcPts val="0"/>
              </a:spcAft>
              <a:buClr>
                <a:schemeClr val="dk1"/>
              </a:buClr>
              <a:buSzPts val="2100"/>
              <a:buFont typeface="Noto Sans Symbols"/>
              <a:buChar char="●"/>
            </a:pPr>
            <a:r>
              <a:rPr lang="en-US" sz="2800" b="0" i="0" u="none">
                <a:solidFill>
                  <a:schemeClr val="dk1"/>
                </a:solidFill>
                <a:latin typeface="Arial"/>
                <a:ea typeface="Arial"/>
                <a:cs typeface="Arial"/>
                <a:sym typeface="Arial"/>
              </a:rPr>
              <a:t>співвідносяться із певними етапами роботи над кожним навчальним циклом – передтекстовим (підготовчим), текстовим та післятекстовим (мовленнєвим).</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8"/>
        <p:cNvGrpSpPr/>
        <p:nvPr/>
      </p:nvGrpSpPr>
      <p:grpSpPr>
        <a:xfrm>
          <a:off x="0" y="0"/>
          <a:ext cx="0" cy="0"/>
          <a:chOff x="0" y="0"/>
          <a:chExt cx="0" cy="0"/>
        </a:xfrm>
      </p:grpSpPr>
      <p:sp>
        <p:nvSpPr>
          <p:cNvPr id="349" name="Google Shape;349;p47"/>
          <p:cNvSpPr txBox="1">
            <a:spLocks noGrp="1"/>
          </p:cNvSpPr>
          <p:nvPr>
            <p:ph type="title" idx="4294967295"/>
          </p:nvPr>
        </p:nvSpPr>
        <p:spPr>
          <a:xfrm>
            <a:off x="762000" y="762000"/>
            <a:ext cx="79248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2"/>
              </a:buClr>
              <a:buSzPts val="3600"/>
              <a:buFont typeface="Arial"/>
              <a:buNone/>
            </a:pPr>
            <a:r>
              <a:rPr lang="en-US" sz="3600" b="1" i="0" u="none">
                <a:solidFill>
                  <a:schemeClr val="dk2"/>
                </a:solidFill>
                <a:latin typeface="Arial"/>
                <a:ea typeface="Arial"/>
                <a:cs typeface="Arial"/>
                <a:sym typeface="Arial"/>
              </a:rPr>
              <a:t>Етапи оволодіння монологічним мовленням:</a:t>
            </a:r>
            <a:endParaRPr/>
          </a:p>
        </p:txBody>
      </p:sp>
      <p:sp>
        <p:nvSpPr>
          <p:cNvPr id="350" name="Google Shape;350;p47"/>
          <p:cNvSpPr txBox="1">
            <a:spLocks noGrp="1"/>
          </p:cNvSpPr>
          <p:nvPr>
            <p:ph type="body" idx="4294967295"/>
          </p:nvPr>
        </p:nvSpPr>
        <p:spPr>
          <a:xfrm>
            <a:off x="838200" y="2863850"/>
            <a:ext cx="7693025" cy="32226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100"/>
              <a:buFont typeface="Noto Sans Symbols"/>
              <a:buChar char="●"/>
            </a:pPr>
            <a:r>
              <a:rPr lang="en-US" sz="2800" b="0" i="0" u="none">
                <a:solidFill>
                  <a:schemeClr val="dk1"/>
                </a:solidFill>
                <a:latin typeface="Arial"/>
                <a:ea typeface="Arial"/>
                <a:cs typeface="Arial"/>
                <a:sym typeface="Arial"/>
              </a:rPr>
              <a:t>підготовчий етап (формування фонетичних, лексичних та граматичних навичок)</a:t>
            </a:r>
            <a:endParaRPr/>
          </a:p>
          <a:p>
            <a:pPr marL="342900" marR="0" lvl="0" indent="-342900" algn="l" rtl="0">
              <a:lnSpc>
                <a:spcPct val="100000"/>
              </a:lnSpc>
              <a:spcBef>
                <a:spcPts val="560"/>
              </a:spcBef>
              <a:spcAft>
                <a:spcPts val="0"/>
              </a:spcAft>
              <a:buClr>
                <a:schemeClr val="dk1"/>
              </a:buClr>
              <a:buSzPts val="2100"/>
              <a:buFont typeface="Noto Sans Symbols"/>
              <a:buChar char="●"/>
            </a:pPr>
            <a:r>
              <a:rPr lang="en-US" sz="2800" b="0" i="0" u="none">
                <a:solidFill>
                  <a:schemeClr val="dk1"/>
                </a:solidFill>
                <a:latin typeface="Arial"/>
                <a:ea typeface="Arial"/>
                <a:cs typeface="Arial"/>
                <a:sym typeface="Arial"/>
              </a:rPr>
              <a:t>навчання об’єднувати зразки мовлення у понадфразову єдність (ПФЄ)</a:t>
            </a:r>
            <a:endParaRPr/>
          </a:p>
          <a:p>
            <a:pPr marL="342900" marR="0" lvl="0" indent="-342900" algn="l" rtl="0">
              <a:lnSpc>
                <a:spcPct val="100000"/>
              </a:lnSpc>
              <a:spcBef>
                <a:spcPts val="560"/>
              </a:spcBef>
              <a:spcAft>
                <a:spcPts val="0"/>
              </a:spcAft>
              <a:buClr>
                <a:schemeClr val="dk1"/>
              </a:buClr>
              <a:buSzPts val="2100"/>
              <a:buFont typeface="Noto Sans Symbols"/>
              <a:buChar char="●"/>
            </a:pPr>
            <a:r>
              <a:rPr lang="en-US" sz="2800" b="0" i="0" u="none">
                <a:solidFill>
                  <a:schemeClr val="dk1"/>
                </a:solidFill>
                <a:latin typeface="Arial"/>
                <a:ea typeface="Arial"/>
                <a:cs typeface="Arial"/>
                <a:sym typeface="Arial"/>
              </a:rPr>
              <a:t>навчання побудови розгорнутого тексту</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0">
                                            <p:txEl>
                                              <p:pRg st="0" end="0"/>
                                            </p:txEl>
                                          </p:spTgt>
                                        </p:tgtEl>
                                        <p:attrNameLst>
                                          <p:attrName>style.visibility</p:attrName>
                                        </p:attrNameLst>
                                      </p:cBhvr>
                                      <p:to>
                                        <p:strVal val="visible"/>
                                      </p:to>
                                    </p:set>
                                    <p:anim calcmode="lin" valueType="num">
                                      <p:cBhvr additive="base">
                                        <p:cTn id="7" dur="500"/>
                                        <p:tgtEl>
                                          <p:spTgt spid="35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50">
                                            <p:txEl>
                                              <p:pRg st="1" end="1"/>
                                            </p:txEl>
                                          </p:spTgt>
                                        </p:tgtEl>
                                        <p:attrNameLst>
                                          <p:attrName>style.visibility</p:attrName>
                                        </p:attrNameLst>
                                      </p:cBhvr>
                                      <p:to>
                                        <p:strVal val="visible"/>
                                      </p:to>
                                    </p:set>
                                    <p:anim calcmode="lin" valueType="num">
                                      <p:cBhvr additive="base">
                                        <p:cTn id="12" dur="500"/>
                                        <p:tgtEl>
                                          <p:spTgt spid="35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50">
                                            <p:txEl>
                                              <p:pRg st="2" end="2"/>
                                            </p:txEl>
                                          </p:spTgt>
                                        </p:tgtEl>
                                        <p:attrNameLst>
                                          <p:attrName>style.visibility</p:attrName>
                                        </p:attrNameLst>
                                      </p:cBhvr>
                                      <p:to>
                                        <p:strVal val="visible"/>
                                      </p:to>
                                    </p:set>
                                    <p:anim calcmode="lin" valueType="num">
                                      <p:cBhvr additive="base">
                                        <p:cTn id="17" dur="500"/>
                                        <p:tgtEl>
                                          <p:spTgt spid="35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4"/>
        <p:cNvGrpSpPr/>
        <p:nvPr/>
      </p:nvGrpSpPr>
      <p:grpSpPr>
        <a:xfrm>
          <a:off x="0" y="0"/>
          <a:ext cx="0" cy="0"/>
          <a:chOff x="0" y="0"/>
          <a:chExt cx="0" cy="0"/>
        </a:xfrm>
      </p:grpSpPr>
      <p:sp>
        <p:nvSpPr>
          <p:cNvPr id="355" name="Google Shape;355;p48"/>
          <p:cNvSpPr>
            <a:spLocks noGrp="1"/>
          </p:cNvSpPr>
          <p:nvPr>
            <p:ph type="title"/>
          </p:nvPr>
        </p:nvSpPr>
        <p:spPr>
          <a:xfrm>
            <a:off x="762000" y="762000"/>
            <a:ext cx="7924800" cy="1143000"/>
          </a:xfrm>
          <a:prstGeom prst="roundRect">
            <a:avLst>
              <a:gd name="adj" fmla="val 16667"/>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3600"/>
              <a:buFont typeface="Arial"/>
              <a:buNone/>
            </a:pPr>
            <a:r>
              <a:rPr lang="en-US" sz="3600" b="1" i="0" u="none">
                <a:solidFill>
                  <a:schemeClr val="dk2"/>
                </a:solidFill>
                <a:latin typeface="Arial"/>
                <a:ea typeface="Arial"/>
                <a:cs typeface="Arial"/>
                <a:sym typeface="Arial"/>
              </a:rPr>
              <a:t>Підготовчі вправи </a:t>
            </a:r>
            <a:endParaRPr/>
          </a:p>
        </p:txBody>
      </p:sp>
      <p:sp>
        <p:nvSpPr>
          <p:cNvPr id="356" name="Google Shape;356;p48"/>
          <p:cNvSpPr txBox="1">
            <a:spLocks noGrp="1"/>
          </p:cNvSpPr>
          <p:nvPr>
            <p:ph type="body" idx="1"/>
          </p:nvPr>
        </p:nvSpPr>
        <p:spPr>
          <a:xfrm>
            <a:off x="838200" y="2362200"/>
            <a:ext cx="7693025" cy="3724275"/>
          </a:xfrm>
          <a:prstGeom prst="rect">
            <a:avLst/>
          </a:prstGeom>
          <a:noFill/>
          <a:ln>
            <a:noFill/>
          </a:ln>
        </p:spPr>
        <p:txBody>
          <a:bodyPr spcFirstLastPara="1" wrap="square" lIns="91425" tIns="45700" rIns="91425" bIns="45700" anchor="t" anchorCtr="0">
            <a:noAutofit/>
          </a:bodyPr>
          <a:lstStyle/>
          <a:p>
            <a:pPr marL="342900" marR="0" lvl="0" indent="-342900" algn="just" rtl="0">
              <a:lnSpc>
                <a:spcPct val="80000"/>
              </a:lnSpc>
              <a:spcBef>
                <a:spcPts val="0"/>
              </a:spcBef>
              <a:spcAft>
                <a:spcPts val="0"/>
              </a:spcAft>
              <a:buClr>
                <a:schemeClr val="dk1"/>
              </a:buClr>
              <a:buSzPts val="1800"/>
              <a:buFont typeface="Noto Sans Symbols"/>
              <a:buChar char="●"/>
            </a:pPr>
            <a:r>
              <a:rPr lang="en-US" sz="2400" b="0" i="0" u="none">
                <a:solidFill>
                  <a:schemeClr val="dk1"/>
                </a:solidFill>
                <a:latin typeface="Arial"/>
                <a:ea typeface="Arial"/>
                <a:cs typeface="Arial"/>
                <a:sym typeface="Arial"/>
              </a:rPr>
              <a:t>1) навчити учнів </a:t>
            </a:r>
            <a:r>
              <a:rPr lang="en-US" sz="2400" b="1" i="0" u="none">
                <a:solidFill>
                  <a:schemeClr val="dk1"/>
                </a:solidFill>
                <a:latin typeface="Arial"/>
                <a:ea typeface="Arial"/>
                <a:cs typeface="Arial"/>
                <a:sym typeface="Arial"/>
              </a:rPr>
              <a:t>об’єднувати</a:t>
            </a:r>
            <a:r>
              <a:rPr lang="en-US" sz="2400" b="0" i="0" u="none">
                <a:solidFill>
                  <a:schemeClr val="dk1"/>
                </a:solidFill>
                <a:latin typeface="Arial"/>
                <a:ea typeface="Arial"/>
                <a:cs typeface="Arial"/>
                <a:sym typeface="Arial"/>
              </a:rPr>
              <a:t> ЗМ рівня фрази в одну </a:t>
            </a:r>
            <a:r>
              <a:rPr lang="en-US" sz="2400" b="1" i="0" u="none">
                <a:solidFill>
                  <a:schemeClr val="dk1"/>
                </a:solidFill>
                <a:latin typeface="Arial"/>
                <a:ea typeface="Arial"/>
                <a:cs typeface="Arial"/>
                <a:sym typeface="Arial"/>
              </a:rPr>
              <a:t>понадфразову єдність</a:t>
            </a:r>
            <a:r>
              <a:rPr lang="en-US" sz="2400" b="0" i="0" u="none">
                <a:solidFill>
                  <a:schemeClr val="dk1"/>
                </a:solidFill>
                <a:latin typeface="Arial"/>
                <a:ea typeface="Arial"/>
                <a:cs typeface="Arial"/>
                <a:sym typeface="Arial"/>
              </a:rPr>
              <a:t>. </a:t>
            </a:r>
            <a:endParaRPr/>
          </a:p>
          <a:p>
            <a:pPr marL="342900" marR="0" lvl="0" indent="-342900" algn="just" rtl="0">
              <a:lnSpc>
                <a:spcPct val="80000"/>
              </a:lnSpc>
              <a:spcBef>
                <a:spcPts val="480"/>
              </a:spcBef>
              <a:spcAft>
                <a:spcPts val="0"/>
              </a:spcAft>
              <a:buClr>
                <a:schemeClr val="dk1"/>
              </a:buClr>
              <a:buSzPts val="1800"/>
              <a:buFont typeface="Noto Sans Symbols"/>
              <a:buChar char="●"/>
            </a:pPr>
            <a:r>
              <a:rPr lang="en-US" sz="2400" b="0" i="0" u="none">
                <a:solidFill>
                  <a:schemeClr val="dk1"/>
                </a:solidFill>
                <a:latin typeface="Arial"/>
                <a:ea typeface="Arial"/>
                <a:cs typeface="Arial"/>
                <a:sym typeface="Arial"/>
              </a:rPr>
              <a:t>Наприклад, за темою „Погода” прийом “snowball”: кожен учень вимовляє одну фразу. Будь-які фрази вважаються правильними, якщо вони відповідають темі і правильно оформлені у мовному відношенні. Вже на цьому етапі враховується самостійність висловлювання: вчитель лише називає тему, визначає загальний напрям думки, а вибір конкретного змісту залишається вільним.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6">
                                            <p:txEl>
                                              <p:pRg st="0" end="0"/>
                                            </p:txEl>
                                          </p:spTgt>
                                        </p:tgtEl>
                                        <p:attrNameLst>
                                          <p:attrName>style.visibility</p:attrName>
                                        </p:attrNameLst>
                                      </p:cBhvr>
                                      <p:to>
                                        <p:strVal val="visible"/>
                                      </p:to>
                                    </p:set>
                                    <p:anim calcmode="lin" valueType="num">
                                      <p:cBhvr additive="base">
                                        <p:cTn id="7" dur="500"/>
                                        <p:tgtEl>
                                          <p:spTgt spid="35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56">
                                            <p:txEl>
                                              <p:pRg st="1" end="1"/>
                                            </p:txEl>
                                          </p:spTgt>
                                        </p:tgtEl>
                                        <p:attrNameLst>
                                          <p:attrName>style.visibility</p:attrName>
                                        </p:attrNameLst>
                                      </p:cBhvr>
                                      <p:to>
                                        <p:strVal val="visible"/>
                                      </p:to>
                                    </p:set>
                                    <p:anim calcmode="lin" valueType="num">
                                      <p:cBhvr additive="base">
                                        <p:cTn id="12" dur="500"/>
                                        <p:tgtEl>
                                          <p:spTgt spid="35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0"/>
        <p:cNvGrpSpPr/>
        <p:nvPr/>
      </p:nvGrpSpPr>
      <p:grpSpPr>
        <a:xfrm>
          <a:off x="0" y="0"/>
          <a:ext cx="0" cy="0"/>
          <a:chOff x="0" y="0"/>
          <a:chExt cx="0" cy="0"/>
        </a:xfrm>
      </p:grpSpPr>
      <p:sp>
        <p:nvSpPr>
          <p:cNvPr id="361" name="Google Shape;361;p49"/>
          <p:cNvSpPr>
            <a:spLocks noGrp="1"/>
          </p:cNvSpPr>
          <p:nvPr>
            <p:ph type="title"/>
          </p:nvPr>
        </p:nvSpPr>
        <p:spPr>
          <a:xfrm>
            <a:off x="762000" y="762000"/>
            <a:ext cx="7924800" cy="1143000"/>
          </a:xfrm>
          <a:prstGeom prst="roundRect">
            <a:avLst>
              <a:gd name="adj" fmla="val 16667"/>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3600"/>
              <a:buFont typeface="Arial"/>
              <a:buNone/>
            </a:pPr>
            <a:r>
              <a:rPr lang="en-US" sz="3600" b="1" i="0" u="none">
                <a:solidFill>
                  <a:schemeClr val="dk2"/>
                </a:solidFill>
                <a:latin typeface="Arial"/>
                <a:ea typeface="Arial"/>
                <a:cs typeface="Arial"/>
                <a:sym typeface="Arial"/>
              </a:rPr>
              <a:t>Підготовчі вправи</a:t>
            </a:r>
            <a:endParaRPr/>
          </a:p>
        </p:txBody>
      </p:sp>
      <p:sp>
        <p:nvSpPr>
          <p:cNvPr id="362" name="Google Shape;362;p49"/>
          <p:cNvSpPr txBox="1">
            <a:spLocks noGrp="1"/>
          </p:cNvSpPr>
          <p:nvPr>
            <p:ph type="body" idx="1"/>
          </p:nvPr>
        </p:nvSpPr>
        <p:spPr>
          <a:xfrm>
            <a:off x="838200" y="2362200"/>
            <a:ext cx="7693025" cy="3724275"/>
          </a:xfrm>
          <a:prstGeom prst="rect">
            <a:avLst/>
          </a:prstGeom>
          <a:noFill/>
          <a:ln>
            <a:noFill/>
          </a:ln>
        </p:spPr>
        <p:txBody>
          <a:bodyPr spcFirstLastPara="1" wrap="square" lIns="91425" tIns="45700" rIns="91425" bIns="45700" anchor="t" anchorCtr="0">
            <a:noAutofit/>
          </a:bodyPr>
          <a:lstStyle/>
          <a:p>
            <a:pPr marL="342900" marR="0" lvl="0" indent="-342900" algn="just" rtl="0">
              <a:lnSpc>
                <a:spcPct val="90000"/>
              </a:lnSpc>
              <a:spcBef>
                <a:spcPts val="0"/>
              </a:spcBef>
              <a:spcAft>
                <a:spcPts val="0"/>
              </a:spcAft>
              <a:buClr>
                <a:schemeClr val="dk1"/>
              </a:buClr>
              <a:buSzPts val="1500"/>
              <a:buFont typeface="Noto Sans Symbols"/>
              <a:buChar char="●"/>
            </a:pPr>
            <a:r>
              <a:rPr lang="en-US" sz="2000" b="0" i="0" u="none">
                <a:solidFill>
                  <a:schemeClr val="dk1"/>
                </a:solidFill>
                <a:latin typeface="Arial"/>
                <a:ea typeface="Arial"/>
                <a:cs typeface="Arial"/>
                <a:sym typeface="Arial"/>
              </a:rPr>
              <a:t>2) Навчити учнів самостійно будувати висловлювання </a:t>
            </a:r>
            <a:r>
              <a:rPr lang="en-US" sz="2000" b="1" i="0" u="none">
                <a:solidFill>
                  <a:schemeClr val="dk1"/>
                </a:solidFill>
                <a:latin typeface="Arial"/>
                <a:ea typeface="Arial"/>
                <a:cs typeface="Arial"/>
                <a:sym typeface="Arial"/>
              </a:rPr>
              <a:t>понадфразового рівня</a:t>
            </a:r>
            <a:r>
              <a:rPr lang="en-US" sz="2000" b="0" i="0" u="none">
                <a:solidFill>
                  <a:schemeClr val="dk1"/>
                </a:solidFill>
                <a:latin typeface="Arial"/>
                <a:ea typeface="Arial"/>
                <a:cs typeface="Arial"/>
                <a:sym typeface="Arial"/>
              </a:rPr>
              <a:t> з </a:t>
            </a:r>
            <a:r>
              <a:rPr lang="en-US" sz="2000" b="1" i="0" u="none">
                <a:solidFill>
                  <a:schemeClr val="dk1"/>
                </a:solidFill>
                <a:latin typeface="Arial"/>
                <a:ea typeface="Arial"/>
                <a:cs typeface="Arial"/>
                <a:sym typeface="Arial"/>
              </a:rPr>
              <a:t>опорою</a:t>
            </a:r>
            <a:r>
              <a:rPr lang="en-US" sz="2000" b="0" i="0" u="none">
                <a:solidFill>
                  <a:schemeClr val="dk1"/>
                </a:solidFill>
                <a:latin typeface="Arial"/>
                <a:ea typeface="Arial"/>
                <a:cs typeface="Arial"/>
                <a:sym typeface="Arial"/>
              </a:rPr>
              <a:t> на </a:t>
            </a:r>
            <a:r>
              <a:rPr lang="en-US" sz="2000" b="1" i="0" u="none">
                <a:solidFill>
                  <a:schemeClr val="dk1"/>
                </a:solidFill>
                <a:latin typeface="Arial"/>
                <a:ea typeface="Arial"/>
                <a:cs typeface="Arial"/>
                <a:sym typeface="Arial"/>
              </a:rPr>
              <a:t>монолог-зразок учителя і структурно-логічну схему, або з опорою на малюнок.</a:t>
            </a:r>
            <a:endParaRPr/>
          </a:p>
          <a:p>
            <a:pPr marL="342900" marR="0" lvl="0" indent="-342900" algn="just" rtl="0">
              <a:lnSpc>
                <a:spcPct val="90000"/>
              </a:lnSpc>
              <a:spcBef>
                <a:spcPts val="400"/>
              </a:spcBef>
              <a:spcAft>
                <a:spcPts val="0"/>
              </a:spcAft>
              <a:buClr>
                <a:schemeClr val="dk1"/>
              </a:buClr>
              <a:buSzPts val="1500"/>
              <a:buFont typeface="Noto Sans Symbols"/>
              <a:buChar char="●"/>
            </a:pPr>
            <a:r>
              <a:rPr lang="en-US" sz="2000" b="0" i="0" u="none">
                <a:solidFill>
                  <a:schemeClr val="dk1"/>
                </a:solidFill>
                <a:latin typeface="Arial"/>
                <a:ea typeface="Arial"/>
                <a:cs typeface="Arial"/>
                <a:sym typeface="Arial"/>
              </a:rPr>
              <a:t>Навчання монологічного мовлення на цьому етапі здійснюється за допомогою різних </a:t>
            </a:r>
            <a:r>
              <a:rPr lang="en-US" sz="2000" b="1" i="0" u="none">
                <a:solidFill>
                  <a:schemeClr val="dk1"/>
                </a:solidFill>
                <a:latin typeface="Arial"/>
                <a:ea typeface="Arial"/>
                <a:cs typeface="Arial"/>
                <a:sym typeface="Arial"/>
              </a:rPr>
              <a:t>опор</a:t>
            </a:r>
            <a:r>
              <a:rPr lang="en-US" sz="2000" b="0" i="0" u="none">
                <a:solidFill>
                  <a:schemeClr val="dk1"/>
                </a:solidFill>
                <a:latin typeface="Arial"/>
                <a:ea typeface="Arial"/>
                <a:cs typeface="Arial"/>
                <a:sym typeface="Arial"/>
              </a:rPr>
              <a:t>: зображальних, вербальних, комбінованих. Вже в процесі оволодіння тематичною лексикою і граматичними структурами учнів слід навчати побудови висловлювань, які складаються із декількох речень. Спочатку вчитель подає учням </a:t>
            </a:r>
            <a:r>
              <a:rPr lang="en-US" sz="2000" b="1" i="0" u="none">
                <a:solidFill>
                  <a:schemeClr val="dk1"/>
                </a:solidFill>
                <a:latin typeface="Arial"/>
                <a:ea typeface="Arial"/>
                <a:cs typeface="Arial"/>
                <a:sym typeface="Arial"/>
              </a:rPr>
              <a:t>монолог-зразок</a:t>
            </a:r>
            <a:r>
              <a:rPr lang="en-US" sz="2000" b="0" i="0" u="none">
                <a:solidFill>
                  <a:schemeClr val="dk1"/>
                </a:solidFill>
                <a:latin typeface="Arial"/>
                <a:ea typeface="Arial"/>
                <a:cs typeface="Arial"/>
                <a:sym typeface="Arial"/>
              </a:rPr>
              <a:t>. Потім він звертає увагу учнів на те, як він побудував свою розповідь, в якій логічній послідовності (приклад).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2">
                                            <p:txEl>
                                              <p:pRg st="0" end="0"/>
                                            </p:txEl>
                                          </p:spTgt>
                                        </p:tgtEl>
                                        <p:attrNameLst>
                                          <p:attrName>style.visibility</p:attrName>
                                        </p:attrNameLst>
                                      </p:cBhvr>
                                      <p:to>
                                        <p:strVal val="visible"/>
                                      </p:to>
                                    </p:set>
                                    <p:anim calcmode="lin" valueType="num">
                                      <p:cBhvr additive="base">
                                        <p:cTn id="7" dur="500"/>
                                        <p:tgtEl>
                                          <p:spTgt spid="36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62">
                                            <p:txEl>
                                              <p:pRg st="1" end="1"/>
                                            </p:txEl>
                                          </p:spTgt>
                                        </p:tgtEl>
                                        <p:attrNameLst>
                                          <p:attrName>style.visibility</p:attrName>
                                        </p:attrNameLst>
                                      </p:cBhvr>
                                      <p:to>
                                        <p:strVal val="visible"/>
                                      </p:to>
                                    </p:set>
                                    <p:anim calcmode="lin" valueType="num">
                                      <p:cBhvr additive="base">
                                        <p:cTn id="12" dur="500"/>
                                        <p:tgtEl>
                                          <p:spTgt spid="36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6"/>
        <p:cNvGrpSpPr/>
        <p:nvPr/>
      </p:nvGrpSpPr>
      <p:grpSpPr>
        <a:xfrm>
          <a:off x="0" y="0"/>
          <a:ext cx="0" cy="0"/>
          <a:chOff x="0" y="0"/>
          <a:chExt cx="0" cy="0"/>
        </a:xfrm>
      </p:grpSpPr>
      <p:sp>
        <p:nvSpPr>
          <p:cNvPr id="367" name="Google Shape;367;p50"/>
          <p:cNvSpPr>
            <a:spLocks noGrp="1"/>
          </p:cNvSpPr>
          <p:nvPr>
            <p:ph type="title"/>
          </p:nvPr>
        </p:nvSpPr>
        <p:spPr>
          <a:xfrm>
            <a:off x="762000" y="762000"/>
            <a:ext cx="7924800" cy="1143000"/>
          </a:xfrm>
          <a:prstGeom prst="roundRect">
            <a:avLst>
              <a:gd name="adj" fmla="val 16667"/>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3200"/>
              <a:buFont typeface="Arial"/>
              <a:buNone/>
            </a:pPr>
            <a:r>
              <a:rPr lang="en-US" sz="3200" b="1" i="0" u="none">
                <a:solidFill>
                  <a:schemeClr val="dk2"/>
                </a:solidFill>
                <a:latin typeface="Arial"/>
                <a:ea typeface="Arial"/>
                <a:cs typeface="Arial"/>
                <a:sym typeface="Arial"/>
              </a:rPr>
              <a:t>Структурно-логічна схема</a:t>
            </a:r>
            <a:endParaRPr/>
          </a:p>
        </p:txBody>
      </p:sp>
      <p:sp>
        <p:nvSpPr>
          <p:cNvPr id="368" name="Google Shape;368;p50"/>
          <p:cNvSpPr txBox="1">
            <a:spLocks noGrp="1"/>
          </p:cNvSpPr>
          <p:nvPr>
            <p:ph type="body" idx="1"/>
          </p:nvPr>
        </p:nvSpPr>
        <p:spPr>
          <a:xfrm>
            <a:off x="838200" y="2362200"/>
            <a:ext cx="7693025" cy="3724275"/>
          </a:xfrm>
          <a:prstGeom prst="rect">
            <a:avLst/>
          </a:prstGeom>
          <a:noFill/>
          <a:ln>
            <a:noFill/>
          </a:ln>
        </p:spPr>
        <p:txBody>
          <a:bodyPr spcFirstLastPara="1" wrap="square" lIns="91425" tIns="45700" rIns="91425" bIns="45700" anchor="t" anchorCtr="0">
            <a:noAutofit/>
          </a:bodyPr>
          <a:lstStyle/>
          <a:p>
            <a:pPr marL="342900" marR="0" lvl="0" indent="-342900" algn="just" rtl="0">
              <a:lnSpc>
                <a:spcPct val="80000"/>
              </a:lnSpc>
              <a:spcBef>
                <a:spcPts val="0"/>
              </a:spcBef>
              <a:spcAft>
                <a:spcPts val="0"/>
              </a:spcAft>
              <a:buClr>
                <a:schemeClr val="dk1"/>
              </a:buClr>
              <a:buSzPts val="1350"/>
              <a:buFont typeface="Noto Sans Symbols"/>
              <a:buChar char="●"/>
            </a:pPr>
            <a:r>
              <a:rPr lang="en-US" sz="1800" b="0" i="0" u="none">
                <a:solidFill>
                  <a:schemeClr val="dk1"/>
                </a:solidFill>
                <a:latin typeface="Arial"/>
                <a:ea typeface="Arial"/>
                <a:cs typeface="Arial"/>
                <a:sym typeface="Arial"/>
              </a:rPr>
              <a:t>This is my ... .</a:t>
            </a:r>
            <a:endParaRPr/>
          </a:p>
          <a:p>
            <a:pPr marL="342900" marR="0" lvl="0" indent="-342900" algn="just" rtl="0">
              <a:lnSpc>
                <a:spcPct val="80000"/>
              </a:lnSpc>
              <a:spcBef>
                <a:spcPts val="360"/>
              </a:spcBef>
              <a:spcAft>
                <a:spcPts val="0"/>
              </a:spcAft>
              <a:buClr>
                <a:schemeClr val="dk1"/>
              </a:buClr>
              <a:buSzPts val="1350"/>
              <a:buFont typeface="Noto Sans Symbols"/>
              <a:buChar char="●"/>
            </a:pPr>
            <a:r>
              <a:rPr lang="en-US" sz="1800" b="0" i="0" u="none">
                <a:solidFill>
                  <a:schemeClr val="dk1"/>
                </a:solidFill>
                <a:latin typeface="Arial"/>
                <a:ea typeface="Arial"/>
                <a:cs typeface="Arial"/>
                <a:sym typeface="Arial"/>
              </a:rPr>
              <a:t>His name is ... . He is ... years old. </a:t>
            </a:r>
            <a:endParaRPr/>
          </a:p>
          <a:p>
            <a:pPr marL="342900" marR="0" lvl="0" indent="-342900" algn="just" rtl="0">
              <a:lnSpc>
                <a:spcPct val="80000"/>
              </a:lnSpc>
              <a:spcBef>
                <a:spcPts val="360"/>
              </a:spcBef>
              <a:spcAft>
                <a:spcPts val="0"/>
              </a:spcAft>
              <a:buClr>
                <a:schemeClr val="dk1"/>
              </a:buClr>
              <a:buSzPts val="1350"/>
              <a:buFont typeface="Noto Sans Symbols"/>
              <a:buChar char="●"/>
            </a:pPr>
            <a:r>
              <a:rPr lang="en-US" sz="1800" b="0" i="0" u="none">
                <a:solidFill>
                  <a:schemeClr val="dk1"/>
                </a:solidFill>
                <a:latin typeface="Arial"/>
                <a:ea typeface="Arial"/>
                <a:cs typeface="Arial"/>
                <a:sym typeface="Arial"/>
              </a:rPr>
              <a:t>He is a ... . He is tall (not tail, short).</a:t>
            </a:r>
            <a:endParaRPr/>
          </a:p>
          <a:p>
            <a:pPr marL="342900" marR="0" lvl="0" indent="-342900" algn="just" rtl="0">
              <a:lnSpc>
                <a:spcPct val="80000"/>
              </a:lnSpc>
              <a:spcBef>
                <a:spcPts val="360"/>
              </a:spcBef>
              <a:spcAft>
                <a:spcPts val="0"/>
              </a:spcAft>
              <a:buClr>
                <a:schemeClr val="dk1"/>
              </a:buClr>
              <a:buSzPts val="1350"/>
              <a:buFont typeface="Noto Sans Symbols"/>
              <a:buChar char="●"/>
            </a:pPr>
            <a:r>
              <a:rPr lang="en-US" sz="1800" b="0" i="0" u="none">
                <a:solidFill>
                  <a:schemeClr val="dk1"/>
                </a:solidFill>
                <a:latin typeface="Arial"/>
                <a:ea typeface="Arial"/>
                <a:cs typeface="Arial"/>
                <a:sym typeface="Arial"/>
              </a:rPr>
              <a:t>He has a ... face, ... eyes,</a:t>
            </a:r>
            <a:r>
              <a:rPr lang="en-US" sz="1800" b="1" i="0" u="none">
                <a:solidFill>
                  <a:schemeClr val="dk1"/>
                </a:solidFill>
                <a:latin typeface="Arial"/>
                <a:ea typeface="Arial"/>
                <a:cs typeface="Arial"/>
                <a:sym typeface="Arial"/>
              </a:rPr>
              <a:t> </a:t>
            </a:r>
            <a:r>
              <a:rPr lang="en-US" sz="1800" b="0" i="0" u="none">
                <a:solidFill>
                  <a:schemeClr val="dk1"/>
                </a:solidFill>
                <a:latin typeface="Arial"/>
                <a:ea typeface="Arial"/>
                <a:cs typeface="Arial"/>
                <a:sym typeface="Arial"/>
              </a:rPr>
              <a:t>... hair.</a:t>
            </a:r>
            <a:endParaRPr/>
          </a:p>
          <a:p>
            <a:pPr marL="342900" marR="0" lvl="0" indent="-342900" algn="just" rtl="0">
              <a:lnSpc>
                <a:spcPct val="80000"/>
              </a:lnSpc>
              <a:spcBef>
                <a:spcPts val="360"/>
              </a:spcBef>
              <a:spcAft>
                <a:spcPts val="0"/>
              </a:spcAft>
              <a:buClr>
                <a:schemeClr val="dk1"/>
              </a:buClr>
              <a:buSzPts val="1350"/>
              <a:buFont typeface="Noto Sans Symbols"/>
              <a:buChar char="●"/>
            </a:pPr>
            <a:r>
              <a:rPr lang="en-US" sz="1800" b="0" i="0" u="none">
                <a:solidFill>
                  <a:schemeClr val="dk1"/>
                </a:solidFill>
                <a:latin typeface="Arial"/>
                <a:ea typeface="Arial"/>
                <a:cs typeface="Arial"/>
                <a:sym typeface="Arial"/>
              </a:rPr>
              <a:t>We are very good friends.</a:t>
            </a:r>
            <a:endParaRPr/>
          </a:p>
          <a:p>
            <a:pPr marL="342900" marR="0" lvl="0" indent="-342900" algn="just" rtl="0">
              <a:lnSpc>
                <a:spcPct val="80000"/>
              </a:lnSpc>
              <a:spcBef>
                <a:spcPts val="360"/>
              </a:spcBef>
              <a:spcAft>
                <a:spcPts val="0"/>
              </a:spcAft>
              <a:buClr>
                <a:schemeClr val="dk1"/>
              </a:buClr>
              <a:buSzPts val="1350"/>
              <a:buFont typeface="Noto Sans Symbols"/>
              <a:buChar char="●"/>
            </a:pPr>
            <a:r>
              <a:rPr lang="en-US" sz="1800" b="0" i="0" u="none">
                <a:solidFill>
                  <a:schemeClr val="dk1"/>
                </a:solidFill>
                <a:latin typeface="Arial"/>
                <a:ea typeface="Arial"/>
                <a:cs typeface="Arial"/>
                <a:sym typeface="Arial"/>
              </a:rPr>
              <a:t>З опорою на цю схему учні можуть розповідати про своїх друзів, членів своєї сім’ї. Бажано, щоб вони при цьому показували фотокартку того, про кого вони говорять. Для ущільнення мовленнєвої діяльності учнів таку роботу можна проводити в парах, де один учень розповідає, а другий слухає. Учитель підказує тим, хто слухає, що прослухавши розповідь співрозмовника, потрібно сказати: “Oh, I’m glad to learn about your friend (father, mother і т.і.). I see he/she is very good.” Після говоріння в парах учитель може запропонувати двом-трьом учням розповісти класові про особу, про яку вони почули від свого співрозмовника, немовби представляючи цю особу класу.</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2"/>
        <p:cNvGrpSpPr/>
        <p:nvPr/>
      </p:nvGrpSpPr>
      <p:grpSpPr>
        <a:xfrm>
          <a:off x="0" y="0"/>
          <a:ext cx="0" cy="0"/>
          <a:chOff x="0" y="0"/>
          <a:chExt cx="0" cy="0"/>
        </a:xfrm>
      </p:grpSpPr>
      <p:sp>
        <p:nvSpPr>
          <p:cNvPr id="373" name="Google Shape;373;p51"/>
          <p:cNvSpPr>
            <a:spLocks noGrp="1"/>
          </p:cNvSpPr>
          <p:nvPr>
            <p:ph type="title"/>
          </p:nvPr>
        </p:nvSpPr>
        <p:spPr>
          <a:xfrm>
            <a:off x="762000" y="762000"/>
            <a:ext cx="7924800" cy="1143000"/>
          </a:xfrm>
          <a:prstGeom prst="roundRect">
            <a:avLst>
              <a:gd name="adj" fmla="val 16667"/>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3600"/>
              <a:buFont typeface="Arial"/>
              <a:buNone/>
            </a:pPr>
            <a:r>
              <a:rPr lang="en-US" sz="3600" b="1" i="0" u="none">
                <a:solidFill>
                  <a:schemeClr val="dk2"/>
                </a:solidFill>
                <a:latin typeface="Arial"/>
                <a:ea typeface="Arial"/>
                <a:cs typeface="Arial"/>
                <a:sym typeface="Arial"/>
              </a:rPr>
              <a:t>Підготовчі вправи</a:t>
            </a:r>
            <a:endParaRPr/>
          </a:p>
        </p:txBody>
      </p:sp>
      <p:sp>
        <p:nvSpPr>
          <p:cNvPr id="374" name="Google Shape;374;p51"/>
          <p:cNvSpPr txBox="1">
            <a:spLocks noGrp="1"/>
          </p:cNvSpPr>
          <p:nvPr>
            <p:ph type="body" idx="1"/>
          </p:nvPr>
        </p:nvSpPr>
        <p:spPr>
          <a:xfrm>
            <a:off x="838200" y="2362200"/>
            <a:ext cx="7693025" cy="3724275"/>
          </a:xfrm>
          <a:prstGeom prst="rect">
            <a:avLst/>
          </a:prstGeom>
          <a:noFill/>
          <a:ln>
            <a:noFill/>
          </a:ln>
        </p:spPr>
        <p:txBody>
          <a:bodyPr spcFirstLastPara="1" wrap="square" lIns="91425" tIns="45700" rIns="91425" bIns="45700" anchor="t" anchorCtr="0">
            <a:noAutofit/>
          </a:bodyPr>
          <a:lstStyle/>
          <a:p>
            <a:pPr marL="342900" marR="0" lvl="0" indent="-342900" algn="just" rtl="0">
              <a:lnSpc>
                <a:spcPct val="90000"/>
              </a:lnSpc>
              <a:spcBef>
                <a:spcPts val="0"/>
              </a:spcBef>
              <a:spcAft>
                <a:spcPts val="0"/>
              </a:spcAft>
              <a:buClr>
                <a:schemeClr val="dk1"/>
              </a:buClr>
              <a:buSzPts val="1500"/>
              <a:buFont typeface="Noto Sans Symbols"/>
              <a:buChar char="●"/>
            </a:pPr>
            <a:r>
              <a:rPr lang="en-US" sz="2000" b="0" i="0" u="none">
                <a:solidFill>
                  <a:schemeClr val="dk1"/>
                </a:solidFill>
                <a:latin typeface="Arial"/>
                <a:ea typeface="Arial"/>
                <a:cs typeface="Arial"/>
                <a:sym typeface="Arial"/>
              </a:rPr>
              <a:t>2) висловлювання з </a:t>
            </a:r>
            <a:r>
              <a:rPr lang="en-US" sz="2000" b="1" i="0" u="none">
                <a:solidFill>
                  <a:schemeClr val="dk1"/>
                </a:solidFill>
                <a:latin typeface="Arial"/>
                <a:ea typeface="Arial"/>
                <a:cs typeface="Arial"/>
                <a:sym typeface="Arial"/>
              </a:rPr>
              <a:t>опорою на малюнок </a:t>
            </a:r>
            <a:r>
              <a:rPr lang="en-US" sz="2000" b="0" i="0" u="none">
                <a:solidFill>
                  <a:schemeClr val="dk1"/>
                </a:solidFill>
                <a:latin typeface="Arial"/>
                <a:ea typeface="Arial"/>
                <a:cs typeface="Arial"/>
                <a:sym typeface="Arial"/>
              </a:rPr>
              <a:t>вимагає від учителя творчого підходу. Таке завдання як </a:t>
            </a:r>
            <a:r>
              <a:rPr lang="en-US" sz="2000" b="1" i="0" u="none">
                <a:solidFill>
                  <a:schemeClr val="dk1"/>
                </a:solidFill>
                <a:latin typeface="Arial"/>
                <a:ea typeface="Arial"/>
                <a:cs typeface="Arial"/>
                <a:sym typeface="Arial"/>
              </a:rPr>
              <a:t>“Describe the picture” не сприяє</a:t>
            </a:r>
            <a:r>
              <a:rPr lang="en-US" sz="2000" b="0" i="0" u="none">
                <a:solidFill>
                  <a:schemeClr val="dk1"/>
                </a:solidFill>
                <a:latin typeface="Arial"/>
                <a:ea typeface="Arial"/>
                <a:cs typeface="Arial"/>
                <a:sym typeface="Arial"/>
              </a:rPr>
              <a:t> навчанню монологічного мовлення з усіма притаманними йому особливостями. По-перше, при такій інструкції не враховуєтьсн природна риса мовлення – її </a:t>
            </a:r>
            <a:r>
              <a:rPr lang="en-US" sz="2000" b="1" i="0" u="none">
                <a:solidFill>
                  <a:schemeClr val="dk1"/>
                </a:solidFill>
                <a:latin typeface="Arial"/>
                <a:ea typeface="Arial"/>
                <a:cs typeface="Arial"/>
                <a:sym typeface="Arial"/>
              </a:rPr>
              <a:t>зверненість</a:t>
            </a:r>
            <a:r>
              <a:rPr lang="en-US" sz="2000" b="0" i="0" u="none">
                <a:solidFill>
                  <a:schemeClr val="dk1"/>
                </a:solidFill>
                <a:latin typeface="Arial"/>
                <a:ea typeface="Arial"/>
                <a:cs typeface="Arial"/>
                <a:sym typeface="Arial"/>
              </a:rPr>
              <a:t> до співрозмовника. Учень сприймає це лише як завдання, за яке він отримає оцінку. Адже в реальному мовленні</a:t>
            </a:r>
            <a:r>
              <a:rPr lang="en-US" sz="2000" b="1" i="0" u="none">
                <a:solidFill>
                  <a:schemeClr val="dk1"/>
                </a:solidFill>
                <a:latin typeface="Arial"/>
                <a:ea typeface="Arial"/>
                <a:cs typeface="Arial"/>
                <a:sym typeface="Arial"/>
              </a:rPr>
              <a:t> </a:t>
            </a:r>
            <a:r>
              <a:rPr lang="en-US" sz="2000" b="0" i="0" u="none">
                <a:solidFill>
                  <a:schemeClr val="dk1"/>
                </a:solidFill>
                <a:latin typeface="Arial"/>
                <a:ea typeface="Arial"/>
                <a:cs typeface="Arial"/>
                <a:sym typeface="Arial"/>
              </a:rPr>
              <a:t>ми не описуємо один одному малюнок, якщо він у нас перед очима. Крім того, опис малюнку як правило зводиться в учнів до побудови однотипних речень: І see a classroom. I see a table і т.д. В таких висловлюваннях відсутня суттєва риса монологічного мовлення – </a:t>
            </a:r>
            <a:r>
              <a:rPr lang="en-US" sz="2000" b="1" i="0" u="none">
                <a:solidFill>
                  <a:schemeClr val="dk1"/>
                </a:solidFill>
                <a:latin typeface="Arial"/>
                <a:ea typeface="Arial"/>
                <a:cs typeface="Arial"/>
                <a:sym typeface="Arial"/>
              </a:rPr>
              <a:t>різноструктурність</a:t>
            </a:r>
            <a:r>
              <a:rPr lang="en-US" sz="2000" b="0" i="0" u="none">
                <a:solidFill>
                  <a:schemeClr val="dk1"/>
                </a:solidFill>
                <a:latin typeface="Arial"/>
                <a:ea typeface="Arial"/>
                <a:cs typeface="Arial"/>
                <a:sym typeface="Arial"/>
              </a:rPr>
              <a:t> речення, з яких воно складається.</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4">
                                            <p:txEl>
                                              <p:pRg st="0" end="0"/>
                                            </p:txEl>
                                          </p:spTgt>
                                        </p:tgtEl>
                                        <p:attrNameLst>
                                          <p:attrName>style.visibility</p:attrName>
                                        </p:attrNameLst>
                                      </p:cBhvr>
                                      <p:to>
                                        <p:strVal val="visible"/>
                                      </p:to>
                                    </p:set>
                                    <p:anim calcmode="lin" valueType="num">
                                      <p:cBhvr additive="base">
                                        <p:cTn id="7" dur="500"/>
                                        <p:tgtEl>
                                          <p:spTgt spid="37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8"/>
        <p:cNvGrpSpPr/>
        <p:nvPr/>
      </p:nvGrpSpPr>
      <p:grpSpPr>
        <a:xfrm>
          <a:off x="0" y="0"/>
          <a:ext cx="0" cy="0"/>
          <a:chOff x="0" y="0"/>
          <a:chExt cx="0" cy="0"/>
        </a:xfrm>
      </p:grpSpPr>
      <p:sp>
        <p:nvSpPr>
          <p:cNvPr id="379" name="Google Shape;379;p52"/>
          <p:cNvSpPr>
            <a:spLocks noGrp="1"/>
          </p:cNvSpPr>
          <p:nvPr>
            <p:ph type="title"/>
          </p:nvPr>
        </p:nvSpPr>
        <p:spPr>
          <a:xfrm>
            <a:off x="762000" y="762000"/>
            <a:ext cx="7924800" cy="1143000"/>
          </a:xfrm>
          <a:prstGeom prst="roundRect">
            <a:avLst>
              <a:gd name="adj" fmla="val 16667"/>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4000"/>
              <a:buFont typeface="Arial"/>
              <a:buNone/>
            </a:pPr>
            <a:r>
              <a:rPr lang="en-US" sz="4000" b="1" i="0" u="none">
                <a:solidFill>
                  <a:schemeClr val="dk2"/>
                </a:solidFill>
                <a:latin typeface="Arial"/>
                <a:ea typeface="Arial"/>
                <a:cs typeface="Arial"/>
                <a:sym typeface="Arial"/>
              </a:rPr>
              <a:t>Робота з картиною</a:t>
            </a:r>
            <a:endParaRPr/>
          </a:p>
        </p:txBody>
      </p:sp>
      <p:sp>
        <p:nvSpPr>
          <p:cNvPr id="380" name="Google Shape;380;p52"/>
          <p:cNvSpPr txBox="1">
            <a:spLocks noGrp="1"/>
          </p:cNvSpPr>
          <p:nvPr>
            <p:ph type="body" idx="1"/>
          </p:nvPr>
        </p:nvSpPr>
        <p:spPr>
          <a:xfrm>
            <a:off x="838200" y="2362200"/>
            <a:ext cx="7693025" cy="3724275"/>
          </a:xfrm>
          <a:prstGeom prst="rect">
            <a:avLst/>
          </a:prstGeom>
          <a:noFill/>
          <a:ln>
            <a:noFill/>
          </a:ln>
        </p:spPr>
        <p:txBody>
          <a:bodyPr spcFirstLastPara="1" wrap="square" lIns="91425" tIns="45700" rIns="91425" bIns="45700" anchor="t" anchorCtr="0">
            <a:noAutofit/>
          </a:bodyPr>
          <a:lstStyle/>
          <a:p>
            <a:pPr marL="342900" marR="0" lvl="0" indent="-342900" algn="just" rtl="0">
              <a:lnSpc>
                <a:spcPct val="80000"/>
              </a:lnSpc>
              <a:spcBef>
                <a:spcPts val="0"/>
              </a:spcBef>
              <a:spcAft>
                <a:spcPts val="0"/>
              </a:spcAft>
              <a:buClr>
                <a:schemeClr val="dk1"/>
              </a:buClr>
              <a:buSzPts val="1800"/>
              <a:buFont typeface="Noto Sans Symbols"/>
              <a:buChar char="●"/>
            </a:pPr>
            <a:r>
              <a:rPr lang="en-US" sz="2400" b="0" i="0" u="none">
                <a:solidFill>
                  <a:schemeClr val="dk1"/>
                </a:solidFill>
                <a:latin typeface="Arial"/>
                <a:ea typeface="Arial"/>
                <a:cs typeface="Arial"/>
                <a:sym typeface="Arial"/>
              </a:rPr>
              <a:t>Говоріння по картині повинно бути </a:t>
            </a:r>
            <a:r>
              <a:rPr lang="en-US" sz="2400" b="1" i="0" u="none">
                <a:solidFill>
                  <a:schemeClr val="dk1"/>
                </a:solidFill>
                <a:latin typeface="Arial"/>
                <a:ea typeface="Arial"/>
                <a:cs typeface="Arial"/>
                <a:sym typeface="Arial"/>
              </a:rPr>
              <a:t>ситуативно обумовленим</a:t>
            </a:r>
            <a:r>
              <a:rPr lang="en-US" sz="2400" b="0" i="0" u="none">
                <a:solidFill>
                  <a:schemeClr val="dk1"/>
                </a:solidFill>
                <a:latin typeface="Arial"/>
                <a:ea typeface="Arial"/>
                <a:cs typeface="Arial"/>
                <a:sym typeface="Arial"/>
              </a:rPr>
              <a:t>. Учитель кожного разу “прив’язує” картину до певної ситуації. Так, приступаючи до роботи над картиною “В літньому таборі”, учитель може сказати:</a:t>
            </a:r>
            <a:endParaRPr/>
          </a:p>
          <a:p>
            <a:pPr marL="342900" marR="0" lvl="0" indent="-342900" algn="just" rtl="0">
              <a:lnSpc>
                <a:spcPct val="80000"/>
              </a:lnSpc>
              <a:spcBef>
                <a:spcPts val="480"/>
              </a:spcBef>
              <a:spcAft>
                <a:spcPts val="0"/>
              </a:spcAft>
              <a:buClr>
                <a:schemeClr val="dk1"/>
              </a:buClr>
              <a:buSzPts val="1800"/>
              <a:buFont typeface="Noto Sans Symbols"/>
              <a:buChar char="●"/>
            </a:pPr>
            <a:r>
              <a:rPr lang="en-US" sz="2400" b="0" i="1" u="none">
                <a:solidFill>
                  <a:schemeClr val="dk1"/>
                </a:solidFill>
                <a:latin typeface="Arial"/>
                <a:ea typeface="Arial"/>
                <a:cs typeface="Arial"/>
                <a:sym typeface="Arial"/>
              </a:rPr>
              <a:t>This is a picture from your album. It was taken when you were in the summer camp. Tell us about your rest there, about your friends, about the interesting things you did there.</a:t>
            </a:r>
            <a:endParaRPr/>
          </a:p>
          <a:p>
            <a:pPr marL="342900" marR="0" lvl="0" indent="-342900" algn="just" rtl="0">
              <a:lnSpc>
                <a:spcPct val="80000"/>
              </a:lnSpc>
              <a:spcBef>
                <a:spcPts val="480"/>
              </a:spcBef>
              <a:spcAft>
                <a:spcPts val="0"/>
              </a:spcAft>
              <a:buClr>
                <a:schemeClr val="dk1"/>
              </a:buClr>
              <a:buSzPts val="1800"/>
              <a:buFont typeface="Noto Sans Symbols"/>
              <a:buChar char="●"/>
            </a:pPr>
            <a:r>
              <a:rPr lang="en-US" sz="2400" b="0" i="0" u="none">
                <a:solidFill>
                  <a:schemeClr val="dk1"/>
                </a:solidFill>
                <a:latin typeface="Arial"/>
                <a:ea typeface="Arial"/>
                <a:cs typeface="Arial"/>
                <a:sym typeface="Arial"/>
              </a:rPr>
              <a:t>У такій ситуації картина стає стимулом для розмови про життя в літньому таборі відпочинку.</a:t>
            </a:r>
            <a:endParaRPr/>
          </a:p>
          <a:p>
            <a:pPr marL="342900" marR="0" lvl="0" indent="-228600" algn="l" rtl="0">
              <a:lnSpc>
                <a:spcPct val="100000"/>
              </a:lnSpc>
              <a:spcBef>
                <a:spcPts val="480"/>
              </a:spcBef>
              <a:spcAft>
                <a:spcPts val="0"/>
              </a:spcAft>
              <a:buClr>
                <a:schemeClr val="dk1"/>
              </a:buClr>
              <a:buSzPts val="1800"/>
              <a:buFont typeface="Noto Sans Symbols"/>
              <a:buNone/>
            </a:pPr>
            <a:endParaRPr sz="2400" b="0" i="0" u="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0">
                                            <p:txEl>
                                              <p:pRg st="0" end="0"/>
                                            </p:txEl>
                                          </p:spTgt>
                                        </p:tgtEl>
                                        <p:attrNameLst>
                                          <p:attrName>style.visibility</p:attrName>
                                        </p:attrNameLst>
                                      </p:cBhvr>
                                      <p:to>
                                        <p:strVal val="visible"/>
                                      </p:to>
                                    </p:set>
                                    <p:anim calcmode="lin" valueType="num">
                                      <p:cBhvr additive="base">
                                        <p:cTn id="7" dur="500"/>
                                        <p:tgtEl>
                                          <p:spTgt spid="38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80">
                                            <p:txEl>
                                              <p:pRg st="1" end="1"/>
                                            </p:txEl>
                                          </p:spTgt>
                                        </p:tgtEl>
                                        <p:attrNameLst>
                                          <p:attrName>style.visibility</p:attrName>
                                        </p:attrNameLst>
                                      </p:cBhvr>
                                      <p:to>
                                        <p:strVal val="visible"/>
                                      </p:to>
                                    </p:set>
                                    <p:anim calcmode="lin" valueType="num">
                                      <p:cBhvr additive="base">
                                        <p:cTn id="12" dur="500"/>
                                        <p:tgtEl>
                                          <p:spTgt spid="38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80">
                                            <p:txEl>
                                              <p:pRg st="2" end="2"/>
                                            </p:txEl>
                                          </p:spTgt>
                                        </p:tgtEl>
                                        <p:attrNameLst>
                                          <p:attrName>style.visibility</p:attrName>
                                        </p:attrNameLst>
                                      </p:cBhvr>
                                      <p:to>
                                        <p:strVal val="visible"/>
                                      </p:to>
                                    </p:set>
                                    <p:anim calcmode="lin" valueType="num">
                                      <p:cBhvr additive="base">
                                        <p:cTn id="17" dur="500"/>
                                        <p:tgtEl>
                                          <p:spTgt spid="38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80">
                                            <p:txEl>
                                              <p:pRg st="3" end="3"/>
                                            </p:txEl>
                                          </p:spTgt>
                                        </p:tgtEl>
                                        <p:attrNameLst>
                                          <p:attrName>style.visibility</p:attrName>
                                        </p:attrNameLst>
                                      </p:cBhvr>
                                      <p:to>
                                        <p:strVal val="visible"/>
                                      </p:to>
                                    </p:set>
                                    <p:anim calcmode="lin" valueType="num">
                                      <p:cBhvr additive="base">
                                        <p:cTn id="22" dur="500"/>
                                        <p:tgtEl>
                                          <p:spTgt spid="38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4"/>
        <p:cNvGrpSpPr/>
        <p:nvPr/>
      </p:nvGrpSpPr>
      <p:grpSpPr>
        <a:xfrm>
          <a:off x="0" y="0"/>
          <a:ext cx="0" cy="0"/>
          <a:chOff x="0" y="0"/>
          <a:chExt cx="0" cy="0"/>
        </a:xfrm>
      </p:grpSpPr>
      <p:sp>
        <p:nvSpPr>
          <p:cNvPr id="385" name="Google Shape;385;p53"/>
          <p:cNvSpPr>
            <a:spLocks noGrp="1"/>
          </p:cNvSpPr>
          <p:nvPr>
            <p:ph type="title"/>
          </p:nvPr>
        </p:nvSpPr>
        <p:spPr>
          <a:xfrm>
            <a:off x="762000" y="762000"/>
            <a:ext cx="7924800" cy="1143000"/>
          </a:xfrm>
          <a:prstGeom prst="roundRect">
            <a:avLst>
              <a:gd name="adj" fmla="val 16667"/>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3600"/>
              <a:buFont typeface="Arial"/>
              <a:buNone/>
            </a:pPr>
            <a:r>
              <a:rPr lang="en-US" sz="3600" b="1" i="0" u="none">
                <a:solidFill>
                  <a:schemeClr val="dk2"/>
                </a:solidFill>
                <a:latin typeface="Arial"/>
                <a:ea typeface="Arial"/>
                <a:cs typeface="Arial"/>
                <a:sym typeface="Arial"/>
              </a:rPr>
              <a:t>Мовленнєві вправи</a:t>
            </a:r>
            <a:endParaRPr/>
          </a:p>
        </p:txBody>
      </p:sp>
      <p:sp>
        <p:nvSpPr>
          <p:cNvPr id="386" name="Google Shape;386;p53"/>
          <p:cNvSpPr txBox="1">
            <a:spLocks noGrp="1"/>
          </p:cNvSpPr>
          <p:nvPr>
            <p:ph type="body" idx="1"/>
          </p:nvPr>
        </p:nvSpPr>
        <p:spPr>
          <a:xfrm>
            <a:off x="838200" y="2362200"/>
            <a:ext cx="7693025" cy="3724275"/>
          </a:xfrm>
          <a:prstGeom prst="rect">
            <a:avLst/>
          </a:prstGeom>
          <a:noFill/>
          <a:ln>
            <a:noFill/>
          </a:ln>
        </p:spPr>
        <p:txBody>
          <a:bodyPr spcFirstLastPara="1" wrap="square" lIns="91425" tIns="45700" rIns="91425" bIns="45700" anchor="t" anchorCtr="0">
            <a:noAutofit/>
          </a:bodyPr>
          <a:lstStyle/>
          <a:p>
            <a:pPr marL="342900" marR="0" lvl="0" indent="-342900" algn="just" rtl="0">
              <a:lnSpc>
                <a:spcPct val="90000"/>
              </a:lnSpc>
              <a:spcBef>
                <a:spcPts val="0"/>
              </a:spcBef>
              <a:spcAft>
                <a:spcPts val="0"/>
              </a:spcAft>
              <a:buClr>
                <a:schemeClr val="dk1"/>
              </a:buClr>
              <a:buSzPts val="1500"/>
              <a:buFont typeface="Noto Sans Symbols"/>
              <a:buChar char="●"/>
            </a:pPr>
            <a:r>
              <a:rPr lang="en-US" sz="2000" b="0" i="0" u="none">
                <a:solidFill>
                  <a:schemeClr val="dk1"/>
                </a:solidFill>
                <a:latin typeface="Arial"/>
                <a:ea typeface="Arial"/>
                <a:cs typeface="Arial"/>
                <a:sym typeface="Arial"/>
              </a:rPr>
              <a:t>навчити учнів створювати монологічні висловлювання </a:t>
            </a:r>
            <a:r>
              <a:rPr lang="en-US" sz="2000" b="1" i="0" u="none">
                <a:solidFill>
                  <a:schemeClr val="dk1"/>
                </a:solidFill>
                <a:latin typeface="Arial"/>
                <a:ea typeface="Arial"/>
                <a:cs typeface="Arial"/>
                <a:sym typeface="Arial"/>
              </a:rPr>
              <a:t>текстового рівня</a:t>
            </a:r>
            <a:r>
              <a:rPr lang="en-US" sz="2000" b="0" i="0" u="none">
                <a:solidFill>
                  <a:schemeClr val="dk1"/>
                </a:solidFill>
                <a:latin typeface="Arial"/>
                <a:ea typeface="Arial"/>
                <a:cs typeface="Arial"/>
                <a:sym typeface="Arial"/>
              </a:rPr>
              <a:t> різних функціонально-смислових типів мовлення в такому обсязі, який передбачено програмою для даного класу. </a:t>
            </a:r>
            <a:endParaRPr/>
          </a:p>
          <a:p>
            <a:pPr marL="342900" marR="0" lvl="0" indent="-342900" algn="just" rtl="0">
              <a:lnSpc>
                <a:spcPct val="90000"/>
              </a:lnSpc>
              <a:spcBef>
                <a:spcPts val="400"/>
              </a:spcBef>
              <a:spcAft>
                <a:spcPts val="0"/>
              </a:spcAft>
              <a:buClr>
                <a:schemeClr val="dk1"/>
              </a:buClr>
              <a:buSzPts val="1500"/>
              <a:buFont typeface="Noto Sans Symbols"/>
              <a:buChar char="●"/>
            </a:pPr>
            <a:r>
              <a:rPr lang="en-US" sz="2000" b="0" i="0" u="none">
                <a:solidFill>
                  <a:schemeClr val="dk1"/>
                </a:solidFill>
                <a:latin typeface="Arial"/>
                <a:ea typeface="Arial"/>
                <a:cs typeface="Arial"/>
                <a:sym typeface="Arial"/>
              </a:rPr>
              <a:t>Цей етап навчання монологічного мовлення характеризується розвитком </a:t>
            </a:r>
            <a:r>
              <a:rPr lang="en-US" sz="2000" b="1" i="0" u="none">
                <a:solidFill>
                  <a:schemeClr val="dk1"/>
                </a:solidFill>
                <a:latin typeface="Arial"/>
                <a:ea typeface="Arial"/>
                <a:cs typeface="Arial"/>
                <a:sym typeface="Arial"/>
              </a:rPr>
              <a:t>умінь виражати своє особисте ставлення</a:t>
            </a:r>
            <a:r>
              <a:rPr lang="en-US" sz="2000" b="0" i="0" u="none">
                <a:solidFill>
                  <a:schemeClr val="dk1"/>
                </a:solidFill>
                <a:latin typeface="Arial"/>
                <a:ea typeface="Arial"/>
                <a:cs typeface="Arial"/>
                <a:sym typeface="Arial"/>
              </a:rPr>
              <a:t> до фактів чи подій, про які висловлюється учень, формулювати </a:t>
            </a:r>
            <a:r>
              <a:rPr lang="en-US" sz="2000" b="1" i="0" u="none">
                <a:solidFill>
                  <a:schemeClr val="dk1"/>
                </a:solidFill>
                <a:latin typeface="Arial"/>
                <a:ea typeface="Arial"/>
                <a:cs typeface="Arial"/>
                <a:sym typeface="Arial"/>
              </a:rPr>
              <a:t>критичну оцінку</a:t>
            </a:r>
            <a:r>
              <a:rPr lang="en-US" sz="2000" b="0" i="0" u="none">
                <a:solidFill>
                  <a:schemeClr val="dk1"/>
                </a:solidFill>
                <a:latin typeface="Arial"/>
                <a:ea typeface="Arial"/>
                <a:cs typeface="Arial"/>
                <a:sym typeface="Arial"/>
              </a:rPr>
              <a:t> і доводити правильність будь-якого факту. Одночасно повинно відбуватися </a:t>
            </a:r>
            <a:r>
              <a:rPr lang="en-US" sz="2000" b="1" i="0" u="none">
                <a:solidFill>
                  <a:schemeClr val="dk1"/>
                </a:solidFill>
                <a:latin typeface="Arial"/>
                <a:ea typeface="Arial"/>
                <a:cs typeface="Arial"/>
                <a:sym typeface="Arial"/>
              </a:rPr>
              <a:t>збільшення обсягу</a:t>
            </a:r>
            <a:r>
              <a:rPr lang="en-US" sz="2000" b="0" i="0" u="none">
                <a:solidFill>
                  <a:schemeClr val="dk1"/>
                </a:solidFill>
                <a:latin typeface="Arial"/>
                <a:ea typeface="Arial"/>
                <a:cs typeface="Arial"/>
                <a:sym typeface="Arial"/>
              </a:rPr>
              <a:t> висловлювання. Учні повинні заздалегідь засвоїти ряд </a:t>
            </a:r>
            <a:r>
              <a:rPr lang="en-US" sz="2000" b="1" i="0" u="none">
                <a:solidFill>
                  <a:schemeClr val="dk1"/>
                </a:solidFill>
                <a:latin typeface="Arial"/>
                <a:ea typeface="Arial"/>
                <a:cs typeface="Arial"/>
                <a:sym typeface="Arial"/>
              </a:rPr>
              <a:t>словосполучень і штампів</a:t>
            </a:r>
            <a:r>
              <a:rPr lang="en-US" sz="2000" b="0" i="0" u="none">
                <a:solidFill>
                  <a:schemeClr val="dk1"/>
                </a:solidFill>
                <a:latin typeface="Arial"/>
                <a:ea typeface="Arial"/>
                <a:cs typeface="Arial"/>
                <a:sym typeface="Arial"/>
              </a:rPr>
              <a:t>, характерних для монологічного мовлення.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6">
                                            <p:txEl>
                                              <p:pRg st="0" end="0"/>
                                            </p:txEl>
                                          </p:spTgt>
                                        </p:tgtEl>
                                        <p:attrNameLst>
                                          <p:attrName>style.visibility</p:attrName>
                                        </p:attrNameLst>
                                      </p:cBhvr>
                                      <p:to>
                                        <p:strVal val="visible"/>
                                      </p:to>
                                    </p:set>
                                    <p:anim calcmode="lin" valueType="num">
                                      <p:cBhvr additive="base">
                                        <p:cTn id="7" dur="500"/>
                                        <p:tgtEl>
                                          <p:spTgt spid="38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86">
                                            <p:txEl>
                                              <p:pRg st="1" end="1"/>
                                            </p:txEl>
                                          </p:spTgt>
                                        </p:tgtEl>
                                        <p:attrNameLst>
                                          <p:attrName>style.visibility</p:attrName>
                                        </p:attrNameLst>
                                      </p:cBhvr>
                                      <p:to>
                                        <p:strVal val="visible"/>
                                      </p:to>
                                    </p:set>
                                    <p:anim calcmode="lin" valueType="num">
                                      <p:cBhvr additive="base">
                                        <p:cTn id="12" dur="500"/>
                                        <p:tgtEl>
                                          <p:spTgt spid="38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0"/>
        <p:cNvGrpSpPr/>
        <p:nvPr/>
      </p:nvGrpSpPr>
      <p:grpSpPr>
        <a:xfrm>
          <a:off x="0" y="0"/>
          <a:ext cx="0" cy="0"/>
          <a:chOff x="0" y="0"/>
          <a:chExt cx="0" cy="0"/>
        </a:xfrm>
      </p:grpSpPr>
      <p:sp>
        <p:nvSpPr>
          <p:cNvPr id="391" name="Google Shape;391;p54"/>
          <p:cNvSpPr>
            <a:spLocks noGrp="1"/>
          </p:cNvSpPr>
          <p:nvPr>
            <p:ph type="title"/>
          </p:nvPr>
        </p:nvSpPr>
        <p:spPr>
          <a:xfrm>
            <a:off x="762000" y="762000"/>
            <a:ext cx="7924800" cy="1143000"/>
          </a:xfrm>
          <a:prstGeom prst="roundRect">
            <a:avLst>
              <a:gd name="adj" fmla="val 16667"/>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3600"/>
              <a:buFont typeface="Arial"/>
              <a:buNone/>
            </a:pPr>
            <a:r>
              <a:rPr lang="en-US" sz="3600" b="1" i="0" u="none">
                <a:solidFill>
                  <a:schemeClr val="dk2"/>
                </a:solidFill>
                <a:latin typeface="Arial"/>
                <a:ea typeface="Arial"/>
                <a:cs typeface="Arial"/>
                <a:sym typeface="Arial"/>
              </a:rPr>
              <a:t>Мовленнєві вправи</a:t>
            </a:r>
            <a:endParaRPr/>
          </a:p>
        </p:txBody>
      </p:sp>
      <p:sp>
        <p:nvSpPr>
          <p:cNvPr id="392" name="Google Shape;392;p54"/>
          <p:cNvSpPr txBox="1">
            <a:spLocks noGrp="1"/>
          </p:cNvSpPr>
          <p:nvPr>
            <p:ph type="body" idx="1"/>
          </p:nvPr>
        </p:nvSpPr>
        <p:spPr>
          <a:xfrm>
            <a:off x="838200" y="2362200"/>
            <a:ext cx="7693025" cy="3724275"/>
          </a:xfrm>
          <a:prstGeom prst="rect">
            <a:avLst/>
          </a:prstGeom>
          <a:noFill/>
          <a:ln>
            <a:noFill/>
          </a:ln>
        </p:spPr>
        <p:txBody>
          <a:bodyPr spcFirstLastPara="1" wrap="square" lIns="91425" tIns="45700" rIns="91425" bIns="45700" anchor="t" anchorCtr="0">
            <a:noAutofit/>
          </a:bodyPr>
          <a:lstStyle/>
          <a:p>
            <a:pPr marL="342900" marR="0" lvl="0" indent="-342900" algn="just" rtl="0">
              <a:lnSpc>
                <a:spcPct val="100000"/>
              </a:lnSpc>
              <a:spcBef>
                <a:spcPts val="0"/>
              </a:spcBef>
              <a:spcAft>
                <a:spcPts val="0"/>
              </a:spcAft>
              <a:buClr>
                <a:schemeClr val="dk1"/>
              </a:buClr>
              <a:buSzPts val="2100"/>
              <a:buFont typeface="Noto Sans Symbols"/>
              <a:buChar char="●"/>
            </a:pPr>
            <a:r>
              <a:rPr lang="en-US" sz="2800" b="0" i="1" u="none">
                <a:solidFill>
                  <a:schemeClr val="dk1"/>
                </a:solidFill>
                <a:latin typeface="Arial"/>
                <a:ea typeface="Arial"/>
                <a:cs typeface="Arial"/>
                <a:sym typeface="Arial"/>
              </a:rPr>
              <a:t>Describe the British as you see them. Compare your characteristics with your partner’s</a:t>
            </a:r>
            <a:r>
              <a:rPr lang="en-US" sz="2800" b="0" i="0" u="none">
                <a:solidFill>
                  <a:schemeClr val="dk1"/>
                </a:solidFill>
                <a:latin typeface="Arial"/>
                <a:ea typeface="Arial"/>
                <a:cs typeface="Arial"/>
                <a:sym typeface="Arial"/>
              </a:rPr>
              <a:t> (монолог-роздум) </a:t>
            </a:r>
            <a:endParaRPr/>
          </a:p>
          <a:p>
            <a:pPr marL="342900" marR="0" lvl="0" indent="-342900" algn="just" rtl="0">
              <a:lnSpc>
                <a:spcPct val="100000"/>
              </a:lnSpc>
              <a:spcBef>
                <a:spcPts val="560"/>
              </a:spcBef>
              <a:spcAft>
                <a:spcPts val="0"/>
              </a:spcAft>
              <a:buClr>
                <a:schemeClr val="dk1"/>
              </a:buClr>
              <a:buSzPts val="2100"/>
              <a:buFont typeface="Noto Sans Symbols"/>
              <a:buChar char="●"/>
            </a:pPr>
            <a:r>
              <a:rPr lang="en-US" sz="2800" b="0" i="0" u="none">
                <a:solidFill>
                  <a:schemeClr val="dk1"/>
                </a:solidFill>
                <a:latin typeface="Arial"/>
                <a:ea typeface="Arial"/>
                <a:cs typeface="Arial"/>
                <a:sym typeface="Arial"/>
              </a:rPr>
              <a:t>Make a short report on one of the sports. Tell about it to your classmates but don’t mention its name. Let them guess it (монолог-опис)</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2">
                                            <p:txEl>
                                              <p:pRg st="0" end="0"/>
                                            </p:txEl>
                                          </p:spTgt>
                                        </p:tgtEl>
                                        <p:attrNameLst>
                                          <p:attrName>style.visibility</p:attrName>
                                        </p:attrNameLst>
                                      </p:cBhvr>
                                      <p:to>
                                        <p:strVal val="visible"/>
                                      </p:to>
                                    </p:set>
                                    <p:anim calcmode="lin" valueType="num">
                                      <p:cBhvr additive="base">
                                        <p:cTn id="7" dur="500"/>
                                        <p:tgtEl>
                                          <p:spTgt spid="39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92">
                                            <p:txEl>
                                              <p:pRg st="1" end="1"/>
                                            </p:txEl>
                                          </p:spTgt>
                                        </p:tgtEl>
                                        <p:attrNameLst>
                                          <p:attrName>style.visibility</p:attrName>
                                        </p:attrNameLst>
                                      </p:cBhvr>
                                      <p:to>
                                        <p:strVal val="visible"/>
                                      </p:to>
                                    </p:set>
                                    <p:anim calcmode="lin" valueType="num">
                                      <p:cBhvr additive="base">
                                        <p:cTn id="12" dur="500"/>
                                        <p:tgtEl>
                                          <p:spTgt spid="39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
        <p:cNvGrpSpPr/>
        <p:nvPr/>
      </p:nvGrpSpPr>
      <p:grpSpPr>
        <a:xfrm>
          <a:off x="0" y="0"/>
          <a:ext cx="0" cy="0"/>
          <a:chOff x="0" y="0"/>
          <a:chExt cx="0" cy="0"/>
        </a:xfrm>
      </p:grpSpPr>
      <p:sp>
        <p:nvSpPr>
          <p:cNvPr id="68" name="Google Shape;68;p9"/>
          <p:cNvSpPr txBox="1"/>
          <p:nvPr/>
        </p:nvSpPr>
        <p:spPr>
          <a:xfrm>
            <a:off x="0" y="1125537"/>
            <a:ext cx="9144000" cy="935037"/>
          </a:xfrm>
          <a:prstGeom prst="rect">
            <a:avLst/>
          </a:prstGeom>
          <a:solidFill>
            <a:schemeClr val="accent1"/>
          </a:solidFill>
          <a:ln w="25400" cap="flat" cmpd="sng">
            <a:solidFill>
              <a:srgbClr val="2395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69" name="Google Shape;69;p9"/>
          <p:cNvSpPr txBox="1">
            <a:spLocks noGrp="1"/>
          </p:cNvSpPr>
          <p:nvPr>
            <p:ph type="body" idx="4294967295"/>
          </p:nvPr>
        </p:nvSpPr>
        <p:spPr>
          <a:xfrm>
            <a:off x="0" y="0"/>
            <a:ext cx="9144000" cy="6858000"/>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100000"/>
              </a:lnSpc>
              <a:spcBef>
                <a:spcPts val="0"/>
              </a:spcBef>
              <a:spcAft>
                <a:spcPts val="0"/>
              </a:spcAft>
              <a:buClr>
                <a:schemeClr val="dk1"/>
              </a:buClr>
              <a:buSzPts val="2100"/>
              <a:buFont typeface="Noto Sans Symbols"/>
              <a:buNone/>
            </a:pPr>
            <a:r>
              <a:rPr lang="en-US" sz="2800" b="0" i="0" u="none">
                <a:solidFill>
                  <a:schemeClr val="dk1"/>
                </a:solidFill>
                <a:latin typeface="Arial"/>
                <a:ea typeface="Arial"/>
                <a:cs typeface="Arial"/>
                <a:sym typeface="Arial"/>
              </a:rPr>
              <a:t>Загальна система вправ</a:t>
            </a:r>
            <a:endParaRPr/>
          </a:p>
          <a:p>
            <a:pPr marL="342900" marR="0" lvl="0" indent="-342900" algn="ctr" rtl="0">
              <a:lnSpc>
                <a:spcPct val="100000"/>
              </a:lnSpc>
              <a:spcBef>
                <a:spcPts val="560"/>
              </a:spcBef>
              <a:spcAft>
                <a:spcPts val="0"/>
              </a:spcAft>
              <a:buClr>
                <a:schemeClr val="dk1"/>
              </a:buClr>
              <a:buSzPts val="2100"/>
              <a:buFont typeface="Noto Sans Symbols"/>
              <a:buNone/>
            </a:pPr>
            <a:endParaRPr sz="2800" b="0" i="0" u="none">
              <a:solidFill>
                <a:schemeClr val="dk1"/>
              </a:solidFill>
              <a:latin typeface="Arial"/>
              <a:ea typeface="Arial"/>
              <a:cs typeface="Arial"/>
              <a:sym typeface="Arial"/>
            </a:endParaRPr>
          </a:p>
          <a:p>
            <a:pPr marL="342900" marR="0" lvl="0" indent="-342900" algn="l" rtl="0">
              <a:lnSpc>
                <a:spcPct val="100000"/>
              </a:lnSpc>
              <a:spcBef>
                <a:spcPts val="240"/>
              </a:spcBef>
              <a:spcAft>
                <a:spcPts val="0"/>
              </a:spcAft>
              <a:buClr>
                <a:schemeClr val="dk1"/>
              </a:buClr>
              <a:buSzPts val="900"/>
              <a:buFont typeface="Noto Sans Symbols"/>
              <a:buNone/>
            </a:pPr>
            <a:r>
              <a:rPr lang="en-US" sz="1200" b="0" i="0" u="none">
                <a:solidFill>
                  <a:schemeClr val="dk1"/>
                </a:solidFill>
                <a:latin typeface="Arial"/>
                <a:ea typeface="Arial"/>
                <a:cs typeface="Arial"/>
                <a:sym typeface="Arial"/>
              </a:rPr>
              <a:t>Система вправ 	      Система вправ 		Система вправ 		Система вправ </a:t>
            </a:r>
            <a:endParaRPr/>
          </a:p>
          <a:p>
            <a:pPr marL="342900" marR="0" lvl="0" indent="-342900" algn="l" rtl="0">
              <a:lnSpc>
                <a:spcPct val="100000"/>
              </a:lnSpc>
              <a:spcBef>
                <a:spcPts val="240"/>
              </a:spcBef>
              <a:spcAft>
                <a:spcPts val="0"/>
              </a:spcAft>
              <a:buClr>
                <a:schemeClr val="dk1"/>
              </a:buClr>
              <a:buSzPts val="900"/>
              <a:buFont typeface="Noto Sans Symbols"/>
              <a:buNone/>
            </a:pPr>
            <a:r>
              <a:rPr lang="en-US" sz="1200" b="0" i="0" u="none">
                <a:solidFill>
                  <a:schemeClr val="dk1"/>
                </a:solidFill>
                <a:latin typeface="Arial"/>
                <a:ea typeface="Arial"/>
                <a:cs typeface="Arial"/>
                <a:sym typeface="Arial"/>
              </a:rPr>
              <a:t>для навчання 	      для навчання 		для навчання 		для навчання </a:t>
            </a:r>
            <a:endParaRPr/>
          </a:p>
          <a:p>
            <a:pPr marL="342900" marR="0" lvl="0" indent="-342900" algn="l" rtl="0">
              <a:lnSpc>
                <a:spcPct val="100000"/>
              </a:lnSpc>
              <a:spcBef>
                <a:spcPts val="320"/>
              </a:spcBef>
              <a:spcAft>
                <a:spcPts val="0"/>
              </a:spcAft>
              <a:buClr>
                <a:schemeClr val="dk1"/>
              </a:buClr>
              <a:buSzPts val="1200"/>
              <a:buFont typeface="Noto Sans Symbols"/>
              <a:buNone/>
            </a:pPr>
            <a:r>
              <a:rPr lang="en-US" sz="1600" b="1" i="0" u="none">
                <a:solidFill>
                  <a:srgbClr val="0070C0"/>
                </a:solidFill>
                <a:latin typeface="Arial"/>
                <a:ea typeface="Arial"/>
                <a:cs typeface="Arial"/>
                <a:sym typeface="Arial"/>
              </a:rPr>
              <a:t>аудіювання</a:t>
            </a:r>
            <a:r>
              <a:rPr lang="en-US" sz="1200" b="0" i="0" u="none">
                <a:solidFill>
                  <a:schemeClr val="dk1"/>
                </a:solidFill>
                <a:latin typeface="Arial"/>
                <a:ea typeface="Arial"/>
                <a:cs typeface="Arial"/>
                <a:sym typeface="Arial"/>
              </a:rPr>
              <a:t>	</a:t>
            </a:r>
            <a:r>
              <a:rPr lang="en-US" sz="1200" b="1" i="0" u="none">
                <a:solidFill>
                  <a:schemeClr val="dk1"/>
                </a:solidFill>
                <a:latin typeface="Arial"/>
                <a:ea typeface="Arial"/>
                <a:cs typeface="Arial"/>
                <a:sym typeface="Arial"/>
              </a:rPr>
              <a:t>      </a:t>
            </a:r>
            <a:r>
              <a:rPr lang="en-US" sz="1600" b="1" i="0" u="none">
                <a:solidFill>
                  <a:srgbClr val="7030A0"/>
                </a:solidFill>
                <a:latin typeface="Arial"/>
                <a:ea typeface="Arial"/>
                <a:cs typeface="Arial"/>
                <a:sym typeface="Arial"/>
              </a:rPr>
              <a:t>говоріння</a:t>
            </a:r>
            <a:r>
              <a:rPr lang="en-US" sz="1200" b="1" i="0" u="none">
                <a:solidFill>
                  <a:schemeClr val="dk1"/>
                </a:solidFill>
                <a:latin typeface="Arial"/>
                <a:ea typeface="Arial"/>
                <a:cs typeface="Arial"/>
                <a:sym typeface="Arial"/>
              </a:rPr>
              <a:t>		</a:t>
            </a:r>
            <a:r>
              <a:rPr lang="en-US" sz="1600" b="1" i="0" u="none">
                <a:solidFill>
                  <a:srgbClr val="3A5C6E"/>
                </a:solidFill>
                <a:latin typeface="Arial"/>
                <a:ea typeface="Arial"/>
                <a:cs typeface="Arial"/>
                <a:sym typeface="Arial"/>
              </a:rPr>
              <a:t>читання</a:t>
            </a:r>
            <a:r>
              <a:rPr lang="en-US" sz="1600" b="1" i="0" u="none">
                <a:solidFill>
                  <a:schemeClr val="dk1"/>
                </a:solidFill>
                <a:latin typeface="Arial"/>
                <a:ea typeface="Arial"/>
                <a:cs typeface="Arial"/>
                <a:sym typeface="Arial"/>
              </a:rPr>
              <a:t>	</a:t>
            </a:r>
            <a:r>
              <a:rPr lang="en-US" sz="1200" b="1" i="0" u="none">
                <a:solidFill>
                  <a:schemeClr val="dk1"/>
                </a:solidFill>
                <a:latin typeface="Arial"/>
                <a:ea typeface="Arial"/>
                <a:cs typeface="Arial"/>
                <a:sym typeface="Arial"/>
              </a:rPr>
              <a:t>	                       </a:t>
            </a:r>
            <a:r>
              <a:rPr lang="en-US" sz="1600" b="1" i="0" u="none">
                <a:solidFill>
                  <a:srgbClr val="7F7F7F"/>
                </a:solidFill>
                <a:latin typeface="Arial"/>
                <a:ea typeface="Arial"/>
                <a:cs typeface="Arial"/>
                <a:sym typeface="Arial"/>
              </a:rPr>
              <a:t>письма</a:t>
            </a:r>
            <a:endParaRPr/>
          </a:p>
          <a:p>
            <a:pPr marL="342900" marR="0" lvl="0" indent="-342900" algn="l" rtl="0">
              <a:lnSpc>
                <a:spcPct val="100000"/>
              </a:lnSpc>
              <a:spcBef>
                <a:spcPts val="560"/>
              </a:spcBef>
              <a:spcAft>
                <a:spcPts val="0"/>
              </a:spcAft>
              <a:buClr>
                <a:schemeClr val="dk1"/>
              </a:buClr>
              <a:buSzPts val="2100"/>
              <a:buFont typeface="Noto Sans Symbols"/>
              <a:buNone/>
            </a:pPr>
            <a:endParaRPr sz="2800" b="0" i="0" u="none">
              <a:solidFill>
                <a:schemeClr val="dk1"/>
              </a:solidFill>
              <a:latin typeface="Arial"/>
              <a:ea typeface="Arial"/>
              <a:cs typeface="Arial"/>
              <a:sym typeface="Arial"/>
            </a:endParaRPr>
          </a:p>
          <a:p>
            <a:pPr marL="342900" marR="0" lvl="0" indent="-342900" algn="l" rtl="0">
              <a:lnSpc>
                <a:spcPct val="100000"/>
              </a:lnSpc>
              <a:spcBef>
                <a:spcPts val="200"/>
              </a:spcBef>
              <a:spcAft>
                <a:spcPts val="0"/>
              </a:spcAft>
              <a:buClr>
                <a:schemeClr val="dk1"/>
              </a:buClr>
              <a:buSzPts val="750"/>
              <a:buFont typeface="Noto Sans Symbols"/>
              <a:buNone/>
            </a:pPr>
            <a:r>
              <a:rPr lang="en-US" sz="1000" b="0" i="0" u="none">
                <a:solidFill>
                  <a:schemeClr val="dk1"/>
                </a:solidFill>
                <a:latin typeface="Arial"/>
                <a:ea typeface="Arial"/>
                <a:cs typeface="Arial"/>
                <a:sym typeface="Arial"/>
              </a:rPr>
              <a:t>підсистема  вправ	         підсистема  вправ		підсистема  вправ		підсистема  вправ</a:t>
            </a:r>
            <a:endParaRPr/>
          </a:p>
          <a:p>
            <a:pPr marL="342900" marR="0" lvl="0" indent="-342900" algn="l" rtl="0">
              <a:lnSpc>
                <a:spcPct val="100000"/>
              </a:lnSpc>
              <a:spcBef>
                <a:spcPts val="200"/>
              </a:spcBef>
              <a:spcAft>
                <a:spcPts val="0"/>
              </a:spcAft>
              <a:buClr>
                <a:schemeClr val="dk1"/>
              </a:buClr>
              <a:buSzPts val="750"/>
              <a:buFont typeface="Noto Sans Symbols"/>
              <a:buNone/>
            </a:pPr>
            <a:r>
              <a:rPr lang="en-US" sz="1000" b="0" i="0" u="none">
                <a:solidFill>
                  <a:schemeClr val="dk1"/>
                </a:solidFill>
                <a:latin typeface="Arial"/>
                <a:ea typeface="Arial"/>
                <a:cs typeface="Arial"/>
                <a:sym typeface="Arial"/>
              </a:rPr>
              <a:t>для формування	         для формування		для формування		для формування</a:t>
            </a:r>
            <a:endParaRPr/>
          </a:p>
          <a:p>
            <a:pPr marL="342900" marR="0" lvl="0" indent="-342900" algn="l" rtl="0">
              <a:lnSpc>
                <a:spcPct val="100000"/>
              </a:lnSpc>
              <a:spcBef>
                <a:spcPts val="200"/>
              </a:spcBef>
              <a:spcAft>
                <a:spcPts val="0"/>
              </a:spcAft>
              <a:buClr>
                <a:schemeClr val="dk1"/>
              </a:buClr>
              <a:buSzPts val="750"/>
              <a:buFont typeface="Noto Sans Symbols"/>
              <a:buNone/>
            </a:pPr>
            <a:r>
              <a:rPr lang="en-US" sz="1000" b="1" i="0" u="none">
                <a:solidFill>
                  <a:srgbClr val="0070C0"/>
                </a:solidFill>
                <a:latin typeface="Arial"/>
                <a:ea typeface="Arial"/>
                <a:cs typeface="Arial"/>
                <a:sym typeface="Arial"/>
              </a:rPr>
              <a:t>фонетичних навичок	       фонетичних навичок</a:t>
            </a:r>
            <a:r>
              <a:rPr lang="en-US" sz="1000" b="0" i="0" u="none">
                <a:solidFill>
                  <a:schemeClr val="dk1"/>
                </a:solidFill>
                <a:latin typeface="Arial"/>
                <a:ea typeface="Arial"/>
                <a:cs typeface="Arial"/>
                <a:sym typeface="Arial"/>
              </a:rPr>
              <a:t>		</a:t>
            </a:r>
            <a:r>
              <a:rPr lang="en-US" sz="1000" b="1" i="0" u="none">
                <a:solidFill>
                  <a:srgbClr val="366884"/>
                </a:solidFill>
                <a:latin typeface="Arial"/>
                <a:ea typeface="Arial"/>
                <a:cs typeface="Arial"/>
                <a:sym typeface="Arial"/>
              </a:rPr>
              <a:t>орфографічних навичок		орфографічних нав</a:t>
            </a:r>
            <a:r>
              <a:rPr lang="en-US" sz="1000" b="0" i="0" u="none">
                <a:solidFill>
                  <a:srgbClr val="366884"/>
                </a:solidFill>
                <a:latin typeface="Arial"/>
                <a:ea typeface="Arial"/>
                <a:cs typeface="Arial"/>
                <a:sym typeface="Arial"/>
              </a:rPr>
              <a:t>.</a:t>
            </a:r>
            <a:endParaRPr/>
          </a:p>
          <a:p>
            <a:pPr marL="342900" marR="0" lvl="0" indent="-342900" algn="l" rtl="0">
              <a:lnSpc>
                <a:spcPct val="100000"/>
              </a:lnSpc>
              <a:spcBef>
                <a:spcPts val="200"/>
              </a:spcBef>
              <a:spcAft>
                <a:spcPts val="0"/>
              </a:spcAft>
              <a:buClr>
                <a:schemeClr val="dk1"/>
              </a:buClr>
              <a:buSzPts val="750"/>
              <a:buFont typeface="Noto Sans Symbols"/>
              <a:buNone/>
            </a:pPr>
            <a:endParaRPr sz="1000" b="0" i="0" u="none">
              <a:solidFill>
                <a:schemeClr val="dk1"/>
              </a:solidFill>
              <a:latin typeface="Arial"/>
              <a:ea typeface="Arial"/>
              <a:cs typeface="Arial"/>
              <a:sym typeface="Arial"/>
            </a:endParaRPr>
          </a:p>
          <a:p>
            <a:pPr marL="342900" marR="0" lvl="0" indent="-342900" algn="l" rtl="0">
              <a:lnSpc>
                <a:spcPct val="100000"/>
              </a:lnSpc>
              <a:spcBef>
                <a:spcPts val="200"/>
              </a:spcBef>
              <a:spcAft>
                <a:spcPts val="0"/>
              </a:spcAft>
              <a:buClr>
                <a:schemeClr val="dk1"/>
              </a:buClr>
              <a:buSzPts val="750"/>
              <a:buFont typeface="Noto Sans Symbols"/>
              <a:buNone/>
            </a:pPr>
            <a:endParaRPr sz="1000" b="0" i="0" u="none">
              <a:solidFill>
                <a:schemeClr val="dk1"/>
              </a:solidFill>
              <a:latin typeface="Arial"/>
              <a:ea typeface="Arial"/>
              <a:cs typeface="Arial"/>
              <a:sym typeface="Arial"/>
            </a:endParaRPr>
          </a:p>
          <a:p>
            <a:pPr marL="342900" marR="0" lvl="0" indent="-342900" algn="l" rtl="0">
              <a:lnSpc>
                <a:spcPct val="100000"/>
              </a:lnSpc>
              <a:spcBef>
                <a:spcPts val="200"/>
              </a:spcBef>
              <a:spcAft>
                <a:spcPts val="0"/>
              </a:spcAft>
              <a:buClr>
                <a:schemeClr val="dk1"/>
              </a:buClr>
              <a:buSzPts val="750"/>
              <a:buFont typeface="Noto Sans Symbols"/>
              <a:buNone/>
            </a:pPr>
            <a:r>
              <a:rPr lang="en-US" sz="1000" b="0" i="0" u="none">
                <a:solidFill>
                  <a:schemeClr val="dk1"/>
                </a:solidFill>
                <a:latin typeface="Arial"/>
                <a:ea typeface="Arial"/>
                <a:cs typeface="Arial"/>
                <a:sym typeface="Arial"/>
              </a:rPr>
              <a:t>підсистема  вправ	         підсистема  вправ		підсистема  вправ		підсистема  вправ</a:t>
            </a:r>
            <a:endParaRPr/>
          </a:p>
          <a:p>
            <a:pPr marL="342900" marR="0" lvl="0" indent="-342900" algn="l" rtl="0">
              <a:lnSpc>
                <a:spcPct val="100000"/>
              </a:lnSpc>
              <a:spcBef>
                <a:spcPts val="200"/>
              </a:spcBef>
              <a:spcAft>
                <a:spcPts val="0"/>
              </a:spcAft>
              <a:buClr>
                <a:schemeClr val="dk1"/>
              </a:buClr>
              <a:buSzPts val="750"/>
              <a:buFont typeface="Noto Sans Symbols"/>
              <a:buNone/>
            </a:pPr>
            <a:r>
              <a:rPr lang="en-US" sz="1000" b="0" i="0" u="none">
                <a:solidFill>
                  <a:schemeClr val="dk1"/>
                </a:solidFill>
                <a:latin typeface="Arial"/>
                <a:ea typeface="Arial"/>
                <a:cs typeface="Arial"/>
                <a:sym typeface="Arial"/>
              </a:rPr>
              <a:t>для формування	         для формування		для формування		для формування</a:t>
            </a:r>
            <a:endParaRPr/>
          </a:p>
          <a:p>
            <a:pPr marL="342900" marR="0" lvl="0" indent="-342900" algn="l" rtl="0">
              <a:lnSpc>
                <a:spcPct val="100000"/>
              </a:lnSpc>
              <a:spcBef>
                <a:spcPts val="200"/>
              </a:spcBef>
              <a:spcAft>
                <a:spcPts val="0"/>
              </a:spcAft>
              <a:buClr>
                <a:schemeClr val="dk1"/>
              </a:buClr>
              <a:buSzPts val="750"/>
              <a:buFont typeface="Noto Sans Symbols"/>
              <a:buNone/>
            </a:pPr>
            <a:r>
              <a:rPr lang="en-US" sz="1000" b="1" i="0" u="none">
                <a:solidFill>
                  <a:schemeClr val="dk1"/>
                </a:solidFill>
                <a:latin typeface="Arial"/>
                <a:ea typeface="Arial"/>
                <a:cs typeface="Arial"/>
                <a:sym typeface="Arial"/>
              </a:rPr>
              <a:t>лексичних навичок	       лексичних навичок		лексичних навичок		лексичних навичок</a:t>
            </a:r>
            <a:endParaRPr/>
          </a:p>
          <a:p>
            <a:pPr marL="342900" marR="0" lvl="0" indent="-342900" algn="l" rtl="0">
              <a:lnSpc>
                <a:spcPct val="100000"/>
              </a:lnSpc>
              <a:spcBef>
                <a:spcPts val="200"/>
              </a:spcBef>
              <a:spcAft>
                <a:spcPts val="0"/>
              </a:spcAft>
              <a:buClr>
                <a:schemeClr val="dk1"/>
              </a:buClr>
              <a:buSzPts val="750"/>
              <a:buFont typeface="Noto Sans Symbols"/>
              <a:buNone/>
            </a:pPr>
            <a:endParaRPr sz="1000" b="0" i="0" u="none">
              <a:solidFill>
                <a:schemeClr val="dk1"/>
              </a:solidFill>
              <a:latin typeface="Arial"/>
              <a:ea typeface="Arial"/>
              <a:cs typeface="Arial"/>
              <a:sym typeface="Arial"/>
            </a:endParaRPr>
          </a:p>
          <a:p>
            <a:pPr marL="342900" marR="0" lvl="0" indent="-342900" algn="l" rtl="0">
              <a:lnSpc>
                <a:spcPct val="100000"/>
              </a:lnSpc>
              <a:spcBef>
                <a:spcPts val="200"/>
              </a:spcBef>
              <a:spcAft>
                <a:spcPts val="0"/>
              </a:spcAft>
              <a:buClr>
                <a:schemeClr val="dk1"/>
              </a:buClr>
              <a:buSzPts val="750"/>
              <a:buFont typeface="Noto Sans Symbols"/>
              <a:buNone/>
            </a:pPr>
            <a:r>
              <a:rPr lang="en-US" sz="1000" b="0" i="0" u="none">
                <a:solidFill>
                  <a:schemeClr val="dk1"/>
                </a:solidFill>
                <a:latin typeface="Arial"/>
                <a:ea typeface="Arial"/>
                <a:cs typeface="Arial"/>
                <a:sym typeface="Arial"/>
              </a:rPr>
              <a:t>підсистема  вправ	         підсистема  вправ		підсистема  вправ		підсистема  вправ</a:t>
            </a:r>
            <a:endParaRPr/>
          </a:p>
          <a:p>
            <a:pPr marL="342900" marR="0" lvl="0" indent="-342900" algn="l" rtl="0">
              <a:lnSpc>
                <a:spcPct val="100000"/>
              </a:lnSpc>
              <a:spcBef>
                <a:spcPts val="200"/>
              </a:spcBef>
              <a:spcAft>
                <a:spcPts val="0"/>
              </a:spcAft>
              <a:buClr>
                <a:schemeClr val="dk1"/>
              </a:buClr>
              <a:buSzPts val="750"/>
              <a:buFont typeface="Noto Sans Symbols"/>
              <a:buNone/>
            </a:pPr>
            <a:r>
              <a:rPr lang="en-US" sz="1000" b="0" i="0" u="none">
                <a:solidFill>
                  <a:schemeClr val="dk1"/>
                </a:solidFill>
                <a:latin typeface="Arial"/>
                <a:ea typeface="Arial"/>
                <a:cs typeface="Arial"/>
                <a:sym typeface="Arial"/>
              </a:rPr>
              <a:t>для формування	         для формування		для формування		для формування</a:t>
            </a:r>
            <a:endParaRPr/>
          </a:p>
          <a:p>
            <a:pPr marL="342900" marR="0" lvl="0" indent="-342900" algn="l" rtl="0">
              <a:lnSpc>
                <a:spcPct val="100000"/>
              </a:lnSpc>
              <a:spcBef>
                <a:spcPts val="200"/>
              </a:spcBef>
              <a:spcAft>
                <a:spcPts val="0"/>
              </a:spcAft>
              <a:buClr>
                <a:schemeClr val="dk1"/>
              </a:buClr>
              <a:buSzPts val="750"/>
              <a:buFont typeface="Noto Sans Symbols"/>
              <a:buNone/>
            </a:pPr>
            <a:r>
              <a:rPr lang="en-US" sz="1000" b="1" i="1" u="none">
                <a:solidFill>
                  <a:schemeClr val="dk1"/>
                </a:solidFill>
                <a:latin typeface="Arial"/>
                <a:ea typeface="Arial"/>
                <a:cs typeface="Arial"/>
                <a:sym typeface="Arial"/>
              </a:rPr>
              <a:t>граматичних навичок	       граматичних навичок		граматичних навичок		 граматичних нав</a:t>
            </a:r>
            <a:r>
              <a:rPr lang="en-US" sz="1000" b="0" i="0" u="none">
                <a:solidFill>
                  <a:schemeClr val="dk1"/>
                </a:solidFill>
                <a:latin typeface="Arial"/>
                <a:ea typeface="Arial"/>
                <a:cs typeface="Arial"/>
                <a:sym typeface="Arial"/>
              </a:rPr>
              <a:t>.</a:t>
            </a:r>
            <a:endParaRPr/>
          </a:p>
          <a:p>
            <a:pPr marL="342900" marR="0" lvl="0" indent="-342900" algn="l" rtl="0">
              <a:lnSpc>
                <a:spcPct val="100000"/>
              </a:lnSpc>
              <a:spcBef>
                <a:spcPts val="200"/>
              </a:spcBef>
              <a:spcAft>
                <a:spcPts val="0"/>
              </a:spcAft>
              <a:buClr>
                <a:schemeClr val="dk1"/>
              </a:buClr>
              <a:buSzPts val="750"/>
              <a:buFont typeface="Noto Sans Symbols"/>
              <a:buNone/>
            </a:pPr>
            <a:endParaRPr sz="1000" b="0" i="0" u="none">
              <a:solidFill>
                <a:schemeClr val="dk1"/>
              </a:solidFill>
              <a:latin typeface="Arial"/>
              <a:ea typeface="Arial"/>
              <a:cs typeface="Arial"/>
              <a:sym typeface="Arial"/>
            </a:endParaRPr>
          </a:p>
          <a:p>
            <a:pPr marL="342900" marR="0" lvl="0" indent="-342900" algn="l" rtl="0">
              <a:lnSpc>
                <a:spcPct val="100000"/>
              </a:lnSpc>
              <a:spcBef>
                <a:spcPts val="200"/>
              </a:spcBef>
              <a:spcAft>
                <a:spcPts val="0"/>
              </a:spcAft>
              <a:buClr>
                <a:schemeClr val="dk1"/>
              </a:buClr>
              <a:buSzPts val="750"/>
              <a:buFont typeface="Noto Sans Symbols"/>
              <a:buNone/>
            </a:pPr>
            <a:r>
              <a:rPr lang="en-US" sz="1000" b="0" i="0" u="none">
                <a:solidFill>
                  <a:schemeClr val="dk1"/>
                </a:solidFill>
                <a:latin typeface="Arial"/>
                <a:ea typeface="Arial"/>
                <a:cs typeface="Arial"/>
                <a:sym typeface="Arial"/>
              </a:rPr>
              <a:t>підсистема  вправ	         підсистема  вправ		підсистема  вправ		підсистема  вправ</a:t>
            </a:r>
            <a:endParaRPr/>
          </a:p>
          <a:p>
            <a:pPr marL="342900" marR="0" lvl="0" indent="-342900" algn="l" rtl="0">
              <a:lnSpc>
                <a:spcPct val="100000"/>
              </a:lnSpc>
              <a:spcBef>
                <a:spcPts val="200"/>
              </a:spcBef>
              <a:spcAft>
                <a:spcPts val="0"/>
              </a:spcAft>
              <a:buClr>
                <a:schemeClr val="dk1"/>
              </a:buClr>
              <a:buSzPts val="750"/>
              <a:buFont typeface="Noto Sans Symbols"/>
              <a:buNone/>
            </a:pPr>
            <a:r>
              <a:rPr lang="en-US" sz="1000" b="0" i="0" u="none">
                <a:solidFill>
                  <a:schemeClr val="dk1"/>
                </a:solidFill>
                <a:latin typeface="Arial"/>
                <a:ea typeface="Arial"/>
                <a:cs typeface="Arial"/>
                <a:sym typeface="Arial"/>
              </a:rPr>
              <a:t>для розвитку	        	         для розвитку 		для розвитку 		                          для розвитку</a:t>
            </a:r>
            <a:endParaRPr/>
          </a:p>
          <a:p>
            <a:pPr marL="342900" marR="0" lvl="0" indent="-342900" algn="l" rtl="0">
              <a:lnSpc>
                <a:spcPct val="100000"/>
              </a:lnSpc>
              <a:spcBef>
                <a:spcPts val="200"/>
              </a:spcBef>
              <a:spcAft>
                <a:spcPts val="0"/>
              </a:spcAft>
              <a:buClr>
                <a:schemeClr val="dk1"/>
              </a:buClr>
              <a:buSzPts val="750"/>
              <a:buFont typeface="Noto Sans Symbols"/>
              <a:buNone/>
            </a:pPr>
            <a:r>
              <a:rPr lang="en-US" sz="1000" b="1" i="0" u="none">
                <a:solidFill>
                  <a:srgbClr val="0070C0"/>
                </a:solidFill>
                <a:latin typeface="Arial"/>
                <a:ea typeface="Arial"/>
                <a:cs typeface="Arial"/>
                <a:sym typeface="Arial"/>
              </a:rPr>
              <a:t>умінь аудіювання</a:t>
            </a:r>
            <a:r>
              <a:rPr lang="en-US" sz="1000" b="1" i="0" u="none">
                <a:solidFill>
                  <a:schemeClr val="dk1"/>
                </a:solidFill>
                <a:latin typeface="Arial"/>
                <a:ea typeface="Arial"/>
                <a:cs typeface="Arial"/>
                <a:sym typeface="Arial"/>
              </a:rPr>
              <a:t>	       </a:t>
            </a:r>
            <a:r>
              <a:rPr lang="en-US" sz="1000" b="1" i="0" u="none">
                <a:solidFill>
                  <a:srgbClr val="7030A0"/>
                </a:solidFill>
                <a:latin typeface="Arial"/>
                <a:ea typeface="Arial"/>
                <a:cs typeface="Arial"/>
                <a:sym typeface="Arial"/>
              </a:rPr>
              <a:t>умінь говоріння</a:t>
            </a:r>
            <a:r>
              <a:rPr lang="en-US" sz="1000" b="1" i="0" u="none">
                <a:solidFill>
                  <a:schemeClr val="dk1"/>
                </a:solidFill>
                <a:latin typeface="Arial"/>
                <a:ea typeface="Arial"/>
                <a:cs typeface="Arial"/>
                <a:sym typeface="Arial"/>
              </a:rPr>
              <a:t>		</a:t>
            </a:r>
            <a:r>
              <a:rPr lang="en-US" sz="1000" b="1" i="0" u="none">
                <a:solidFill>
                  <a:srgbClr val="3A5C6E"/>
                </a:solidFill>
                <a:latin typeface="Arial"/>
                <a:ea typeface="Arial"/>
                <a:cs typeface="Arial"/>
                <a:sym typeface="Arial"/>
              </a:rPr>
              <a:t>умінь читання</a:t>
            </a:r>
            <a:r>
              <a:rPr lang="en-US" sz="1000" b="1" i="0" u="none">
                <a:solidFill>
                  <a:schemeClr val="dk1"/>
                </a:solidFill>
                <a:latin typeface="Arial"/>
                <a:ea typeface="Arial"/>
                <a:cs typeface="Arial"/>
                <a:sym typeface="Arial"/>
              </a:rPr>
              <a:t>		                          </a:t>
            </a:r>
            <a:r>
              <a:rPr lang="en-US" sz="1000" b="1" i="0" u="none">
                <a:solidFill>
                  <a:srgbClr val="7F7F7F"/>
                </a:solidFill>
                <a:latin typeface="Arial"/>
                <a:ea typeface="Arial"/>
                <a:cs typeface="Arial"/>
                <a:sym typeface="Arial"/>
              </a:rPr>
              <a:t>умінь письма</a:t>
            </a:r>
            <a:endParaRPr/>
          </a:p>
          <a:p>
            <a:pPr marL="342900" marR="0" lvl="0" indent="-295275" algn="l" rtl="0">
              <a:lnSpc>
                <a:spcPct val="100000"/>
              </a:lnSpc>
              <a:spcBef>
                <a:spcPts val="200"/>
              </a:spcBef>
              <a:spcAft>
                <a:spcPts val="0"/>
              </a:spcAft>
              <a:buClr>
                <a:schemeClr val="dk1"/>
              </a:buClr>
              <a:buSzPts val="750"/>
              <a:buFont typeface="Noto Sans Symbols"/>
              <a:buNone/>
            </a:pPr>
            <a:endParaRPr sz="1000" b="1" i="0" u="none">
              <a:solidFill>
                <a:srgbClr val="7F7F7F"/>
              </a:solidFill>
              <a:latin typeface="Arial"/>
              <a:ea typeface="Arial"/>
              <a:cs typeface="Arial"/>
              <a:sym typeface="Arial"/>
            </a:endParaRPr>
          </a:p>
        </p:txBody>
      </p:sp>
      <p:cxnSp>
        <p:nvCxnSpPr>
          <p:cNvPr id="70" name="Google Shape;70;p9"/>
          <p:cNvCxnSpPr/>
          <p:nvPr/>
        </p:nvCxnSpPr>
        <p:spPr>
          <a:xfrm>
            <a:off x="1979612" y="1052512"/>
            <a:ext cx="0" cy="4897437"/>
          </a:xfrm>
          <a:prstGeom prst="straightConnector1">
            <a:avLst/>
          </a:prstGeom>
          <a:noFill/>
          <a:ln w="9525" cap="flat" cmpd="sng">
            <a:solidFill>
              <a:srgbClr val="2ECBCB"/>
            </a:solidFill>
            <a:prstDash val="solid"/>
            <a:miter lim="800000"/>
            <a:headEnd type="none" w="med" len="med"/>
            <a:tailEnd type="none" w="med" len="med"/>
          </a:ln>
        </p:spPr>
      </p:cxnSp>
      <p:cxnSp>
        <p:nvCxnSpPr>
          <p:cNvPr id="71" name="Google Shape;71;p9"/>
          <p:cNvCxnSpPr/>
          <p:nvPr/>
        </p:nvCxnSpPr>
        <p:spPr>
          <a:xfrm>
            <a:off x="4211637" y="981075"/>
            <a:ext cx="0" cy="4968875"/>
          </a:xfrm>
          <a:prstGeom prst="straightConnector1">
            <a:avLst/>
          </a:prstGeom>
          <a:noFill/>
          <a:ln w="9525" cap="flat" cmpd="sng">
            <a:solidFill>
              <a:srgbClr val="2ECBCB"/>
            </a:solidFill>
            <a:prstDash val="solid"/>
            <a:miter lim="800000"/>
            <a:headEnd type="none" w="med" len="med"/>
            <a:tailEnd type="none" w="med" len="med"/>
          </a:ln>
        </p:spPr>
      </p:cxnSp>
      <p:cxnSp>
        <p:nvCxnSpPr>
          <p:cNvPr id="72" name="Google Shape;72;p9"/>
          <p:cNvCxnSpPr/>
          <p:nvPr/>
        </p:nvCxnSpPr>
        <p:spPr>
          <a:xfrm>
            <a:off x="6875462" y="981075"/>
            <a:ext cx="0" cy="4968875"/>
          </a:xfrm>
          <a:prstGeom prst="straightConnector1">
            <a:avLst/>
          </a:prstGeom>
          <a:noFill/>
          <a:ln w="9525" cap="flat" cmpd="sng">
            <a:solidFill>
              <a:srgbClr val="2ECBCB"/>
            </a:solidFill>
            <a:prstDash val="solid"/>
            <a:miter lim="800000"/>
            <a:headEnd type="none" w="med" len="med"/>
            <a:tailEnd type="none" w="med" len="med"/>
          </a:ln>
        </p:spPr>
      </p:cxnSp>
      <p:cxnSp>
        <p:nvCxnSpPr>
          <p:cNvPr id="73" name="Google Shape;73;p9"/>
          <p:cNvCxnSpPr/>
          <p:nvPr/>
        </p:nvCxnSpPr>
        <p:spPr>
          <a:xfrm>
            <a:off x="179387" y="2060575"/>
            <a:ext cx="8280400" cy="0"/>
          </a:xfrm>
          <a:prstGeom prst="straightConnector1">
            <a:avLst/>
          </a:prstGeom>
          <a:noFill/>
          <a:ln w="9525" cap="flat" cmpd="sng">
            <a:solidFill>
              <a:srgbClr val="2ECBCB"/>
            </a:solidFill>
            <a:prstDash val="solid"/>
            <a:miter lim="800000"/>
            <a:headEnd type="none" w="med" len="med"/>
            <a:tailEnd type="none" w="med" len="med"/>
          </a:ln>
        </p:spPr>
      </p:cxnSp>
      <p:cxnSp>
        <p:nvCxnSpPr>
          <p:cNvPr id="74" name="Google Shape;74;p9"/>
          <p:cNvCxnSpPr/>
          <p:nvPr/>
        </p:nvCxnSpPr>
        <p:spPr>
          <a:xfrm>
            <a:off x="0" y="5229225"/>
            <a:ext cx="9144000" cy="0"/>
          </a:xfrm>
          <a:prstGeom prst="straightConnector1">
            <a:avLst/>
          </a:prstGeom>
          <a:noFill/>
          <a:ln w="9525" cap="flat" cmpd="sng">
            <a:solidFill>
              <a:srgbClr val="2ECBCB"/>
            </a:solidFill>
            <a:prstDash val="solid"/>
            <a:miter lim="800000"/>
            <a:headEnd type="none" w="med" len="med"/>
            <a:tailEnd type="none" w="med" len="med"/>
          </a:ln>
        </p:spPr>
      </p:cxn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6"/>
        <p:cNvGrpSpPr/>
        <p:nvPr/>
      </p:nvGrpSpPr>
      <p:grpSpPr>
        <a:xfrm>
          <a:off x="0" y="0"/>
          <a:ext cx="0" cy="0"/>
          <a:chOff x="0" y="0"/>
          <a:chExt cx="0" cy="0"/>
        </a:xfrm>
      </p:grpSpPr>
      <p:sp>
        <p:nvSpPr>
          <p:cNvPr id="397" name="Google Shape;397;p55"/>
          <p:cNvSpPr>
            <a:spLocks noGrp="1"/>
          </p:cNvSpPr>
          <p:nvPr>
            <p:ph type="title"/>
          </p:nvPr>
        </p:nvSpPr>
        <p:spPr>
          <a:xfrm>
            <a:off x="827087" y="274637"/>
            <a:ext cx="7554912" cy="1143000"/>
          </a:xfrm>
          <a:prstGeom prst="roundRect">
            <a:avLst>
              <a:gd name="adj" fmla="val 16667"/>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3200"/>
              <a:buFont typeface="Arial"/>
              <a:buNone/>
            </a:pPr>
            <a:r>
              <a:rPr lang="en-US" sz="3200" b="1" i="0" u="none">
                <a:solidFill>
                  <a:schemeClr val="dk2"/>
                </a:solidFill>
                <a:latin typeface="Arial"/>
                <a:ea typeface="Arial"/>
                <a:cs typeface="Arial"/>
                <a:sym typeface="Arial"/>
              </a:rPr>
              <a:t>До підготовчих належить вправа</a:t>
            </a:r>
            <a:endParaRPr/>
          </a:p>
        </p:txBody>
      </p:sp>
      <p:pic>
        <p:nvPicPr>
          <p:cNvPr id="398" name="Google Shape;398;p55"/>
          <p:cNvPicPr preferRelativeResize="0"/>
          <p:nvPr/>
        </p:nvPicPr>
        <p:blipFill rotWithShape="1">
          <a:blip r:embed="rId3">
            <a:alphaModFix/>
          </a:blip>
          <a:srcRect/>
          <a:stretch/>
        </p:blipFill>
        <p:spPr>
          <a:xfrm>
            <a:off x="4572000" y="2124075"/>
            <a:ext cx="4572000" cy="4733925"/>
          </a:xfrm>
          <a:prstGeom prst="rect">
            <a:avLst/>
          </a:prstGeom>
          <a:noFill/>
          <a:ln>
            <a:noFill/>
          </a:ln>
        </p:spPr>
      </p:pic>
      <p:sp>
        <p:nvSpPr>
          <p:cNvPr id="399" name="Google Shape;399;p55"/>
          <p:cNvSpPr/>
          <p:nvPr/>
        </p:nvSpPr>
        <p:spPr>
          <a:xfrm>
            <a:off x="-365125" y="3533775"/>
            <a:ext cx="1028700" cy="1028700"/>
          </a:xfrm>
          <a:prstGeom prst="smileyFace">
            <a:avLst>
              <a:gd name="adj" fmla="val 4653"/>
            </a:avLst>
          </a:prstGeom>
          <a:gradFill>
            <a:gsLst>
              <a:gs pos="0">
                <a:srgbClr val="FFFF00"/>
              </a:gs>
              <a:gs pos="100000">
                <a:srgbClr val="FF9900"/>
              </a:gs>
            </a:gsLst>
            <a:path path="circle">
              <a:fillToRect l="50000" t="50000" r="50000" b="50000"/>
            </a:path>
            <a:tileRect/>
          </a:gradFill>
          <a:ln w="9525" cap="flat" cmpd="sng">
            <a:solidFill>
              <a:schemeClr val="dk1"/>
            </a:solidFill>
            <a:prstDash val="solid"/>
            <a:miter lim="800000"/>
            <a:headEnd type="none" w="sm" len="sm"/>
            <a:tailEnd type="none" w="sm" len="sm"/>
          </a:ln>
          <a:effectLst>
            <a:outerShdw blurRad="63500" dist="35921" dir="2700000">
              <a:schemeClr val="lt2"/>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00" name="Google Shape;400;p55"/>
          <p:cNvSpPr txBox="1">
            <a:spLocks noGrp="1"/>
          </p:cNvSpPr>
          <p:nvPr>
            <p:ph type="body" idx="1"/>
          </p:nvPr>
        </p:nvSpPr>
        <p:spPr>
          <a:xfrm>
            <a:off x="457200" y="2205037"/>
            <a:ext cx="4114800" cy="40322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100"/>
              <a:buFont typeface="Noto Sans Symbols"/>
              <a:buAutoNum type="arabicPeriod"/>
            </a:pPr>
            <a:r>
              <a:rPr lang="en-US" sz="2800" b="0" i="0" u="none">
                <a:solidFill>
                  <a:schemeClr val="dk1"/>
                </a:solidFill>
                <a:latin typeface="Arial"/>
                <a:ea typeface="Arial"/>
                <a:cs typeface="Arial"/>
                <a:sym typeface="Arial"/>
              </a:rPr>
              <a:t>Дайте відповіді на запитання вчителя</a:t>
            </a:r>
            <a:endParaRPr/>
          </a:p>
          <a:p>
            <a:pPr marL="342900" marR="0" lvl="0" indent="-342900" algn="l" rtl="0">
              <a:lnSpc>
                <a:spcPct val="100000"/>
              </a:lnSpc>
              <a:spcBef>
                <a:spcPts val="560"/>
              </a:spcBef>
              <a:spcAft>
                <a:spcPts val="0"/>
              </a:spcAft>
              <a:buClr>
                <a:schemeClr val="dk1"/>
              </a:buClr>
              <a:buSzPts val="2100"/>
              <a:buFont typeface="Noto Sans Symbols"/>
              <a:buAutoNum type="arabicPeriod"/>
            </a:pPr>
            <a:r>
              <a:rPr lang="en-US" sz="2800" b="0" i="0" u="none">
                <a:solidFill>
                  <a:schemeClr val="dk1"/>
                </a:solidFill>
                <a:latin typeface="Arial"/>
                <a:ea typeface="Arial"/>
                <a:cs typeface="Arial"/>
                <a:sym typeface="Arial"/>
              </a:rPr>
              <a:t>Повторіть фразу, яку сказав попередній учень, та додайте свою</a:t>
            </a:r>
            <a:endParaRPr/>
          </a:p>
          <a:p>
            <a:pPr marL="342900" marR="0" lvl="0" indent="-342900" algn="l" rtl="0">
              <a:lnSpc>
                <a:spcPct val="100000"/>
              </a:lnSpc>
              <a:spcBef>
                <a:spcPts val="560"/>
              </a:spcBef>
              <a:spcAft>
                <a:spcPts val="0"/>
              </a:spcAft>
              <a:buClr>
                <a:schemeClr val="dk1"/>
              </a:buClr>
              <a:buSzPts val="2100"/>
              <a:buFont typeface="Noto Sans Symbols"/>
              <a:buAutoNum type="arabicPeriod"/>
            </a:pPr>
            <a:r>
              <a:rPr lang="en-US" sz="2800" b="0" i="0" u="none">
                <a:solidFill>
                  <a:schemeClr val="dk1"/>
                </a:solidFill>
                <a:latin typeface="Arial"/>
                <a:ea typeface="Arial"/>
                <a:cs typeface="Arial"/>
                <a:sym typeface="Arial"/>
              </a:rPr>
              <a:t>Опишіть свою кімнату</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9"/>
                                        </p:tgtEl>
                                        <p:attrNameLst>
                                          <p:attrName>style.visibility</p:attrName>
                                        </p:attrNameLst>
                                      </p:cBhvr>
                                      <p:to>
                                        <p:strVal val="visible"/>
                                      </p:to>
                                    </p:set>
                                    <p:anim calcmode="lin" valueType="num">
                                      <p:cBhvr additive="base">
                                        <p:cTn id="7" dur="500"/>
                                        <p:tgtEl>
                                          <p:spTgt spid="3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4"/>
        <p:cNvGrpSpPr/>
        <p:nvPr/>
      </p:nvGrpSpPr>
      <p:grpSpPr>
        <a:xfrm>
          <a:off x="0" y="0"/>
          <a:ext cx="0" cy="0"/>
          <a:chOff x="0" y="0"/>
          <a:chExt cx="0" cy="0"/>
        </a:xfrm>
      </p:grpSpPr>
      <p:sp>
        <p:nvSpPr>
          <p:cNvPr id="405" name="Google Shape;405;p56"/>
          <p:cNvSpPr>
            <a:spLocks noGrp="1"/>
          </p:cNvSpPr>
          <p:nvPr>
            <p:ph type="title"/>
          </p:nvPr>
        </p:nvSpPr>
        <p:spPr>
          <a:xfrm>
            <a:off x="1042987" y="274637"/>
            <a:ext cx="7339012" cy="1143000"/>
          </a:xfrm>
          <a:prstGeom prst="roundRect">
            <a:avLst>
              <a:gd name="adj" fmla="val 16667"/>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3200"/>
              <a:buFont typeface="Arial"/>
              <a:buNone/>
            </a:pPr>
            <a:r>
              <a:rPr lang="en-US" sz="3200" b="1" i="0" u="none">
                <a:solidFill>
                  <a:schemeClr val="dk2"/>
                </a:solidFill>
                <a:latin typeface="Arial"/>
                <a:ea typeface="Arial"/>
                <a:cs typeface="Arial"/>
                <a:sym typeface="Arial"/>
              </a:rPr>
              <a:t>Підготовчі вправи співвідносяться з</a:t>
            </a:r>
            <a:endParaRPr/>
          </a:p>
        </p:txBody>
      </p:sp>
      <p:pic>
        <p:nvPicPr>
          <p:cNvPr id="406" name="Google Shape;406;p56"/>
          <p:cNvPicPr preferRelativeResize="0"/>
          <p:nvPr/>
        </p:nvPicPr>
        <p:blipFill rotWithShape="1">
          <a:blip r:embed="rId3">
            <a:alphaModFix/>
          </a:blip>
          <a:srcRect/>
          <a:stretch/>
        </p:blipFill>
        <p:spPr>
          <a:xfrm>
            <a:off x="4508500" y="2060575"/>
            <a:ext cx="4572000" cy="4733925"/>
          </a:xfrm>
          <a:prstGeom prst="rect">
            <a:avLst/>
          </a:prstGeom>
          <a:noFill/>
          <a:ln>
            <a:noFill/>
          </a:ln>
        </p:spPr>
      </p:pic>
      <p:sp>
        <p:nvSpPr>
          <p:cNvPr id="407" name="Google Shape;407;p56"/>
          <p:cNvSpPr/>
          <p:nvPr/>
        </p:nvSpPr>
        <p:spPr>
          <a:xfrm>
            <a:off x="50800" y="2349500"/>
            <a:ext cx="508000" cy="508000"/>
          </a:xfrm>
          <a:prstGeom prst="smileyFace">
            <a:avLst>
              <a:gd name="adj" fmla="val 4653"/>
            </a:avLst>
          </a:prstGeom>
          <a:gradFill>
            <a:gsLst>
              <a:gs pos="0">
                <a:srgbClr val="FFFF00"/>
              </a:gs>
              <a:gs pos="100000">
                <a:srgbClr val="FF9900"/>
              </a:gs>
            </a:gsLst>
            <a:path path="circle">
              <a:fillToRect l="50000" t="50000" r="50000" b="50000"/>
            </a:path>
            <a:tileRect/>
          </a:gradFill>
          <a:ln w="9525" cap="flat" cmpd="sng">
            <a:solidFill>
              <a:schemeClr val="dk1"/>
            </a:solidFill>
            <a:prstDash val="solid"/>
            <a:miter lim="800000"/>
            <a:headEnd type="none" w="sm" len="sm"/>
            <a:tailEnd type="none" w="sm" len="sm"/>
          </a:ln>
          <a:effectLst>
            <a:outerShdw blurRad="63500" dist="35921" dir="2700000">
              <a:schemeClr val="lt2"/>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08" name="Google Shape;408;p56"/>
          <p:cNvSpPr txBox="1">
            <a:spLocks noGrp="1"/>
          </p:cNvSpPr>
          <p:nvPr>
            <p:ph type="body" idx="1"/>
          </p:nvPr>
        </p:nvSpPr>
        <p:spPr>
          <a:xfrm>
            <a:off x="457200" y="2133600"/>
            <a:ext cx="4114800" cy="40322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100"/>
              <a:buFont typeface="Noto Sans Symbols"/>
              <a:buAutoNum type="arabicPeriod"/>
            </a:pPr>
            <a:r>
              <a:rPr lang="en-US" sz="2800" b="0" i="0" u="none">
                <a:solidFill>
                  <a:schemeClr val="dk1"/>
                </a:solidFill>
                <a:latin typeface="Arial"/>
                <a:ea typeface="Arial"/>
                <a:cs typeface="Arial"/>
                <a:sym typeface="Arial"/>
              </a:rPr>
              <a:t>Дотекстовим етапом</a:t>
            </a:r>
            <a:endParaRPr/>
          </a:p>
          <a:p>
            <a:pPr marL="342900" marR="0" lvl="0" indent="-342900" algn="l" rtl="0">
              <a:lnSpc>
                <a:spcPct val="100000"/>
              </a:lnSpc>
              <a:spcBef>
                <a:spcPts val="560"/>
              </a:spcBef>
              <a:spcAft>
                <a:spcPts val="0"/>
              </a:spcAft>
              <a:buClr>
                <a:schemeClr val="dk1"/>
              </a:buClr>
              <a:buSzPts val="2100"/>
              <a:buFont typeface="Noto Sans Symbols"/>
              <a:buAutoNum type="arabicPeriod"/>
            </a:pPr>
            <a:r>
              <a:rPr lang="en-US" sz="2800" b="0" i="0" u="none">
                <a:solidFill>
                  <a:schemeClr val="dk1"/>
                </a:solidFill>
                <a:latin typeface="Arial"/>
                <a:ea typeface="Arial"/>
                <a:cs typeface="Arial"/>
                <a:sym typeface="Arial"/>
              </a:rPr>
              <a:t>Текстовим етапом</a:t>
            </a:r>
            <a:endParaRPr/>
          </a:p>
          <a:p>
            <a:pPr marL="342900" marR="0" lvl="0" indent="-342900" algn="l" rtl="0">
              <a:lnSpc>
                <a:spcPct val="100000"/>
              </a:lnSpc>
              <a:spcBef>
                <a:spcPts val="560"/>
              </a:spcBef>
              <a:spcAft>
                <a:spcPts val="0"/>
              </a:spcAft>
              <a:buClr>
                <a:schemeClr val="dk1"/>
              </a:buClr>
              <a:buSzPts val="2100"/>
              <a:buFont typeface="Noto Sans Symbols"/>
              <a:buAutoNum type="arabicPeriod"/>
            </a:pPr>
            <a:r>
              <a:rPr lang="en-US" sz="2800" b="0" i="0" u="none">
                <a:solidFill>
                  <a:schemeClr val="dk1"/>
                </a:solidFill>
                <a:latin typeface="Arial"/>
                <a:ea typeface="Arial"/>
                <a:cs typeface="Arial"/>
                <a:sym typeface="Arial"/>
              </a:rPr>
              <a:t>Післятекстовим етапом</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7"/>
                                        </p:tgtEl>
                                        <p:attrNameLst>
                                          <p:attrName>style.visibility</p:attrName>
                                        </p:attrNameLst>
                                      </p:cBhvr>
                                      <p:to>
                                        <p:strVal val="visible"/>
                                      </p:to>
                                    </p:set>
                                    <p:anim calcmode="lin" valueType="num">
                                      <p:cBhvr additive="base">
                                        <p:cTn id="7" dur="500"/>
                                        <p:tgtEl>
                                          <p:spTgt spid="4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2"/>
        <p:cNvGrpSpPr/>
        <p:nvPr/>
      </p:nvGrpSpPr>
      <p:grpSpPr>
        <a:xfrm>
          <a:off x="0" y="0"/>
          <a:ext cx="0" cy="0"/>
          <a:chOff x="0" y="0"/>
          <a:chExt cx="0" cy="0"/>
        </a:xfrm>
      </p:grpSpPr>
      <p:sp>
        <p:nvSpPr>
          <p:cNvPr id="413" name="Google Shape;413;p57"/>
          <p:cNvSpPr>
            <a:spLocks noGrp="1"/>
          </p:cNvSpPr>
          <p:nvPr>
            <p:ph type="title"/>
          </p:nvPr>
        </p:nvSpPr>
        <p:spPr>
          <a:xfrm>
            <a:off x="827087" y="274637"/>
            <a:ext cx="7554912" cy="1143000"/>
          </a:xfrm>
          <a:prstGeom prst="roundRect">
            <a:avLst>
              <a:gd name="adj" fmla="val 16667"/>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3200"/>
              <a:buFont typeface="Arial"/>
              <a:buNone/>
            </a:pPr>
            <a:r>
              <a:rPr lang="en-US" sz="3200" b="1" i="0" u="none">
                <a:solidFill>
                  <a:schemeClr val="dk2"/>
                </a:solidFill>
                <a:latin typeface="Arial"/>
                <a:ea typeface="Arial"/>
                <a:cs typeface="Arial"/>
                <a:sym typeface="Arial"/>
              </a:rPr>
              <a:t>До мовленнєвих належить така вправа</a:t>
            </a:r>
            <a:endParaRPr/>
          </a:p>
        </p:txBody>
      </p:sp>
      <p:pic>
        <p:nvPicPr>
          <p:cNvPr id="414" name="Google Shape;414;p57"/>
          <p:cNvPicPr preferRelativeResize="0"/>
          <p:nvPr/>
        </p:nvPicPr>
        <p:blipFill rotWithShape="1">
          <a:blip r:embed="rId3">
            <a:alphaModFix/>
          </a:blip>
          <a:srcRect/>
          <a:stretch/>
        </p:blipFill>
        <p:spPr>
          <a:xfrm>
            <a:off x="4572000" y="1989137"/>
            <a:ext cx="4572000" cy="5143500"/>
          </a:xfrm>
          <a:prstGeom prst="rect">
            <a:avLst/>
          </a:prstGeom>
          <a:noFill/>
          <a:ln>
            <a:noFill/>
          </a:ln>
        </p:spPr>
      </p:pic>
      <p:sp>
        <p:nvSpPr>
          <p:cNvPr id="415" name="Google Shape;415;p57"/>
          <p:cNvSpPr/>
          <p:nvPr/>
        </p:nvSpPr>
        <p:spPr>
          <a:xfrm>
            <a:off x="179387" y="4581525"/>
            <a:ext cx="1028700" cy="1028700"/>
          </a:xfrm>
          <a:prstGeom prst="smileyFace">
            <a:avLst>
              <a:gd name="adj" fmla="val 4653"/>
            </a:avLst>
          </a:prstGeom>
          <a:gradFill>
            <a:gsLst>
              <a:gs pos="0">
                <a:srgbClr val="FFFF00"/>
              </a:gs>
              <a:gs pos="100000">
                <a:srgbClr val="FF9900"/>
              </a:gs>
            </a:gsLst>
            <a:path path="circle">
              <a:fillToRect l="50000" t="50000" r="50000" b="50000"/>
            </a:path>
            <a:tileRect/>
          </a:gradFill>
          <a:ln w="9525" cap="flat" cmpd="sng">
            <a:solidFill>
              <a:schemeClr val="dk1"/>
            </a:solidFill>
            <a:prstDash val="solid"/>
            <a:miter lim="800000"/>
            <a:headEnd type="none" w="sm" len="sm"/>
            <a:tailEnd type="none" w="sm" len="sm"/>
          </a:ln>
          <a:effectLst>
            <a:outerShdw blurRad="63500" dist="35921" dir="2700000">
              <a:schemeClr val="lt2"/>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16" name="Google Shape;416;p57"/>
          <p:cNvSpPr txBox="1">
            <a:spLocks noGrp="1"/>
          </p:cNvSpPr>
          <p:nvPr>
            <p:ph type="body" idx="1"/>
          </p:nvPr>
        </p:nvSpPr>
        <p:spPr>
          <a:xfrm>
            <a:off x="457200" y="2205037"/>
            <a:ext cx="4114800" cy="374491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800"/>
              <a:buFont typeface="Noto Sans Symbols"/>
              <a:buAutoNum type="arabicPeriod"/>
            </a:pPr>
            <a:r>
              <a:rPr lang="en-US" sz="2400" b="0" i="0" u="none">
                <a:solidFill>
                  <a:schemeClr val="dk1"/>
                </a:solidFill>
                <a:latin typeface="Arial"/>
                <a:ea typeface="Arial"/>
                <a:cs typeface="Arial"/>
                <a:sym typeface="Arial"/>
              </a:rPr>
              <a:t>Опишіть малюнок, використовуючи ключові слова</a:t>
            </a:r>
            <a:endParaRPr/>
          </a:p>
          <a:p>
            <a:pPr marL="342900" marR="0" lvl="0" indent="-342900" algn="l" rtl="0">
              <a:lnSpc>
                <a:spcPct val="100000"/>
              </a:lnSpc>
              <a:spcBef>
                <a:spcPts val="480"/>
              </a:spcBef>
              <a:spcAft>
                <a:spcPts val="0"/>
              </a:spcAft>
              <a:buClr>
                <a:schemeClr val="dk1"/>
              </a:buClr>
              <a:buSzPts val="1800"/>
              <a:buFont typeface="Noto Sans Symbols"/>
              <a:buAutoNum type="arabicPeriod"/>
            </a:pPr>
            <a:r>
              <a:rPr lang="en-US" sz="2400" b="0" i="0" u="none">
                <a:solidFill>
                  <a:schemeClr val="dk1"/>
                </a:solidFill>
                <a:latin typeface="Arial"/>
                <a:ea typeface="Arial"/>
                <a:cs typeface="Arial"/>
                <a:sym typeface="Arial"/>
              </a:rPr>
              <a:t>Перекажіть текст в опорі на малюнки</a:t>
            </a:r>
            <a:endParaRPr/>
          </a:p>
          <a:p>
            <a:pPr marL="342900" marR="0" lvl="0" indent="-342900" algn="l" rtl="0">
              <a:lnSpc>
                <a:spcPct val="100000"/>
              </a:lnSpc>
              <a:spcBef>
                <a:spcPts val="480"/>
              </a:spcBef>
              <a:spcAft>
                <a:spcPts val="0"/>
              </a:spcAft>
              <a:buClr>
                <a:schemeClr val="dk1"/>
              </a:buClr>
              <a:buSzPts val="1800"/>
              <a:buFont typeface="Noto Sans Symbols"/>
              <a:buAutoNum type="arabicPeriod"/>
            </a:pPr>
            <a:r>
              <a:rPr lang="en-US" sz="2400" b="0" i="0" u="none">
                <a:solidFill>
                  <a:schemeClr val="dk1"/>
                </a:solidFill>
                <a:latin typeface="Arial"/>
                <a:ea typeface="Arial"/>
                <a:cs typeface="Arial"/>
                <a:sym typeface="Arial"/>
              </a:rPr>
              <a:t>Розкажи про свого улюбленого книжкового персонажа</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5"/>
                                        </p:tgtEl>
                                        <p:attrNameLst>
                                          <p:attrName>style.visibility</p:attrName>
                                        </p:attrNameLst>
                                      </p:cBhvr>
                                      <p:to>
                                        <p:strVal val="visible"/>
                                      </p:to>
                                    </p:set>
                                    <p:anim calcmode="lin" valueType="num">
                                      <p:cBhvr additive="base">
                                        <p:cTn id="7" dur="500"/>
                                        <p:tgtEl>
                                          <p:spTgt spid="4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0"/>
        <p:cNvGrpSpPr/>
        <p:nvPr/>
      </p:nvGrpSpPr>
      <p:grpSpPr>
        <a:xfrm>
          <a:off x="0" y="0"/>
          <a:ext cx="0" cy="0"/>
          <a:chOff x="0" y="0"/>
          <a:chExt cx="0" cy="0"/>
        </a:xfrm>
      </p:grpSpPr>
      <p:sp>
        <p:nvSpPr>
          <p:cNvPr id="421" name="Google Shape;421;p58"/>
          <p:cNvSpPr>
            <a:spLocks noGrp="1"/>
          </p:cNvSpPr>
          <p:nvPr>
            <p:ph type="title"/>
          </p:nvPr>
        </p:nvSpPr>
        <p:spPr>
          <a:xfrm>
            <a:off x="762000" y="762000"/>
            <a:ext cx="7924800" cy="1143000"/>
          </a:xfrm>
          <a:prstGeom prst="roundRect">
            <a:avLst>
              <a:gd name="adj" fmla="val 16667"/>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3600"/>
              <a:buFont typeface="Arial"/>
              <a:buNone/>
            </a:pPr>
            <a:r>
              <a:rPr lang="en-US" sz="3600" b="1" i="0" u="none">
                <a:solidFill>
                  <a:schemeClr val="dk2"/>
                </a:solidFill>
                <a:latin typeface="Arial"/>
                <a:ea typeface="Arial"/>
                <a:cs typeface="Arial"/>
                <a:sym typeface="Arial"/>
              </a:rPr>
              <a:t>CLASSROOM ENGLISH</a:t>
            </a:r>
            <a:endParaRPr/>
          </a:p>
        </p:txBody>
      </p:sp>
      <p:sp>
        <p:nvSpPr>
          <p:cNvPr id="422" name="Google Shape;422;p58"/>
          <p:cNvSpPr txBox="1">
            <a:spLocks noGrp="1"/>
          </p:cNvSpPr>
          <p:nvPr>
            <p:ph type="body" idx="1"/>
          </p:nvPr>
        </p:nvSpPr>
        <p:spPr>
          <a:xfrm>
            <a:off x="838200" y="2362200"/>
            <a:ext cx="7693025" cy="3724275"/>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1350"/>
              <a:buFont typeface="Noto Sans Symbols"/>
              <a:buNone/>
            </a:pPr>
            <a:r>
              <a:rPr lang="en-US" sz="1800" b="0" i="0" u="none">
                <a:solidFill>
                  <a:schemeClr val="dk1"/>
                </a:solidFill>
                <a:latin typeface="Arial"/>
                <a:ea typeface="Arial"/>
                <a:cs typeface="Arial"/>
                <a:sym typeface="Arial"/>
              </a:rPr>
              <a:t>1. Sum up what has been said.</a:t>
            </a:r>
            <a:endParaRPr/>
          </a:p>
          <a:p>
            <a:pPr marL="342900" marR="0" lvl="0" indent="-342900" algn="l" rtl="0">
              <a:lnSpc>
                <a:spcPct val="80000"/>
              </a:lnSpc>
              <a:spcBef>
                <a:spcPts val="360"/>
              </a:spcBef>
              <a:spcAft>
                <a:spcPts val="0"/>
              </a:spcAft>
              <a:buClr>
                <a:schemeClr val="dk1"/>
              </a:buClr>
              <a:buSzPts val="1350"/>
              <a:buFont typeface="Noto Sans Symbols"/>
              <a:buNone/>
            </a:pPr>
            <a:r>
              <a:rPr lang="en-US" sz="1800" b="0" i="0" u="none">
                <a:solidFill>
                  <a:schemeClr val="dk1"/>
                </a:solidFill>
                <a:latin typeface="Arial"/>
                <a:ea typeface="Arial"/>
                <a:cs typeface="Arial"/>
                <a:sym typeface="Arial"/>
              </a:rPr>
              <a:t>2. There are not enough copies. You’ll have to share one between two. </a:t>
            </a:r>
            <a:endParaRPr/>
          </a:p>
          <a:p>
            <a:pPr marL="342900" marR="0" lvl="0" indent="-342900" algn="l" rtl="0">
              <a:lnSpc>
                <a:spcPct val="80000"/>
              </a:lnSpc>
              <a:spcBef>
                <a:spcPts val="360"/>
              </a:spcBef>
              <a:spcAft>
                <a:spcPts val="0"/>
              </a:spcAft>
              <a:buClr>
                <a:schemeClr val="dk1"/>
              </a:buClr>
              <a:buSzPts val="1350"/>
              <a:buFont typeface="Noto Sans Symbols"/>
              <a:buNone/>
            </a:pPr>
            <a:r>
              <a:rPr lang="en-US" sz="1800" b="0" i="0" u="none">
                <a:solidFill>
                  <a:schemeClr val="dk1"/>
                </a:solidFill>
                <a:latin typeface="Arial"/>
                <a:ea typeface="Arial"/>
                <a:cs typeface="Arial"/>
                <a:sym typeface="Arial"/>
              </a:rPr>
              <a:t>3. Split into groups/pairs.	 </a:t>
            </a:r>
            <a:endParaRPr/>
          </a:p>
          <a:p>
            <a:pPr marL="342900" marR="0" lvl="0" indent="-342900" algn="l" rtl="0">
              <a:lnSpc>
                <a:spcPct val="80000"/>
              </a:lnSpc>
              <a:spcBef>
                <a:spcPts val="360"/>
              </a:spcBef>
              <a:spcAft>
                <a:spcPts val="0"/>
              </a:spcAft>
              <a:buClr>
                <a:schemeClr val="dk1"/>
              </a:buClr>
              <a:buSzPts val="1350"/>
              <a:buFont typeface="Noto Sans Symbols"/>
              <a:buNone/>
            </a:pPr>
            <a:r>
              <a:rPr lang="en-US" sz="1800" b="0" i="0" u="none">
                <a:solidFill>
                  <a:schemeClr val="dk1"/>
                </a:solidFill>
                <a:latin typeface="Arial"/>
                <a:ea typeface="Arial"/>
                <a:cs typeface="Arial"/>
                <a:sym typeface="Arial"/>
              </a:rPr>
              <a:t>4. Have you got anything to add?</a:t>
            </a:r>
            <a:endParaRPr/>
          </a:p>
          <a:p>
            <a:pPr marL="342900" marR="0" lvl="0" indent="-342900" algn="l" rtl="0">
              <a:lnSpc>
                <a:spcPct val="80000"/>
              </a:lnSpc>
              <a:spcBef>
                <a:spcPts val="360"/>
              </a:spcBef>
              <a:spcAft>
                <a:spcPts val="0"/>
              </a:spcAft>
              <a:buClr>
                <a:schemeClr val="dk1"/>
              </a:buClr>
              <a:buSzPts val="1350"/>
              <a:buFont typeface="Noto Sans Symbols"/>
              <a:buNone/>
            </a:pPr>
            <a:r>
              <a:rPr lang="en-US" sz="1800" b="0" i="0" u="none">
                <a:solidFill>
                  <a:schemeClr val="dk1"/>
                </a:solidFill>
                <a:latin typeface="Arial"/>
                <a:ea typeface="Arial"/>
                <a:cs typeface="Arial"/>
                <a:sym typeface="Arial"/>
              </a:rPr>
              <a:t>5. Report your decisions/best ideas to the rest of the class.	</a:t>
            </a:r>
            <a:endParaRPr/>
          </a:p>
          <a:p>
            <a:pPr marL="342900" marR="0" lvl="0" indent="-342900" algn="l" rtl="0">
              <a:lnSpc>
                <a:spcPct val="80000"/>
              </a:lnSpc>
              <a:spcBef>
                <a:spcPts val="360"/>
              </a:spcBef>
              <a:spcAft>
                <a:spcPts val="0"/>
              </a:spcAft>
              <a:buClr>
                <a:schemeClr val="dk1"/>
              </a:buClr>
              <a:buSzPts val="1350"/>
              <a:buFont typeface="Noto Sans Symbols"/>
              <a:buNone/>
            </a:pPr>
            <a:r>
              <a:rPr lang="en-US" sz="1800" b="0" i="0" u="none">
                <a:solidFill>
                  <a:schemeClr val="dk1"/>
                </a:solidFill>
                <a:latin typeface="Arial"/>
                <a:ea typeface="Arial"/>
                <a:cs typeface="Arial"/>
                <a:sym typeface="Arial"/>
              </a:rPr>
              <a:t>6. Speak so that everybody can hear every word you say. </a:t>
            </a:r>
            <a:endParaRPr/>
          </a:p>
          <a:p>
            <a:pPr marL="342900" marR="0" lvl="0" indent="-342900" algn="l" rtl="0">
              <a:lnSpc>
                <a:spcPct val="80000"/>
              </a:lnSpc>
              <a:spcBef>
                <a:spcPts val="360"/>
              </a:spcBef>
              <a:spcAft>
                <a:spcPts val="0"/>
              </a:spcAft>
              <a:buClr>
                <a:schemeClr val="dk1"/>
              </a:buClr>
              <a:buSzPts val="1350"/>
              <a:buFont typeface="Noto Sans Symbols"/>
              <a:buNone/>
            </a:pPr>
            <a:r>
              <a:rPr lang="en-US" sz="1800" b="0" i="0" u="none">
                <a:solidFill>
                  <a:schemeClr val="dk1"/>
                </a:solidFill>
                <a:latin typeface="Arial"/>
                <a:ea typeface="Arial"/>
                <a:cs typeface="Arial"/>
                <a:sym typeface="Arial"/>
              </a:rPr>
              <a:t>7. Correct the factual mistakes in my statements and give the right</a:t>
            </a:r>
            <a:endParaRPr/>
          </a:p>
          <a:p>
            <a:pPr marL="342900" marR="0" lvl="0" indent="-342900" algn="l" rtl="0">
              <a:lnSpc>
                <a:spcPct val="80000"/>
              </a:lnSpc>
              <a:spcBef>
                <a:spcPts val="360"/>
              </a:spcBef>
              <a:spcAft>
                <a:spcPts val="0"/>
              </a:spcAft>
              <a:buClr>
                <a:schemeClr val="dk1"/>
              </a:buClr>
              <a:buSzPts val="1350"/>
              <a:buFont typeface="Noto Sans Symbols"/>
              <a:buNone/>
            </a:pPr>
            <a:r>
              <a:rPr lang="en-US" sz="1800" b="0" i="0" u="none">
                <a:solidFill>
                  <a:schemeClr val="dk1"/>
                </a:solidFill>
                <a:latin typeface="Arial"/>
                <a:ea typeface="Arial"/>
                <a:cs typeface="Arial"/>
                <a:sym typeface="Arial"/>
              </a:rPr>
              <a:t>information. 			 </a:t>
            </a:r>
            <a:endParaRPr/>
          </a:p>
          <a:p>
            <a:pPr marL="342900" marR="0" lvl="0" indent="-342900" algn="l" rtl="0">
              <a:lnSpc>
                <a:spcPct val="80000"/>
              </a:lnSpc>
              <a:spcBef>
                <a:spcPts val="360"/>
              </a:spcBef>
              <a:spcAft>
                <a:spcPts val="0"/>
              </a:spcAft>
              <a:buClr>
                <a:schemeClr val="dk1"/>
              </a:buClr>
              <a:buSzPts val="1350"/>
              <a:buFont typeface="Noto Sans Symbols"/>
              <a:buNone/>
            </a:pPr>
            <a:r>
              <a:rPr lang="en-US" sz="1800" b="0" i="0" u="none">
                <a:solidFill>
                  <a:schemeClr val="dk1"/>
                </a:solidFill>
                <a:latin typeface="Arial"/>
                <a:ea typeface="Arial"/>
                <a:cs typeface="Arial"/>
                <a:sym typeface="Arial"/>
              </a:rPr>
              <a:t>8. Complete the following story.	 </a:t>
            </a:r>
            <a:endParaRPr/>
          </a:p>
          <a:p>
            <a:pPr marL="342900" marR="0" lvl="0" indent="-342900" algn="l" rtl="0">
              <a:lnSpc>
                <a:spcPct val="80000"/>
              </a:lnSpc>
              <a:spcBef>
                <a:spcPts val="360"/>
              </a:spcBef>
              <a:spcAft>
                <a:spcPts val="0"/>
              </a:spcAft>
              <a:buClr>
                <a:schemeClr val="dk1"/>
              </a:buClr>
              <a:buSzPts val="1350"/>
              <a:buFont typeface="Noto Sans Symbols"/>
              <a:buNone/>
            </a:pPr>
            <a:r>
              <a:rPr lang="en-US" sz="1800" b="0" i="0" u="none">
                <a:solidFill>
                  <a:schemeClr val="dk1"/>
                </a:solidFill>
                <a:latin typeface="Arial"/>
                <a:ea typeface="Arial"/>
                <a:cs typeface="Arial"/>
                <a:sym typeface="Arial"/>
              </a:rPr>
              <a:t>9. This is a picture from your album. Tell your classmates how you spent your summer holidays.</a:t>
            </a:r>
            <a:endParaRPr/>
          </a:p>
          <a:p>
            <a:pPr marL="342900" marR="0" lvl="0" indent="-342900" algn="l" rtl="0">
              <a:lnSpc>
                <a:spcPct val="80000"/>
              </a:lnSpc>
              <a:spcBef>
                <a:spcPts val="360"/>
              </a:spcBef>
              <a:spcAft>
                <a:spcPts val="0"/>
              </a:spcAft>
              <a:buClr>
                <a:schemeClr val="dk1"/>
              </a:buClr>
              <a:buSzPts val="1350"/>
              <a:buFont typeface="Noto Sans Symbols"/>
              <a:buNone/>
            </a:pPr>
            <a:r>
              <a:rPr lang="en-US" sz="1800" b="0" i="0" u="none">
                <a:solidFill>
                  <a:schemeClr val="dk1"/>
                </a:solidFill>
                <a:latin typeface="Arial"/>
                <a:ea typeface="Arial"/>
                <a:cs typeface="Arial"/>
                <a:sym typeface="Arial"/>
              </a:rPr>
              <a:t>10. Please, pass these hand-outs round the class.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22">
                                            <p:txEl>
                                              <p:pRg st="0" end="0"/>
                                            </p:txEl>
                                          </p:spTgt>
                                        </p:tgtEl>
                                        <p:attrNameLst>
                                          <p:attrName>style.visibility</p:attrName>
                                        </p:attrNameLst>
                                      </p:cBhvr>
                                      <p:to>
                                        <p:strVal val="visible"/>
                                      </p:to>
                                    </p:set>
                                    <p:anim calcmode="lin" valueType="num">
                                      <p:cBhvr additive="base">
                                        <p:cTn id="7" dur="500"/>
                                        <p:tgtEl>
                                          <p:spTgt spid="4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22">
                                            <p:txEl>
                                              <p:pRg st="1" end="1"/>
                                            </p:txEl>
                                          </p:spTgt>
                                        </p:tgtEl>
                                        <p:attrNameLst>
                                          <p:attrName>style.visibility</p:attrName>
                                        </p:attrNameLst>
                                      </p:cBhvr>
                                      <p:to>
                                        <p:strVal val="visible"/>
                                      </p:to>
                                    </p:set>
                                    <p:anim calcmode="lin" valueType="num">
                                      <p:cBhvr additive="base">
                                        <p:cTn id="12" dur="500"/>
                                        <p:tgtEl>
                                          <p:spTgt spid="42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22">
                                            <p:txEl>
                                              <p:pRg st="2" end="2"/>
                                            </p:txEl>
                                          </p:spTgt>
                                        </p:tgtEl>
                                        <p:attrNameLst>
                                          <p:attrName>style.visibility</p:attrName>
                                        </p:attrNameLst>
                                      </p:cBhvr>
                                      <p:to>
                                        <p:strVal val="visible"/>
                                      </p:to>
                                    </p:set>
                                    <p:anim calcmode="lin" valueType="num">
                                      <p:cBhvr additive="base">
                                        <p:cTn id="17" dur="500"/>
                                        <p:tgtEl>
                                          <p:spTgt spid="42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22">
                                            <p:txEl>
                                              <p:pRg st="3" end="3"/>
                                            </p:txEl>
                                          </p:spTgt>
                                        </p:tgtEl>
                                        <p:attrNameLst>
                                          <p:attrName>style.visibility</p:attrName>
                                        </p:attrNameLst>
                                      </p:cBhvr>
                                      <p:to>
                                        <p:strVal val="visible"/>
                                      </p:to>
                                    </p:set>
                                    <p:anim calcmode="lin" valueType="num">
                                      <p:cBhvr additive="base">
                                        <p:cTn id="22" dur="500"/>
                                        <p:tgtEl>
                                          <p:spTgt spid="42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22">
                                            <p:txEl>
                                              <p:pRg st="4" end="4"/>
                                            </p:txEl>
                                          </p:spTgt>
                                        </p:tgtEl>
                                        <p:attrNameLst>
                                          <p:attrName>style.visibility</p:attrName>
                                        </p:attrNameLst>
                                      </p:cBhvr>
                                      <p:to>
                                        <p:strVal val="visible"/>
                                      </p:to>
                                    </p:set>
                                    <p:anim calcmode="lin" valueType="num">
                                      <p:cBhvr additive="base">
                                        <p:cTn id="27" dur="500"/>
                                        <p:tgtEl>
                                          <p:spTgt spid="42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22">
                                            <p:txEl>
                                              <p:pRg st="5" end="5"/>
                                            </p:txEl>
                                          </p:spTgt>
                                        </p:tgtEl>
                                        <p:attrNameLst>
                                          <p:attrName>style.visibility</p:attrName>
                                        </p:attrNameLst>
                                      </p:cBhvr>
                                      <p:to>
                                        <p:strVal val="visible"/>
                                      </p:to>
                                    </p:set>
                                    <p:anim calcmode="lin" valueType="num">
                                      <p:cBhvr additive="base">
                                        <p:cTn id="32" dur="500"/>
                                        <p:tgtEl>
                                          <p:spTgt spid="42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22">
                                            <p:txEl>
                                              <p:pRg st="6" end="6"/>
                                            </p:txEl>
                                          </p:spTgt>
                                        </p:tgtEl>
                                        <p:attrNameLst>
                                          <p:attrName>style.visibility</p:attrName>
                                        </p:attrNameLst>
                                      </p:cBhvr>
                                      <p:to>
                                        <p:strVal val="visible"/>
                                      </p:to>
                                    </p:set>
                                    <p:anim calcmode="lin" valueType="num">
                                      <p:cBhvr additive="base">
                                        <p:cTn id="37" dur="500"/>
                                        <p:tgtEl>
                                          <p:spTgt spid="42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422">
                                            <p:txEl>
                                              <p:pRg st="7" end="7"/>
                                            </p:txEl>
                                          </p:spTgt>
                                        </p:tgtEl>
                                        <p:attrNameLst>
                                          <p:attrName>style.visibility</p:attrName>
                                        </p:attrNameLst>
                                      </p:cBhvr>
                                      <p:to>
                                        <p:strVal val="visible"/>
                                      </p:to>
                                    </p:set>
                                    <p:anim calcmode="lin" valueType="num">
                                      <p:cBhvr additive="base">
                                        <p:cTn id="42" dur="500"/>
                                        <p:tgtEl>
                                          <p:spTgt spid="42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422">
                                            <p:txEl>
                                              <p:pRg st="8" end="8"/>
                                            </p:txEl>
                                          </p:spTgt>
                                        </p:tgtEl>
                                        <p:attrNameLst>
                                          <p:attrName>style.visibility</p:attrName>
                                        </p:attrNameLst>
                                      </p:cBhvr>
                                      <p:to>
                                        <p:strVal val="visible"/>
                                      </p:to>
                                    </p:set>
                                    <p:anim calcmode="lin" valueType="num">
                                      <p:cBhvr additive="base">
                                        <p:cTn id="47" dur="500"/>
                                        <p:tgtEl>
                                          <p:spTgt spid="42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422">
                                            <p:txEl>
                                              <p:pRg st="9" end="9"/>
                                            </p:txEl>
                                          </p:spTgt>
                                        </p:tgtEl>
                                        <p:attrNameLst>
                                          <p:attrName>style.visibility</p:attrName>
                                        </p:attrNameLst>
                                      </p:cBhvr>
                                      <p:to>
                                        <p:strVal val="visible"/>
                                      </p:to>
                                    </p:set>
                                    <p:anim calcmode="lin" valueType="num">
                                      <p:cBhvr additive="base">
                                        <p:cTn id="52" dur="500"/>
                                        <p:tgtEl>
                                          <p:spTgt spid="42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422">
                                            <p:txEl>
                                              <p:pRg st="10" end="10"/>
                                            </p:txEl>
                                          </p:spTgt>
                                        </p:tgtEl>
                                        <p:attrNameLst>
                                          <p:attrName>style.visibility</p:attrName>
                                        </p:attrNameLst>
                                      </p:cBhvr>
                                      <p:to>
                                        <p:strVal val="visible"/>
                                      </p:to>
                                    </p:set>
                                    <p:anim calcmode="lin" valueType="num">
                                      <p:cBhvr additive="base">
                                        <p:cTn id="57" dur="500"/>
                                        <p:tgtEl>
                                          <p:spTgt spid="422">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6"/>
        <p:cNvGrpSpPr/>
        <p:nvPr/>
      </p:nvGrpSpPr>
      <p:grpSpPr>
        <a:xfrm>
          <a:off x="0" y="0"/>
          <a:ext cx="0" cy="0"/>
          <a:chOff x="0" y="0"/>
          <a:chExt cx="0" cy="0"/>
        </a:xfrm>
      </p:grpSpPr>
      <p:sp>
        <p:nvSpPr>
          <p:cNvPr id="427" name="Google Shape;427;p59"/>
          <p:cNvSpPr txBox="1">
            <a:spLocks noGrp="1"/>
          </p:cNvSpPr>
          <p:nvPr>
            <p:ph type="title" idx="4294967295"/>
          </p:nvPr>
        </p:nvSpPr>
        <p:spPr>
          <a:xfrm>
            <a:off x="762000" y="762000"/>
            <a:ext cx="79248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2"/>
              </a:buClr>
              <a:buSzPts val="3000"/>
              <a:buFont typeface="Arial"/>
              <a:buNone/>
            </a:pPr>
            <a:r>
              <a:rPr lang="en-US" sz="3000" b="1" i="0" u="none">
                <a:solidFill>
                  <a:schemeClr val="dk2"/>
                </a:solidFill>
                <a:latin typeface="Arial"/>
                <a:ea typeface="Arial"/>
                <a:cs typeface="Arial"/>
                <a:sym typeface="Arial"/>
              </a:rPr>
              <a:t>Порівняльна характеристика діалогічної та монологічної форм говоріння</a:t>
            </a:r>
            <a:endParaRPr/>
          </a:p>
        </p:txBody>
      </p:sp>
      <p:sp>
        <p:nvSpPr>
          <p:cNvPr id="428" name="Google Shape;428;p59"/>
          <p:cNvSpPr txBox="1">
            <a:spLocks noGrp="1"/>
          </p:cNvSpPr>
          <p:nvPr>
            <p:ph type="body" idx="4294967295"/>
          </p:nvPr>
        </p:nvSpPr>
        <p:spPr>
          <a:xfrm>
            <a:off x="838200" y="2362200"/>
            <a:ext cx="7693025" cy="3724275"/>
          </a:xfrm>
          <a:prstGeom prst="rect">
            <a:avLst/>
          </a:prstGeom>
          <a:noFill/>
          <a:ln>
            <a:noFill/>
          </a:ln>
        </p:spPr>
        <p:txBody>
          <a:bodyPr spcFirstLastPara="1" wrap="square" lIns="91425" tIns="45700" rIns="91425" bIns="45700" anchor="t" anchorCtr="0">
            <a:noAutofit/>
          </a:bodyPr>
          <a:lstStyle/>
          <a:p>
            <a:pPr marL="609600" marR="0" lvl="0" indent="-609600" algn="l" rtl="0">
              <a:lnSpc>
                <a:spcPct val="100000"/>
              </a:lnSpc>
              <a:spcBef>
                <a:spcPts val="0"/>
              </a:spcBef>
              <a:spcAft>
                <a:spcPts val="0"/>
              </a:spcAft>
              <a:buClr>
                <a:schemeClr val="dk1"/>
              </a:buClr>
              <a:buSzPts val="2100"/>
              <a:buFont typeface="Noto Sans Symbols"/>
              <a:buNone/>
            </a:pPr>
            <a:r>
              <a:rPr lang="en-US" sz="2800" b="0" i="0" u="none">
                <a:solidFill>
                  <a:schemeClr val="dk1"/>
                </a:solidFill>
                <a:latin typeface="Arial"/>
                <a:ea typeface="Arial"/>
                <a:cs typeface="Arial"/>
                <a:sym typeface="Arial"/>
              </a:rPr>
              <a:t>ДМ							ММ</a:t>
            </a:r>
            <a:r>
              <a:rPr lang="en-US" sz="1800" b="0" i="0" u="none">
                <a:solidFill>
                  <a:schemeClr val="dk1"/>
                </a:solidFill>
                <a:latin typeface="Arial"/>
                <a:ea typeface="Arial"/>
                <a:cs typeface="Arial"/>
                <a:sym typeface="Arial"/>
              </a:rPr>
              <a:t>					</a:t>
            </a:r>
            <a:r>
              <a:rPr lang="en-US" sz="1600" b="0" i="0" u="none">
                <a:solidFill>
                  <a:schemeClr val="dk1"/>
                </a:solidFill>
                <a:latin typeface="Arial"/>
                <a:ea typeface="Arial"/>
                <a:cs typeface="Arial"/>
                <a:sym typeface="Arial"/>
              </a:rPr>
              <a:t>зверненість</a:t>
            </a:r>
            <a:endParaRPr/>
          </a:p>
          <a:p>
            <a:pPr marL="609600" marR="0" lvl="0" indent="-609600" algn="l" rtl="0">
              <a:lnSpc>
                <a:spcPct val="100000"/>
              </a:lnSpc>
              <a:spcBef>
                <a:spcPts val="320"/>
              </a:spcBef>
              <a:spcAft>
                <a:spcPts val="0"/>
              </a:spcAft>
              <a:buClr>
                <a:schemeClr val="dk1"/>
              </a:buClr>
              <a:buSzPts val="1200"/>
              <a:buFont typeface="Noto Sans Symbols"/>
              <a:buNone/>
            </a:pPr>
            <a:r>
              <a:rPr lang="en-US" sz="1600" b="0" i="0" u="none">
                <a:solidFill>
                  <a:schemeClr val="dk1"/>
                </a:solidFill>
                <a:latin typeface="Arial"/>
                <a:ea typeface="Arial"/>
                <a:cs typeface="Arial"/>
                <a:sym typeface="Arial"/>
              </a:rPr>
              <a:t>				вмотивованість				</a:t>
            </a:r>
            <a:endParaRPr/>
          </a:p>
          <a:p>
            <a:pPr marL="609600" marR="0" lvl="0" indent="-609600" algn="l" rtl="0">
              <a:lnSpc>
                <a:spcPct val="100000"/>
              </a:lnSpc>
              <a:spcBef>
                <a:spcPts val="320"/>
              </a:spcBef>
              <a:spcAft>
                <a:spcPts val="0"/>
              </a:spcAft>
              <a:buClr>
                <a:schemeClr val="dk1"/>
              </a:buClr>
              <a:buSzPts val="1200"/>
              <a:buFont typeface="Noto Sans Symbols"/>
              <a:buNone/>
            </a:pPr>
            <a:r>
              <a:rPr lang="en-US" sz="1600" b="0" i="0" u="none">
                <a:solidFill>
                  <a:schemeClr val="dk1"/>
                </a:solidFill>
                <a:latin typeface="Arial"/>
                <a:ea typeface="Arial"/>
                <a:cs typeface="Arial"/>
                <a:sym typeface="Arial"/>
              </a:rPr>
              <a:t>				ситуативність</a:t>
            </a:r>
            <a:endParaRPr/>
          </a:p>
          <a:p>
            <a:pPr marL="609600" marR="0" lvl="0" indent="-609600" algn="l" rtl="0">
              <a:lnSpc>
                <a:spcPct val="100000"/>
              </a:lnSpc>
              <a:spcBef>
                <a:spcPts val="320"/>
              </a:spcBef>
              <a:spcAft>
                <a:spcPts val="0"/>
              </a:spcAft>
              <a:buClr>
                <a:schemeClr val="dk1"/>
              </a:buClr>
              <a:buSzPts val="1200"/>
              <a:buFont typeface="Noto Sans Symbols"/>
              <a:buNone/>
            </a:pPr>
            <a:endParaRPr sz="1600" b="0" i="0" u="none">
              <a:solidFill>
                <a:schemeClr val="dk1"/>
              </a:solidFill>
              <a:latin typeface="Arial"/>
              <a:ea typeface="Arial"/>
              <a:cs typeface="Arial"/>
              <a:sym typeface="Arial"/>
            </a:endParaRPr>
          </a:p>
          <a:p>
            <a:pPr marL="609600" marR="0" lvl="0" indent="-609600" algn="l" rtl="0">
              <a:lnSpc>
                <a:spcPct val="100000"/>
              </a:lnSpc>
              <a:spcBef>
                <a:spcPts val="320"/>
              </a:spcBef>
              <a:spcAft>
                <a:spcPts val="0"/>
              </a:spcAft>
              <a:buClr>
                <a:schemeClr val="dk1"/>
              </a:buClr>
              <a:buSzPts val="1200"/>
              <a:buFont typeface="Noto Sans Symbols"/>
              <a:buNone/>
            </a:pPr>
            <a:r>
              <a:rPr lang="en-US" sz="1600" b="0" i="0" u="none">
                <a:solidFill>
                  <a:schemeClr val="dk1"/>
                </a:solidFill>
                <a:latin typeface="Arial"/>
                <a:ea typeface="Arial"/>
                <a:cs typeface="Arial"/>
                <a:sym typeface="Arial"/>
              </a:rPr>
              <a:t>Спонтанність					неперервність</a:t>
            </a:r>
            <a:endParaRPr/>
          </a:p>
          <a:p>
            <a:pPr marL="609600" marR="0" lvl="0" indent="-609600" algn="l" rtl="0">
              <a:lnSpc>
                <a:spcPct val="100000"/>
              </a:lnSpc>
              <a:spcBef>
                <a:spcPts val="320"/>
              </a:spcBef>
              <a:spcAft>
                <a:spcPts val="0"/>
              </a:spcAft>
              <a:buClr>
                <a:schemeClr val="dk1"/>
              </a:buClr>
              <a:buSzPts val="1200"/>
              <a:buFont typeface="Noto Sans Symbols"/>
              <a:buNone/>
            </a:pPr>
            <a:r>
              <a:rPr lang="en-US" sz="1600" b="0" i="0" u="none">
                <a:solidFill>
                  <a:schemeClr val="dk1"/>
                </a:solidFill>
                <a:latin typeface="Arial"/>
                <a:ea typeface="Arial"/>
                <a:cs typeface="Arial"/>
                <a:sym typeface="Arial"/>
              </a:rPr>
              <a:t>Незапланованість					планованість</a:t>
            </a:r>
            <a:endParaRPr/>
          </a:p>
          <a:p>
            <a:pPr marL="609600" marR="0" lvl="0" indent="-609600" algn="l" rtl="0">
              <a:lnSpc>
                <a:spcPct val="100000"/>
              </a:lnSpc>
              <a:spcBef>
                <a:spcPts val="320"/>
              </a:spcBef>
              <a:spcAft>
                <a:spcPts val="0"/>
              </a:spcAft>
              <a:buClr>
                <a:schemeClr val="dk1"/>
              </a:buClr>
              <a:buSzPts val="1200"/>
              <a:buFont typeface="Noto Sans Symbols"/>
              <a:buNone/>
            </a:pPr>
            <a:r>
              <a:rPr lang="en-US" sz="1600" b="0" i="0" u="none">
                <a:solidFill>
                  <a:schemeClr val="dk1"/>
                </a:solidFill>
                <a:latin typeface="Arial"/>
                <a:ea typeface="Arial"/>
                <a:cs typeface="Arial"/>
                <a:sym typeface="Arial"/>
              </a:rPr>
              <a:t>Емоційність	</a:t>
            </a:r>
            <a:endParaRPr/>
          </a:p>
          <a:p>
            <a:pPr marL="609600" marR="0" lvl="0" indent="-609600" algn="l" rtl="0">
              <a:lnSpc>
                <a:spcPct val="100000"/>
              </a:lnSpc>
              <a:spcBef>
                <a:spcPts val="320"/>
              </a:spcBef>
              <a:spcAft>
                <a:spcPts val="0"/>
              </a:spcAft>
              <a:buClr>
                <a:schemeClr val="dk1"/>
              </a:buClr>
              <a:buSzPts val="1200"/>
              <a:buFont typeface="Noto Sans Symbols"/>
              <a:buNone/>
            </a:pPr>
            <a:r>
              <a:rPr lang="en-US" sz="1600" b="0" i="0" u="none">
                <a:solidFill>
                  <a:schemeClr val="dk1"/>
                </a:solidFill>
                <a:latin typeface="Arial"/>
                <a:ea typeface="Arial"/>
                <a:cs typeface="Arial"/>
                <a:sym typeface="Arial"/>
              </a:rPr>
              <a:t>Еліптичність реплік				               повнота фраз</a:t>
            </a:r>
            <a:endParaRPr/>
          </a:p>
          <a:p>
            <a:pPr marL="609600" marR="0" lvl="0" indent="-609600" algn="l" rtl="0">
              <a:lnSpc>
                <a:spcPct val="100000"/>
              </a:lnSpc>
              <a:spcBef>
                <a:spcPts val="320"/>
              </a:spcBef>
              <a:spcAft>
                <a:spcPts val="0"/>
              </a:spcAft>
              <a:buClr>
                <a:schemeClr val="dk1"/>
              </a:buClr>
              <a:buSzPts val="1200"/>
              <a:buFont typeface="Noto Sans Symbols"/>
              <a:buNone/>
            </a:pPr>
            <a:r>
              <a:rPr lang="en-US" sz="1600" b="0" i="0" u="none">
                <a:solidFill>
                  <a:schemeClr val="dk1"/>
                </a:solidFill>
                <a:latin typeface="Arial"/>
                <a:ea typeface="Arial"/>
                <a:cs typeface="Arial"/>
                <a:sym typeface="Arial"/>
              </a:rPr>
              <a:t>Використання розмовних кліше		               різноструктурність</a:t>
            </a:r>
            <a:endParaRPr/>
          </a:p>
          <a:p>
            <a:pPr marL="609600" marR="0" lvl="0" indent="-609600" algn="l" rtl="0">
              <a:lnSpc>
                <a:spcPct val="100000"/>
              </a:lnSpc>
              <a:spcBef>
                <a:spcPts val="320"/>
              </a:spcBef>
              <a:spcAft>
                <a:spcPts val="0"/>
              </a:spcAft>
              <a:buClr>
                <a:schemeClr val="dk1"/>
              </a:buClr>
              <a:buSzPts val="1200"/>
              <a:buFont typeface="Noto Sans Symbols"/>
              <a:buNone/>
            </a:pPr>
            <a:r>
              <a:rPr lang="en-US" sz="1600" b="0" i="0" u="none">
                <a:solidFill>
                  <a:schemeClr val="dk1"/>
                </a:solidFill>
                <a:latin typeface="Arial"/>
                <a:ea typeface="Arial"/>
                <a:cs typeface="Arial"/>
                <a:sym typeface="Arial"/>
              </a:rPr>
              <a:t>							ускладнений</a:t>
            </a:r>
            <a:endParaRPr/>
          </a:p>
          <a:p>
            <a:pPr marL="609600" marR="0" lvl="0" indent="-609600" algn="l" rtl="0">
              <a:lnSpc>
                <a:spcPct val="100000"/>
              </a:lnSpc>
              <a:spcBef>
                <a:spcPts val="320"/>
              </a:spcBef>
              <a:spcAft>
                <a:spcPts val="0"/>
              </a:spcAft>
              <a:buClr>
                <a:schemeClr val="dk1"/>
              </a:buClr>
              <a:buSzPts val="1200"/>
              <a:buFont typeface="Noto Sans Symbols"/>
              <a:buNone/>
            </a:pPr>
            <a:r>
              <a:rPr lang="en-US" sz="1600" b="0" i="0" u="none">
                <a:solidFill>
                  <a:schemeClr val="dk1"/>
                </a:solidFill>
                <a:latin typeface="Arial"/>
                <a:ea typeface="Arial"/>
                <a:cs typeface="Arial"/>
                <a:sym typeface="Arial"/>
              </a:rPr>
              <a:t>							синтаксис</a:t>
            </a:r>
            <a:endParaRPr/>
          </a:p>
        </p:txBody>
      </p:sp>
      <p:cxnSp>
        <p:nvCxnSpPr>
          <p:cNvPr id="429" name="Google Shape;429;p59"/>
          <p:cNvCxnSpPr/>
          <p:nvPr/>
        </p:nvCxnSpPr>
        <p:spPr>
          <a:xfrm>
            <a:off x="914400" y="2209800"/>
            <a:ext cx="0" cy="1143000"/>
          </a:xfrm>
          <a:prstGeom prst="straightConnector1">
            <a:avLst/>
          </a:prstGeom>
          <a:noFill/>
          <a:ln w="9525" cap="flat" cmpd="sng">
            <a:solidFill>
              <a:schemeClr val="dk1"/>
            </a:solidFill>
            <a:prstDash val="solid"/>
            <a:miter lim="800000"/>
            <a:headEnd type="none" w="med" len="med"/>
            <a:tailEnd type="triangle" w="med" len="med"/>
          </a:ln>
        </p:spPr>
      </p:cxnSp>
      <p:cxnSp>
        <p:nvCxnSpPr>
          <p:cNvPr id="430" name="Google Shape;430;p59"/>
          <p:cNvCxnSpPr/>
          <p:nvPr/>
        </p:nvCxnSpPr>
        <p:spPr>
          <a:xfrm>
            <a:off x="914400" y="2209800"/>
            <a:ext cx="1828800" cy="457200"/>
          </a:xfrm>
          <a:prstGeom prst="straightConnector1">
            <a:avLst/>
          </a:prstGeom>
          <a:noFill/>
          <a:ln w="9525" cap="flat" cmpd="sng">
            <a:solidFill>
              <a:schemeClr val="dk1"/>
            </a:solidFill>
            <a:prstDash val="solid"/>
            <a:miter lim="800000"/>
            <a:headEnd type="none" w="med" len="med"/>
            <a:tailEnd type="triangle" w="med" len="med"/>
          </a:ln>
        </p:spPr>
      </p:cxnSp>
      <p:cxnSp>
        <p:nvCxnSpPr>
          <p:cNvPr id="431" name="Google Shape;431;p59"/>
          <p:cNvCxnSpPr/>
          <p:nvPr/>
        </p:nvCxnSpPr>
        <p:spPr>
          <a:xfrm>
            <a:off x="7239000" y="2209800"/>
            <a:ext cx="0" cy="1143000"/>
          </a:xfrm>
          <a:prstGeom prst="straightConnector1">
            <a:avLst/>
          </a:prstGeom>
          <a:noFill/>
          <a:ln w="9525" cap="flat" cmpd="sng">
            <a:solidFill>
              <a:schemeClr val="dk1"/>
            </a:solidFill>
            <a:prstDash val="solid"/>
            <a:miter lim="800000"/>
            <a:headEnd type="none" w="med" len="med"/>
            <a:tailEnd type="triangle" w="med" len="med"/>
          </a:ln>
        </p:spPr>
      </p:cxnSp>
      <p:cxnSp>
        <p:nvCxnSpPr>
          <p:cNvPr id="432" name="Google Shape;432;p59"/>
          <p:cNvCxnSpPr/>
          <p:nvPr/>
        </p:nvCxnSpPr>
        <p:spPr>
          <a:xfrm flipH="1">
            <a:off x="5334000" y="2209800"/>
            <a:ext cx="1905000" cy="609600"/>
          </a:xfrm>
          <a:prstGeom prst="straightConnector1">
            <a:avLst/>
          </a:prstGeom>
          <a:noFill/>
          <a:ln w="9525" cap="flat" cmpd="sng">
            <a:solidFill>
              <a:schemeClr val="dk1"/>
            </a:solidFill>
            <a:prstDash val="solid"/>
            <a:miter lim="800000"/>
            <a:headEnd type="none" w="med" len="med"/>
            <a:tailEnd type="triangle" w="med" len="med"/>
          </a:ln>
        </p:spPr>
      </p:cxn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6"/>
        <p:cNvGrpSpPr/>
        <p:nvPr/>
      </p:nvGrpSpPr>
      <p:grpSpPr>
        <a:xfrm>
          <a:off x="0" y="0"/>
          <a:ext cx="0" cy="0"/>
          <a:chOff x="0" y="0"/>
          <a:chExt cx="0" cy="0"/>
        </a:xfrm>
      </p:grpSpPr>
      <p:sp>
        <p:nvSpPr>
          <p:cNvPr id="437" name="Google Shape;437;p60"/>
          <p:cNvSpPr txBox="1">
            <a:spLocks noGrp="1"/>
          </p:cNvSpPr>
          <p:nvPr>
            <p:ph type="title" idx="4294967295"/>
          </p:nvPr>
        </p:nvSpPr>
        <p:spPr>
          <a:xfrm>
            <a:off x="762000" y="762000"/>
            <a:ext cx="7924800" cy="633412"/>
          </a:xfrm>
          <a:prstGeom prst="rect">
            <a:avLst/>
          </a:prstGeom>
          <a:noFill/>
          <a:ln>
            <a:noFill/>
          </a:ln>
        </p:spPr>
        <p:txBody>
          <a:bodyPr spcFirstLastPara="1" wrap="square" lIns="91425" tIns="45700" rIns="91425" bIns="45700" anchor="ctr" anchorCtr="0">
            <a:noAutofit/>
          </a:bodyPr>
          <a:lstStyle/>
          <a:p>
            <a:pPr marL="457200" marR="0" lvl="0" indent="-457200" algn="ctr" rtl="0">
              <a:lnSpc>
                <a:spcPct val="90000"/>
              </a:lnSpc>
              <a:spcBef>
                <a:spcPts val="0"/>
              </a:spcBef>
              <a:spcAft>
                <a:spcPts val="0"/>
              </a:spcAft>
              <a:buClr>
                <a:srgbClr val="0000FF"/>
              </a:buClr>
              <a:buSzPts val="3600"/>
              <a:buFont typeface="Arial"/>
              <a:buNone/>
            </a:pPr>
            <a:r>
              <a:rPr lang="en-US" sz="3600" b="0" i="0" u="none">
                <a:solidFill>
                  <a:srgbClr val="0000FF"/>
                </a:solidFill>
                <a:latin typeface="Arial"/>
                <a:ea typeface="Arial"/>
                <a:cs typeface="Arial"/>
                <a:sym typeface="Arial"/>
              </a:rPr>
              <a:t>Уміння в ДМ</a:t>
            </a:r>
            <a:endParaRPr/>
          </a:p>
        </p:txBody>
      </p:sp>
      <p:sp>
        <p:nvSpPr>
          <p:cNvPr id="438" name="Google Shape;438;p60"/>
          <p:cNvSpPr txBox="1">
            <a:spLocks noGrp="1"/>
          </p:cNvSpPr>
          <p:nvPr>
            <p:ph type="body" idx="4294967295"/>
          </p:nvPr>
        </p:nvSpPr>
        <p:spPr>
          <a:xfrm>
            <a:off x="457200" y="1989137"/>
            <a:ext cx="8229600" cy="41370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800"/>
              <a:buFont typeface="Noto Sans Symbols"/>
              <a:buChar char="▪"/>
            </a:pPr>
            <a:r>
              <a:rPr lang="en-US" sz="2400" b="1" i="0" u="none">
                <a:solidFill>
                  <a:srgbClr val="FF0066"/>
                </a:solidFill>
                <a:latin typeface="Arial"/>
                <a:ea typeface="Arial"/>
                <a:cs typeface="Arial"/>
                <a:sym typeface="Arial"/>
              </a:rPr>
              <a:t>Загальні:</a:t>
            </a:r>
            <a:endParaRPr/>
          </a:p>
          <a:p>
            <a:pPr marL="342900" marR="0" lvl="0" indent="-342900" algn="l" rtl="0">
              <a:lnSpc>
                <a:spcPct val="100000"/>
              </a:lnSpc>
              <a:spcBef>
                <a:spcPts val="320"/>
              </a:spcBef>
              <a:spcAft>
                <a:spcPts val="0"/>
              </a:spcAft>
              <a:buClr>
                <a:schemeClr val="dk1"/>
              </a:buClr>
              <a:buSzPts val="1200"/>
              <a:buFont typeface="Noto Sans Symbols"/>
              <a:buChar char="●"/>
            </a:pPr>
            <a:r>
              <a:rPr lang="en-US" sz="1600" b="1" i="0" u="none">
                <a:solidFill>
                  <a:schemeClr val="dk1"/>
                </a:solidFill>
                <a:latin typeface="Arial"/>
                <a:ea typeface="Arial"/>
                <a:cs typeface="Arial"/>
                <a:sym typeface="Arial"/>
              </a:rPr>
              <a:t>продукувати ДЄ різних типів</a:t>
            </a:r>
            <a:endParaRPr/>
          </a:p>
          <a:p>
            <a:pPr marL="342900" marR="0" lvl="0" indent="-342900" algn="l" rtl="0">
              <a:lnSpc>
                <a:spcPct val="100000"/>
              </a:lnSpc>
              <a:spcBef>
                <a:spcPts val="320"/>
              </a:spcBef>
              <a:spcAft>
                <a:spcPts val="0"/>
              </a:spcAft>
              <a:buClr>
                <a:schemeClr val="dk1"/>
              </a:buClr>
              <a:buSzPts val="1200"/>
              <a:buFont typeface="Noto Sans Symbols"/>
              <a:buChar char="●"/>
            </a:pPr>
            <a:r>
              <a:rPr lang="en-US" sz="1600" b="1" i="0" u="none">
                <a:solidFill>
                  <a:schemeClr val="dk1"/>
                </a:solidFill>
                <a:latin typeface="Arial"/>
                <a:ea typeface="Arial"/>
                <a:cs typeface="Arial"/>
                <a:sym typeface="Arial"/>
              </a:rPr>
              <a:t>продукувати діалоги різних функціональних типів на основі типових комунікативних ситуацій</a:t>
            </a:r>
            <a:endParaRPr/>
          </a:p>
          <a:p>
            <a:pPr marL="342900" marR="0" lvl="0" indent="-342900" algn="l" rtl="0">
              <a:lnSpc>
                <a:spcPct val="100000"/>
              </a:lnSpc>
              <a:spcBef>
                <a:spcPts val="480"/>
              </a:spcBef>
              <a:spcAft>
                <a:spcPts val="0"/>
              </a:spcAft>
              <a:buClr>
                <a:schemeClr val="dk1"/>
              </a:buClr>
              <a:buSzPts val="1800"/>
              <a:buFont typeface="Noto Sans Symbols"/>
              <a:buChar char="▪"/>
            </a:pPr>
            <a:r>
              <a:rPr lang="en-US" sz="2400" b="1" i="0" u="none">
                <a:solidFill>
                  <a:srgbClr val="FF0066"/>
                </a:solidFill>
                <a:latin typeface="Arial"/>
                <a:ea typeface="Arial"/>
                <a:cs typeface="Arial"/>
                <a:sym typeface="Arial"/>
              </a:rPr>
              <a:t>Спеціальні уміння :</a:t>
            </a:r>
            <a:endParaRPr/>
          </a:p>
          <a:p>
            <a:pPr marL="342900" marR="0" lvl="0" indent="-342900" algn="l" rtl="0">
              <a:lnSpc>
                <a:spcPct val="100000"/>
              </a:lnSpc>
              <a:spcBef>
                <a:spcPts val="320"/>
              </a:spcBef>
              <a:spcAft>
                <a:spcPts val="0"/>
              </a:spcAft>
              <a:buClr>
                <a:schemeClr val="dk1"/>
              </a:buClr>
              <a:buSzPts val="1200"/>
              <a:buFont typeface="Noto Sans Symbols"/>
              <a:buChar char="●"/>
            </a:pPr>
            <a:r>
              <a:rPr lang="en-US" sz="1600" b="1" i="0" u="none">
                <a:solidFill>
                  <a:schemeClr val="dk1"/>
                </a:solidFill>
                <a:latin typeface="Arial"/>
                <a:ea typeface="Arial"/>
                <a:cs typeface="Arial"/>
                <a:sym typeface="Arial"/>
              </a:rPr>
              <a:t>установити контакт, розпочати діалог</a:t>
            </a:r>
            <a:endParaRPr/>
          </a:p>
          <a:p>
            <a:pPr marL="342900" marR="0" lvl="0" indent="-342900" algn="l" rtl="0">
              <a:lnSpc>
                <a:spcPct val="100000"/>
              </a:lnSpc>
              <a:spcBef>
                <a:spcPts val="320"/>
              </a:spcBef>
              <a:spcAft>
                <a:spcPts val="0"/>
              </a:spcAft>
              <a:buClr>
                <a:schemeClr val="dk1"/>
              </a:buClr>
              <a:buSzPts val="1200"/>
              <a:buFont typeface="Noto Sans Symbols"/>
              <a:buChar char="●"/>
            </a:pPr>
            <a:r>
              <a:rPr lang="en-US" sz="1600" b="1" i="0" u="none">
                <a:solidFill>
                  <a:schemeClr val="dk1"/>
                </a:solidFill>
                <a:latin typeface="Arial"/>
                <a:ea typeface="Arial"/>
                <a:cs typeface="Arial"/>
                <a:sym typeface="Arial"/>
              </a:rPr>
              <a:t>підтримати контакт, діалог</a:t>
            </a:r>
            <a:endParaRPr/>
          </a:p>
          <a:p>
            <a:pPr marL="342900" marR="0" lvl="0" indent="-342900" algn="l" rtl="0">
              <a:lnSpc>
                <a:spcPct val="100000"/>
              </a:lnSpc>
              <a:spcBef>
                <a:spcPts val="320"/>
              </a:spcBef>
              <a:spcAft>
                <a:spcPts val="0"/>
              </a:spcAft>
              <a:buClr>
                <a:schemeClr val="dk1"/>
              </a:buClr>
              <a:buSzPts val="1200"/>
              <a:buFont typeface="Noto Sans Symbols"/>
              <a:buChar char="●"/>
            </a:pPr>
            <a:r>
              <a:rPr lang="en-US" sz="1600" b="1" i="0" u="none">
                <a:solidFill>
                  <a:schemeClr val="dk1"/>
                </a:solidFill>
                <a:latin typeface="Arial"/>
                <a:ea typeface="Arial"/>
                <a:cs typeface="Arial"/>
                <a:sym typeface="Arial"/>
              </a:rPr>
              <a:t>завершити контакт, діалог</a:t>
            </a:r>
            <a:endParaRPr/>
          </a:p>
          <a:p>
            <a:pPr marL="342900" marR="0" lvl="0" indent="-342900" algn="l" rtl="0">
              <a:lnSpc>
                <a:spcPct val="100000"/>
              </a:lnSpc>
              <a:spcBef>
                <a:spcPts val="320"/>
              </a:spcBef>
              <a:spcAft>
                <a:spcPts val="0"/>
              </a:spcAft>
              <a:buClr>
                <a:schemeClr val="dk1"/>
              </a:buClr>
              <a:buSzPts val="1200"/>
              <a:buFont typeface="Noto Sans Symbols"/>
              <a:buChar char="●"/>
            </a:pPr>
            <a:r>
              <a:rPr lang="en-US" sz="1600" b="1" i="0" u="none">
                <a:solidFill>
                  <a:schemeClr val="dk1"/>
                </a:solidFill>
                <a:latin typeface="Arial"/>
                <a:ea typeface="Arial"/>
                <a:cs typeface="Arial"/>
                <a:sym typeface="Arial"/>
              </a:rPr>
              <a:t>управляти спілкуванням: привернути увагу, перепитати, уточнити слово/думку, запитати про думку, швидко відреагувати на репліку, передати слово, стимулювати співрозмовника до висловлювання, виразити зацікавленість, вибачитися/ подякувати, просигналізувати розуміння/ нерозуміння, перевірити розуміння</a:t>
            </a:r>
            <a:endParaRPr/>
          </a:p>
          <a:p>
            <a:pPr marL="342900" marR="0" lvl="0" indent="-342900" algn="l" rtl="0">
              <a:lnSpc>
                <a:spcPct val="100000"/>
              </a:lnSpc>
              <a:spcBef>
                <a:spcPts val="320"/>
              </a:spcBef>
              <a:spcAft>
                <a:spcPts val="0"/>
              </a:spcAft>
              <a:buClr>
                <a:schemeClr val="dk1"/>
              </a:buClr>
              <a:buSzPts val="1200"/>
              <a:buFont typeface="Noto Sans Symbols"/>
              <a:buChar char="●"/>
            </a:pPr>
            <a:r>
              <a:rPr lang="en-US" sz="1600" b="1" i="0" u="none">
                <a:solidFill>
                  <a:schemeClr val="dk1"/>
                </a:solidFill>
                <a:latin typeface="Arial"/>
                <a:ea typeface="Arial"/>
                <a:cs typeface="Arial"/>
                <a:sym typeface="Arial"/>
              </a:rPr>
              <a:t>перервати контакт, змінити тему або предмет спілкування</a:t>
            </a:r>
            <a:endParaRPr/>
          </a:p>
        </p:txBody>
      </p:sp>
      <p:pic>
        <p:nvPicPr>
          <p:cNvPr id="439" name="Google Shape;439;p60"/>
          <p:cNvPicPr preferRelativeResize="0"/>
          <p:nvPr/>
        </p:nvPicPr>
        <p:blipFill rotWithShape="1">
          <a:blip r:embed="rId3">
            <a:alphaModFix/>
          </a:blip>
          <a:srcRect/>
          <a:stretch/>
        </p:blipFill>
        <p:spPr>
          <a:xfrm>
            <a:off x="6804025" y="115887"/>
            <a:ext cx="2168525" cy="16319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38">
                                            <p:txEl>
                                              <p:pRg st="0" end="0"/>
                                            </p:txEl>
                                          </p:spTgt>
                                        </p:tgtEl>
                                        <p:attrNameLst>
                                          <p:attrName>style.visibility</p:attrName>
                                        </p:attrNameLst>
                                      </p:cBhvr>
                                      <p:to>
                                        <p:strVal val="visible"/>
                                      </p:to>
                                    </p:set>
                                    <p:anim calcmode="lin" valueType="num">
                                      <p:cBhvr additive="base">
                                        <p:cTn id="7" dur="500"/>
                                        <p:tgtEl>
                                          <p:spTgt spid="43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38">
                                            <p:txEl>
                                              <p:pRg st="1" end="1"/>
                                            </p:txEl>
                                          </p:spTgt>
                                        </p:tgtEl>
                                        <p:attrNameLst>
                                          <p:attrName>style.visibility</p:attrName>
                                        </p:attrNameLst>
                                      </p:cBhvr>
                                      <p:to>
                                        <p:strVal val="visible"/>
                                      </p:to>
                                    </p:set>
                                    <p:anim calcmode="lin" valueType="num">
                                      <p:cBhvr additive="base">
                                        <p:cTn id="12" dur="500"/>
                                        <p:tgtEl>
                                          <p:spTgt spid="43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38">
                                            <p:txEl>
                                              <p:pRg st="2" end="2"/>
                                            </p:txEl>
                                          </p:spTgt>
                                        </p:tgtEl>
                                        <p:attrNameLst>
                                          <p:attrName>style.visibility</p:attrName>
                                        </p:attrNameLst>
                                      </p:cBhvr>
                                      <p:to>
                                        <p:strVal val="visible"/>
                                      </p:to>
                                    </p:set>
                                    <p:anim calcmode="lin" valueType="num">
                                      <p:cBhvr additive="base">
                                        <p:cTn id="17" dur="500"/>
                                        <p:tgtEl>
                                          <p:spTgt spid="43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38">
                                            <p:txEl>
                                              <p:pRg st="3" end="3"/>
                                            </p:txEl>
                                          </p:spTgt>
                                        </p:tgtEl>
                                        <p:attrNameLst>
                                          <p:attrName>style.visibility</p:attrName>
                                        </p:attrNameLst>
                                      </p:cBhvr>
                                      <p:to>
                                        <p:strVal val="visible"/>
                                      </p:to>
                                    </p:set>
                                    <p:anim calcmode="lin" valueType="num">
                                      <p:cBhvr additive="base">
                                        <p:cTn id="22" dur="500"/>
                                        <p:tgtEl>
                                          <p:spTgt spid="43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38">
                                            <p:txEl>
                                              <p:pRg st="4" end="4"/>
                                            </p:txEl>
                                          </p:spTgt>
                                        </p:tgtEl>
                                        <p:attrNameLst>
                                          <p:attrName>style.visibility</p:attrName>
                                        </p:attrNameLst>
                                      </p:cBhvr>
                                      <p:to>
                                        <p:strVal val="visible"/>
                                      </p:to>
                                    </p:set>
                                    <p:anim calcmode="lin" valueType="num">
                                      <p:cBhvr additive="base">
                                        <p:cTn id="27" dur="500"/>
                                        <p:tgtEl>
                                          <p:spTgt spid="43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38">
                                            <p:txEl>
                                              <p:pRg st="5" end="5"/>
                                            </p:txEl>
                                          </p:spTgt>
                                        </p:tgtEl>
                                        <p:attrNameLst>
                                          <p:attrName>style.visibility</p:attrName>
                                        </p:attrNameLst>
                                      </p:cBhvr>
                                      <p:to>
                                        <p:strVal val="visible"/>
                                      </p:to>
                                    </p:set>
                                    <p:anim calcmode="lin" valueType="num">
                                      <p:cBhvr additive="base">
                                        <p:cTn id="32" dur="500"/>
                                        <p:tgtEl>
                                          <p:spTgt spid="43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38">
                                            <p:txEl>
                                              <p:pRg st="6" end="6"/>
                                            </p:txEl>
                                          </p:spTgt>
                                        </p:tgtEl>
                                        <p:attrNameLst>
                                          <p:attrName>style.visibility</p:attrName>
                                        </p:attrNameLst>
                                      </p:cBhvr>
                                      <p:to>
                                        <p:strVal val="visible"/>
                                      </p:to>
                                    </p:set>
                                    <p:anim calcmode="lin" valueType="num">
                                      <p:cBhvr additive="base">
                                        <p:cTn id="37" dur="500"/>
                                        <p:tgtEl>
                                          <p:spTgt spid="43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438">
                                            <p:txEl>
                                              <p:pRg st="7" end="7"/>
                                            </p:txEl>
                                          </p:spTgt>
                                        </p:tgtEl>
                                        <p:attrNameLst>
                                          <p:attrName>style.visibility</p:attrName>
                                        </p:attrNameLst>
                                      </p:cBhvr>
                                      <p:to>
                                        <p:strVal val="visible"/>
                                      </p:to>
                                    </p:set>
                                    <p:anim calcmode="lin" valueType="num">
                                      <p:cBhvr additive="base">
                                        <p:cTn id="42" dur="500"/>
                                        <p:tgtEl>
                                          <p:spTgt spid="438">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438">
                                            <p:txEl>
                                              <p:pRg st="8" end="8"/>
                                            </p:txEl>
                                          </p:spTgt>
                                        </p:tgtEl>
                                        <p:attrNameLst>
                                          <p:attrName>style.visibility</p:attrName>
                                        </p:attrNameLst>
                                      </p:cBhvr>
                                      <p:to>
                                        <p:strVal val="visible"/>
                                      </p:to>
                                    </p:set>
                                    <p:anim calcmode="lin" valueType="num">
                                      <p:cBhvr additive="base">
                                        <p:cTn id="47" dur="500"/>
                                        <p:tgtEl>
                                          <p:spTgt spid="438">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3"/>
        <p:cNvGrpSpPr/>
        <p:nvPr/>
      </p:nvGrpSpPr>
      <p:grpSpPr>
        <a:xfrm>
          <a:off x="0" y="0"/>
          <a:ext cx="0" cy="0"/>
          <a:chOff x="0" y="0"/>
          <a:chExt cx="0" cy="0"/>
        </a:xfrm>
      </p:grpSpPr>
      <p:sp>
        <p:nvSpPr>
          <p:cNvPr id="444" name="Google Shape;444;p61"/>
          <p:cNvSpPr txBox="1">
            <a:spLocks noGrp="1"/>
          </p:cNvSpPr>
          <p:nvPr>
            <p:ph type="title"/>
          </p:nvPr>
        </p:nvSpPr>
        <p:spPr>
          <a:xfrm>
            <a:off x="762000" y="762000"/>
            <a:ext cx="7924800" cy="11430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2800"/>
              <a:buFont typeface="Arial"/>
              <a:buNone/>
            </a:pPr>
            <a:r>
              <a:rPr lang="en-US" sz="2800" b="1" i="0" u="none">
                <a:solidFill>
                  <a:schemeClr val="dk2"/>
                </a:solidFill>
                <a:latin typeface="Arial"/>
                <a:ea typeface="Arial"/>
                <a:cs typeface="Arial"/>
                <a:sym typeface="Arial"/>
              </a:rPr>
              <a:t>Одиницею діалогічного спілкування є </a:t>
            </a:r>
            <a:r>
              <a:rPr lang="en-US" sz="2800" b="0" i="1" u="none">
                <a:solidFill>
                  <a:schemeClr val="dk2"/>
                </a:solidFill>
                <a:latin typeface="Arial"/>
                <a:ea typeface="Arial"/>
                <a:cs typeface="Arial"/>
                <a:sym typeface="Arial"/>
              </a:rPr>
              <a:t>діалогічна єдність</a:t>
            </a:r>
            <a:endParaRPr/>
          </a:p>
        </p:txBody>
      </p:sp>
      <p:sp>
        <p:nvSpPr>
          <p:cNvPr id="445" name="Google Shape;445;p61"/>
          <p:cNvSpPr txBox="1">
            <a:spLocks noGrp="1"/>
          </p:cNvSpPr>
          <p:nvPr>
            <p:ph type="body" idx="1"/>
          </p:nvPr>
        </p:nvSpPr>
        <p:spPr>
          <a:xfrm>
            <a:off x="838200" y="2362200"/>
            <a:ext cx="7693025" cy="3724275"/>
          </a:xfrm>
          <a:prstGeom prst="rect">
            <a:avLst/>
          </a:prstGeom>
          <a:noFill/>
          <a:ln>
            <a:noFill/>
          </a:ln>
        </p:spPr>
        <p:txBody>
          <a:bodyPr spcFirstLastPara="1" wrap="square" lIns="91425" tIns="45700" rIns="91425" bIns="45700" anchor="t" anchorCtr="0">
            <a:noAutofit/>
          </a:bodyPr>
          <a:lstStyle/>
          <a:p>
            <a:pPr marL="342900" marR="0" lvl="0" indent="-342900" algn="just" rtl="0">
              <a:lnSpc>
                <a:spcPct val="100000"/>
              </a:lnSpc>
              <a:spcBef>
                <a:spcPts val="0"/>
              </a:spcBef>
              <a:spcAft>
                <a:spcPts val="0"/>
              </a:spcAft>
              <a:buClr>
                <a:schemeClr val="dk1"/>
              </a:buClr>
              <a:buSzPts val="2100"/>
              <a:buFont typeface="Noto Sans Symbols"/>
              <a:buChar char="●"/>
            </a:pPr>
            <a:r>
              <a:rPr lang="en-US" sz="2800" b="0" i="0" u="none">
                <a:solidFill>
                  <a:schemeClr val="dk1"/>
                </a:solidFill>
                <a:latin typeface="Arial"/>
                <a:ea typeface="Arial"/>
                <a:cs typeface="Arial"/>
                <a:sym typeface="Arial"/>
              </a:rPr>
              <a:t>Це поєднання двох реплік: </a:t>
            </a:r>
            <a:endParaRPr/>
          </a:p>
          <a:p>
            <a:pPr marL="342900" marR="0" lvl="0" indent="-342900" algn="just" rtl="0">
              <a:lnSpc>
                <a:spcPct val="100000"/>
              </a:lnSpc>
              <a:spcBef>
                <a:spcPts val="560"/>
              </a:spcBef>
              <a:spcAft>
                <a:spcPts val="0"/>
              </a:spcAft>
              <a:buClr>
                <a:schemeClr val="dk1"/>
              </a:buClr>
              <a:buSzPts val="2100"/>
              <a:buFont typeface="Noto Sans Symbols"/>
              <a:buChar char="●"/>
            </a:pPr>
            <a:r>
              <a:rPr lang="en-US" sz="2800" b="1" i="0" u="none">
                <a:solidFill>
                  <a:schemeClr val="dk1"/>
                </a:solidFill>
                <a:latin typeface="Arial"/>
                <a:ea typeface="Arial"/>
                <a:cs typeface="Arial"/>
                <a:sym typeface="Arial"/>
              </a:rPr>
              <a:t>стимулюючої</a:t>
            </a:r>
            <a:r>
              <a:rPr lang="en-US" sz="2800" b="0" i="0" u="none">
                <a:solidFill>
                  <a:schemeClr val="dk1"/>
                </a:solidFill>
                <a:latin typeface="Arial"/>
                <a:ea typeface="Arial"/>
                <a:cs typeface="Arial"/>
                <a:sym typeface="Arial"/>
              </a:rPr>
              <a:t> (ініціативна, репліка того, хто прочинає розмову) </a:t>
            </a:r>
            <a:endParaRPr/>
          </a:p>
          <a:p>
            <a:pPr marL="342900" marR="0" lvl="0" indent="-342900" algn="just" rtl="0">
              <a:lnSpc>
                <a:spcPct val="100000"/>
              </a:lnSpc>
              <a:spcBef>
                <a:spcPts val="560"/>
              </a:spcBef>
              <a:spcAft>
                <a:spcPts val="0"/>
              </a:spcAft>
              <a:buClr>
                <a:schemeClr val="dk1"/>
              </a:buClr>
              <a:buSzPts val="2100"/>
              <a:buFont typeface="Noto Sans Symbols"/>
              <a:buChar char="●"/>
            </a:pPr>
            <a:r>
              <a:rPr lang="en-US" sz="2800" b="1" i="0" u="none">
                <a:solidFill>
                  <a:schemeClr val="dk1"/>
                </a:solidFill>
                <a:latin typeface="Arial"/>
                <a:ea typeface="Arial"/>
                <a:cs typeface="Arial"/>
                <a:sym typeface="Arial"/>
              </a:rPr>
              <a:t>реактивної</a:t>
            </a:r>
            <a:r>
              <a:rPr lang="en-US" sz="2800" b="0" i="0" u="none">
                <a:solidFill>
                  <a:schemeClr val="dk1"/>
                </a:solidFill>
                <a:latin typeface="Arial"/>
                <a:ea typeface="Arial"/>
                <a:cs typeface="Arial"/>
                <a:sym typeface="Arial"/>
              </a:rPr>
              <a:t> (репліка того, хто підтримує розмову)</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45">
                                            <p:txEl>
                                              <p:pRg st="0" end="0"/>
                                            </p:txEl>
                                          </p:spTgt>
                                        </p:tgtEl>
                                        <p:attrNameLst>
                                          <p:attrName>style.visibility</p:attrName>
                                        </p:attrNameLst>
                                      </p:cBhvr>
                                      <p:to>
                                        <p:strVal val="visible"/>
                                      </p:to>
                                    </p:set>
                                    <p:anim calcmode="lin" valueType="num">
                                      <p:cBhvr additive="base">
                                        <p:cTn id="7" dur="500"/>
                                        <p:tgtEl>
                                          <p:spTgt spid="44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45">
                                            <p:txEl>
                                              <p:pRg st="1" end="1"/>
                                            </p:txEl>
                                          </p:spTgt>
                                        </p:tgtEl>
                                        <p:attrNameLst>
                                          <p:attrName>style.visibility</p:attrName>
                                        </p:attrNameLst>
                                      </p:cBhvr>
                                      <p:to>
                                        <p:strVal val="visible"/>
                                      </p:to>
                                    </p:set>
                                    <p:anim calcmode="lin" valueType="num">
                                      <p:cBhvr additive="base">
                                        <p:cTn id="12" dur="500"/>
                                        <p:tgtEl>
                                          <p:spTgt spid="44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45">
                                            <p:txEl>
                                              <p:pRg st="2" end="2"/>
                                            </p:txEl>
                                          </p:spTgt>
                                        </p:tgtEl>
                                        <p:attrNameLst>
                                          <p:attrName>style.visibility</p:attrName>
                                        </p:attrNameLst>
                                      </p:cBhvr>
                                      <p:to>
                                        <p:strVal val="visible"/>
                                      </p:to>
                                    </p:set>
                                    <p:anim calcmode="lin" valueType="num">
                                      <p:cBhvr additive="base">
                                        <p:cTn id="17" dur="500"/>
                                        <p:tgtEl>
                                          <p:spTgt spid="44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9"/>
        <p:cNvGrpSpPr/>
        <p:nvPr/>
      </p:nvGrpSpPr>
      <p:grpSpPr>
        <a:xfrm>
          <a:off x="0" y="0"/>
          <a:ext cx="0" cy="0"/>
          <a:chOff x="0" y="0"/>
          <a:chExt cx="0" cy="0"/>
        </a:xfrm>
      </p:grpSpPr>
      <p:sp>
        <p:nvSpPr>
          <p:cNvPr id="450" name="Google Shape;450;p62"/>
          <p:cNvSpPr txBox="1">
            <a:spLocks noGrp="1"/>
          </p:cNvSpPr>
          <p:nvPr>
            <p:ph type="title"/>
          </p:nvPr>
        </p:nvSpPr>
        <p:spPr>
          <a:xfrm>
            <a:off x="762000" y="762000"/>
            <a:ext cx="7924800" cy="11430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3200"/>
              <a:buFont typeface="Arial"/>
              <a:buNone/>
            </a:pPr>
            <a:r>
              <a:rPr lang="en-US" sz="3200" b="0" i="0" u="none">
                <a:solidFill>
                  <a:schemeClr val="dk2"/>
                </a:solidFill>
                <a:latin typeface="Arial"/>
                <a:ea typeface="Arial"/>
                <a:cs typeface="Arial"/>
                <a:sym typeface="Arial"/>
              </a:rPr>
              <a:t>Діалогічна єдність</a:t>
            </a:r>
            <a:endParaRPr/>
          </a:p>
        </p:txBody>
      </p:sp>
      <p:sp>
        <p:nvSpPr>
          <p:cNvPr id="451" name="Google Shape;451;p62"/>
          <p:cNvSpPr txBox="1">
            <a:spLocks noGrp="1"/>
          </p:cNvSpPr>
          <p:nvPr>
            <p:ph type="body" idx="1"/>
          </p:nvPr>
        </p:nvSpPr>
        <p:spPr>
          <a:xfrm>
            <a:off x="838200" y="2362200"/>
            <a:ext cx="7693025" cy="3724275"/>
          </a:xfrm>
          <a:prstGeom prst="rect">
            <a:avLst/>
          </a:prstGeom>
          <a:noFill/>
          <a:ln>
            <a:noFill/>
          </a:ln>
        </p:spPr>
        <p:txBody>
          <a:bodyPr spcFirstLastPara="1" wrap="square" lIns="91425" tIns="45700" rIns="91425" bIns="45700" anchor="t" anchorCtr="0">
            <a:noAutofit/>
          </a:bodyPr>
          <a:lstStyle/>
          <a:p>
            <a:pPr marL="342900" marR="0" lvl="0" indent="-342900" algn="just" rtl="0">
              <a:lnSpc>
                <a:spcPct val="90000"/>
              </a:lnSpc>
              <a:spcBef>
                <a:spcPts val="0"/>
              </a:spcBef>
              <a:spcAft>
                <a:spcPts val="0"/>
              </a:spcAft>
              <a:buClr>
                <a:schemeClr val="dk1"/>
              </a:buClr>
              <a:buSzPts val="1500"/>
              <a:buFont typeface="Noto Sans Symbols"/>
              <a:buChar char="●"/>
            </a:pPr>
            <a:r>
              <a:rPr lang="en-US" sz="2000" b="1" i="0" u="none">
                <a:solidFill>
                  <a:schemeClr val="dk1"/>
                </a:solidFill>
                <a:latin typeface="Arial"/>
                <a:ea typeface="Arial"/>
                <a:cs typeface="Arial"/>
                <a:sym typeface="Arial"/>
              </a:rPr>
              <a:t>Стимулююча</a:t>
            </a:r>
            <a:r>
              <a:rPr lang="en-US" sz="2000" b="0" i="0" u="none">
                <a:solidFill>
                  <a:schemeClr val="dk1"/>
                </a:solidFill>
                <a:latin typeface="Arial"/>
                <a:ea typeface="Arial"/>
                <a:cs typeface="Arial"/>
                <a:sym typeface="Arial"/>
              </a:rPr>
              <a:t> репліка викликається певною ситуацією. Таку репліку той, хто говорить, обирає сам, і цей вибір практично не обмежений. Він визначається ситуацією і мовленнєвим наміром того, хто починає розмову. </a:t>
            </a:r>
            <a:endParaRPr/>
          </a:p>
          <a:p>
            <a:pPr marL="342900" marR="0" lvl="0" indent="-342900" algn="just" rtl="0">
              <a:lnSpc>
                <a:spcPct val="90000"/>
              </a:lnSpc>
              <a:spcBef>
                <a:spcPts val="400"/>
              </a:spcBef>
              <a:spcAft>
                <a:spcPts val="0"/>
              </a:spcAft>
              <a:buClr>
                <a:schemeClr val="dk1"/>
              </a:buClr>
              <a:buSzPts val="1500"/>
              <a:buFont typeface="Noto Sans Symbols"/>
              <a:buChar char="●"/>
            </a:pPr>
            <a:r>
              <a:rPr lang="en-US" sz="2000" b="0" i="0" u="none">
                <a:solidFill>
                  <a:schemeClr val="dk1"/>
                </a:solidFill>
                <a:latin typeface="Arial"/>
                <a:ea typeface="Arial"/>
                <a:cs typeface="Arial"/>
                <a:sym typeface="Arial"/>
              </a:rPr>
              <a:t>Той, хто відповідає на цю репліку, дещо обмежений у виборі того, що сказати. </a:t>
            </a:r>
            <a:r>
              <a:rPr lang="en-US" sz="2000" b="1" i="0" u="none">
                <a:solidFill>
                  <a:schemeClr val="dk1"/>
                </a:solidFill>
                <a:latin typeface="Arial"/>
                <a:ea typeface="Arial"/>
                <a:cs typeface="Arial"/>
                <a:sym typeface="Arial"/>
              </a:rPr>
              <a:t>Реактивна репліка</a:t>
            </a:r>
            <a:r>
              <a:rPr lang="en-US" sz="2000" b="0" i="0" u="none">
                <a:solidFill>
                  <a:schemeClr val="dk1"/>
                </a:solidFill>
                <a:latin typeface="Arial"/>
                <a:ea typeface="Arial"/>
                <a:cs typeface="Arial"/>
                <a:sym typeface="Arial"/>
              </a:rPr>
              <a:t> обов’язково повинна бути пов’язана із реплікою-стимулом. Це може бути відповідь на конкретне запитання, згода, незгода, уточнююче запитання, вираз жалю, радості. Якщо він бажає продовжити розмову, він повинен додати свою стимулюючу репліку.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51">
                                            <p:txEl>
                                              <p:pRg st="0" end="0"/>
                                            </p:txEl>
                                          </p:spTgt>
                                        </p:tgtEl>
                                        <p:attrNameLst>
                                          <p:attrName>style.visibility</p:attrName>
                                        </p:attrNameLst>
                                      </p:cBhvr>
                                      <p:to>
                                        <p:strVal val="visible"/>
                                      </p:to>
                                    </p:set>
                                    <p:anim calcmode="lin" valueType="num">
                                      <p:cBhvr additive="base">
                                        <p:cTn id="7" dur="500"/>
                                        <p:tgtEl>
                                          <p:spTgt spid="45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51">
                                            <p:txEl>
                                              <p:pRg st="1" end="1"/>
                                            </p:txEl>
                                          </p:spTgt>
                                        </p:tgtEl>
                                        <p:attrNameLst>
                                          <p:attrName>style.visibility</p:attrName>
                                        </p:attrNameLst>
                                      </p:cBhvr>
                                      <p:to>
                                        <p:strVal val="visible"/>
                                      </p:to>
                                    </p:set>
                                    <p:anim calcmode="lin" valueType="num">
                                      <p:cBhvr additive="base">
                                        <p:cTn id="12" dur="500"/>
                                        <p:tgtEl>
                                          <p:spTgt spid="45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5"/>
        <p:cNvGrpSpPr/>
        <p:nvPr/>
      </p:nvGrpSpPr>
      <p:grpSpPr>
        <a:xfrm>
          <a:off x="0" y="0"/>
          <a:ext cx="0" cy="0"/>
          <a:chOff x="0" y="0"/>
          <a:chExt cx="0" cy="0"/>
        </a:xfrm>
      </p:grpSpPr>
      <p:sp>
        <p:nvSpPr>
          <p:cNvPr id="456" name="Google Shape;456;p63"/>
          <p:cNvSpPr txBox="1">
            <a:spLocks noGrp="1"/>
          </p:cNvSpPr>
          <p:nvPr>
            <p:ph type="title"/>
          </p:nvPr>
        </p:nvSpPr>
        <p:spPr>
          <a:xfrm>
            <a:off x="762000" y="762000"/>
            <a:ext cx="7924800" cy="11430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3200"/>
              <a:buFont typeface="Arial"/>
              <a:buNone/>
            </a:pPr>
            <a:r>
              <a:rPr lang="en-US" sz="3200" b="0" i="0" u="none">
                <a:solidFill>
                  <a:schemeClr val="dk2"/>
                </a:solidFill>
                <a:latin typeface="Arial"/>
                <a:ea typeface="Arial"/>
                <a:cs typeface="Arial"/>
                <a:sym typeface="Arial"/>
              </a:rPr>
              <a:t>Діалогічна єдність</a:t>
            </a:r>
            <a:endParaRPr/>
          </a:p>
        </p:txBody>
      </p:sp>
      <p:sp>
        <p:nvSpPr>
          <p:cNvPr id="457" name="Google Shape;457;p63"/>
          <p:cNvSpPr txBox="1">
            <a:spLocks noGrp="1"/>
          </p:cNvSpPr>
          <p:nvPr>
            <p:ph type="body" idx="1"/>
          </p:nvPr>
        </p:nvSpPr>
        <p:spPr>
          <a:xfrm>
            <a:off x="838200" y="2362200"/>
            <a:ext cx="7693025" cy="3724275"/>
          </a:xfrm>
          <a:prstGeom prst="rect">
            <a:avLst/>
          </a:prstGeom>
          <a:noFill/>
          <a:ln>
            <a:noFill/>
          </a:ln>
        </p:spPr>
        <p:txBody>
          <a:bodyPr spcFirstLastPara="1" wrap="square" lIns="91425" tIns="45700" rIns="91425" bIns="45700" anchor="t" anchorCtr="0">
            <a:noAutofit/>
          </a:bodyPr>
          <a:lstStyle/>
          <a:p>
            <a:pPr marL="342900" marR="0" lvl="0" indent="-342900" algn="just" rtl="0">
              <a:lnSpc>
                <a:spcPct val="90000"/>
              </a:lnSpc>
              <a:spcBef>
                <a:spcPts val="0"/>
              </a:spcBef>
              <a:spcAft>
                <a:spcPts val="0"/>
              </a:spcAft>
              <a:buClr>
                <a:schemeClr val="dk1"/>
              </a:buClr>
              <a:buSzPts val="1500"/>
              <a:buFont typeface="Noto Sans Symbols"/>
              <a:buChar char="●"/>
            </a:pPr>
            <a:r>
              <a:rPr lang="en-US" sz="2000" b="0" i="0" u="none">
                <a:solidFill>
                  <a:schemeClr val="dk1"/>
                </a:solidFill>
                <a:latin typeface="Arial"/>
                <a:ea typeface="Arial"/>
                <a:cs typeface="Arial"/>
                <a:sym typeface="Arial"/>
              </a:rPr>
              <a:t>I want to buy a hat.</a:t>
            </a:r>
            <a:endParaRPr/>
          </a:p>
          <a:p>
            <a:pPr marL="342900" marR="0" lvl="0" indent="-342900" algn="just" rtl="0">
              <a:lnSpc>
                <a:spcPct val="90000"/>
              </a:lnSpc>
              <a:spcBef>
                <a:spcPts val="400"/>
              </a:spcBef>
              <a:spcAft>
                <a:spcPts val="0"/>
              </a:spcAft>
              <a:buClr>
                <a:schemeClr val="dk1"/>
              </a:buClr>
              <a:buSzPts val="1500"/>
              <a:buFont typeface="Noto Sans Symbols"/>
              <a:buNone/>
            </a:pPr>
            <a:r>
              <a:rPr lang="en-US" sz="2000" b="0" i="0" u="none">
                <a:solidFill>
                  <a:schemeClr val="dk1"/>
                </a:solidFill>
                <a:latin typeface="Arial"/>
                <a:ea typeface="Arial"/>
                <a:cs typeface="Arial"/>
                <a:sym typeface="Arial"/>
              </a:rPr>
              <a:t>	Hats are upstairs on the next floor. (ДЄ „повідомлення – повідомлення”)</a:t>
            </a:r>
            <a:endParaRPr/>
          </a:p>
          <a:p>
            <a:pPr marL="342900" marR="0" lvl="0" indent="-342900" algn="just" rtl="0">
              <a:lnSpc>
                <a:spcPct val="90000"/>
              </a:lnSpc>
              <a:spcBef>
                <a:spcPts val="400"/>
              </a:spcBef>
              <a:spcAft>
                <a:spcPts val="0"/>
              </a:spcAft>
              <a:buClr>
                <a:schemeClr val="dk1"/>
              </a:buClr>
              <a:buSzPts val="1500"/>
              <a:buFont typeface="Noto Sans Symbols"/>
              <a:buChar char="●"/>
            </a:pPr>
            <a:r>
              <a:rPr lang="en-US" sz="2000" b="0" i="0" u="none">
                <a:solidFill>
                  <a:schemeClr val="dk1"/>
                </a:solidFill>
                <a:latin typeface="Arial"/>
                <a:ea typeface="Arial"/>
                <a:cs typeface="Arial"/>
                <a:sym typeface="Arial"/>
              </a:rPr>
              <a:t>Alice! Perhaps that passenger is a hijacker!</a:t>
            </a:r>
            <a:endParaRPr/>
          </a:p>
          <a:p>
            <a:pPr marL="342900" marR="0" lvl="0" indent="-342900" algn="just" rtl="0">
              <a:lnSpc>
                <a:spcPct val="90000"/>
              </a:lnSpc>
              <a:spcBef>
                <a:spcPts val="400"/>
              </a:spcBef>
              <a:spcAft>
                <a:spcPts val="0"/>
              </a:spcAft>
              <a:buClr>
                <a:schemeClr val="dk1"/>
              </a:buClr>
              <a:buSzPts val="1500"/>
              <a:buFont typeface="Noto Sans Symbols"/>
              <a:buNone/>
            </a:pPr>
            <a:r>
              <a:rPr lang="en-US" sz="2000" b="0" i="0" u="none">
                <a:solidFill>
                  <a:schemeClr val="dk1"/>
                </a:solidFill>
                <a:latin typeface="Arial"/>
                <a:ea typeface="Arial"/>
                <a:cs typeface="Arial"/>
                <a:sym typeface="Arial"/>
              </a:rPr>
              <a:t>	Which passenger, Ann? (ДЄ „повідомлення – запитання”)</a:t>
            </a:r>
            <a:endParaRPr/>
          </a:p>
          <a:p>
            <a:pPr marL="342900" marR="0" lvl="0" indent="-342900" algn="just" rtl="0">
              <a:lnSpc>
                <a:spcPct val="90000"/>
              </a:lnSpc>
              <a:spcBef>
                <a:spcPts val="400"/>
              </a:spcBef>
              <a:spcAft>
                <a:spcPts val="0"/>
              </a:spcAft>
              <a:buClr>
                <a:schemeClr val="dk1"/>
              </a:buClr>
              <a:buSzPts val="1500"/>
              <a:buFont typeface="Noto Sans Symbols"/>
              <a:buChar char="●"/>
            </a:pPr>
            <a:r>
              <a:rPr lang="en-US" sz="2000" b="0" i="0" u="none">
                <a:solidFill>
                  <a:schemeClr val="dk1"/>
                </a:solidFill>
                <a:latin typeface="Arial"/>
                <a:ea typeface="Arial"/>
                <a:cs typeface="Arial"/>
                <a:sym typeface="Arial"/>
              </a:rPr>
              <a:t>What’s wrong with you?</a:t>
            </a:r>
            <a:endParaRPr/>
          </a:p>
          <a:p>
            <a:pPr marL="342900" marR="0" lvl="0" indent="-342900" algn="just" rtl="0">
              <a:lnSpc>
                <a:spcPct val="90000"/>
              </a:lnSpc>
              <a:spcBef>
                <a:spcPts val="400"/>
              </a:spcBef>
              <a:spcAft>
                <a:spcPts val="0"/>
              </a:spcAft>
              <a:buClr>
                <a:schemeClr val="dk1"/>
              </a:buClr>
              <a:buSzPts val="1500"/>
              <a:buFont typeface="Noto Sans Symbols"/>
              <a:buNone/>
            </a:pPr>
            <a:r>
              <a:rPr lang="en-US" sz="2000" b="0" i="0" u="none">
                <a:solidFill>
                  <a:schemeClr val="dk1"/>
                </a:solidFill>
                <a:latin typeface="Arial"/>
                <a:ea typeface="Arial"/>
                <a:cs typeface="Arial"/>
                <a:sym typeface="Arial"/>
              </a:rPr>
              <a:t>	What’s wrong with me? (ДЄ „запитання – контрзапитання”)</a:t>
            </a:r>
            <a:endParaRPr/>
          </a:p>
          <a:p>
            <a:pPr marL="342900" marR="0" lvl="0" indent="-342900" algn="just" rtl="0">
              <a:lnSpc>
                <a:spcPct val="90000"/>
              </a:lnSpc>
              <a:spcBef>
                <a:spcPts val="400"/>
              </a:spcBef>
              <a:spcAft>
                <a:spcPts val="0"/>
              </a:spcAft>
              <a:buClr>
                <a:schemeClr val="dk1"/>
              </a:buClr>
              <a:buSzPts val="1500"/>
              <a:buFont typeface="Noto Sans Symbols"/>
              <a:buChar char="●"/>
            </a:pPr>
            <a:r>
              <a:rPr lang="en-US" sz="2000" b="0" i="0" u="none">
                <a:solidFill>
                  <a:schemeClr val="dk1"/>
                </a:solidFill>
                <a:latin typeface="Arial"/>
                <a:ea typeface="Arial"/>
                <a:cs typeface="Arial"/>
                <a:sym typeface="Arial"/>
              </a:rPr>
              <a:t>Let’s eat lunch in the garden.</a:t>
            </a:r>
            <a:endParaRPr/>
          </a:p>
          <a:p>
            <a:pPr marL="342900" marR="0" lvl="0" indent="-342900" algn="just" rtl="0">
              <a:lnSpc>
                <a:spcPct val="90000"/>
              </a:lnSpc>
              <a:spcBef>
                <a:spcPts val="400"/>
              </a:spcBef>
              <a:spcAft>
                <a:spcPts val="0"/>
              </a:spcAft>
              <a:buClr>
                <a:schemeClr val="dk1"/>
              </a:buClr>
              <a:buSzPts val="1500"/>
              <a:buFont typeface="Noto Sans Symbols"/>
              <a:buNone/>
            </a:pPr>
            <a:r>
              <a:rPr lang="en-US" sz="2000" b="0" i="0" u="none">
                <a:solidFill>
                  <a:schemeClr val="dk1"/>
                </a:solidFill>
                <a:latin typeface="Arial"/>
                <a:ea typeface="Arial"/>
                <a:cs typeface="Arial"/>
                <a:sym typeface="Arial"/>
              </a:rPr>
              <a:t>	Shall we sit on this seat? (ДЄ „спонукання – запитання”)</a:t>
            </a:r>
            <a:endParaRPr/>
          </a:p>
        </p:txBody>
      </p:sp>
      <p:pic>
        <p:nvPicPr>
          <p:cNvPr id="458" name="Google Shape;458;p63"/>
          <p:cNvPicPr preferRelativeResize="0"/>
          <p:nvPr/>
        </p:nvPicPr>
        <p:blipFill rotWithShape="1">
          <a:blip r:embed="rId3">
            <a:alphaModFix/>
          </a:blip>
          <a:srcRect/>
          <a:stretch/>
        </p:blipFill>
        <p:spPr>
          <a:xfrm>
            <a:off x="0" y="0"/>
            <a:ext cx="2224087" cy="1700212"/>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2"/>
        <p:cNvGrpSpPr/>
        <p:nvPr/>
      </p:nvGrpSpPr>
      <p:grpSpPr>
        <a:xfrm>
          <a:off x="0" y="0"/>
          <a:ext cx="0" cy="0"/>
          <a:chOff x="0" y="0"/>
          <a:chExt cx="0" cy="0"/>
        </a:xfrm>
      </p:grpSpPr>
      <p:sp>
        <p:nvSpPr>
          <p:cNvPr id="463" name="Google Shape;463;p64"/>
          <p:cNvSpPr txBox="1">
            <a:spLocks noGrp="1"/>
          </p:cNvSpPr>
          <p:nvPr>
            <p:ph type="title"/>
          </p:nvPr>
        </p:nvSpPr>
        <p:spPr>
          <a:xfrm>
            <a:off x="762000" y="762000"/>
            <a:ext cx="7924800" cy="11430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3200"/>
              <a:buFont typeface="Arial"/>
              <a:buNone/>
            </a:pPr>
            <a:r>
              <a:rPr lang="en-US" sz="3200" b="0" i="0" u="none">
                <a:solidFill>
                  <a:schemeClr val="dk2"/>
                </a:solidFill>
                <a:latin typeface="Arial"/>
                <a:ea typeface="Arial"/>
                <a:cs typeface="Arial"/>
                <a:sym typeface="Arial"/>
              </a:rPr>
              <a:t>Типи діалогічних єдностей</a:t>
            </a:r>
            <a:endParaRPr/>
          </a:p>
        </p:txBody>
      </p:sp>
      <p:sp>
        <p:nvSpPr>
          <p:cNvPr id="464" name="Google Shape;464;p64"/>
          <p:cNvSpPr txBox="1">
            <a:spLocks noGrp="1"/>
          </p:cNvSpPr>
          <p:nvPr>
            <p:ph type="body" idx="1"/>
          </p:nvPr>
        </p:nvSpPr>
        <p:spPr>
          <a:xfrm>
            <a:off x="838200" y="2362200"/>
            <a:ext cx="7693025" cy="3724275"/>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1500"/>
              <a:buFont typeface="Noto Sans Symbols"/>
              <a:buChar char="●"/>
            </a:pPr>
            <a:r>
              <a:rPr lang="en-US" sz="2000" b="0" i="0" u="none">
                <a:solidFill>
                  <a:schemeClr val="dk1"/>
                </a:solidFill>
                <a:latin typeface="Arial"/>
                <a:ea typeface="Arial"/>
                <a:cs typeface="Arial"/>
                <a:sym typeface="Arial"/>
              </a:rPr>
              <a:t>Повідомлення – повідомлення</a:t>
            </a:r>
            <a:endParaRPr/>
          </a:p>
          <a:p>
            <a:pPr marL="342900" marR="0" lvl="0" indent="-342900" algn="l" rtl="0">
              <a:lnSpc>
                <a:spcPct val="80000"/>
              </a:lnSpc>
              <a:spcBef>
                <a:spcPts val="400"/>
              </a:spcBef>
              <a:spcAft>
                <a:spcPts val="0"/>
              </a:spcAft>
              <a:buClr>
                <a:schemeClr val="dk1"/>
              </a:buClr>
              <a:buSzPts val="1500"/>
              <a:buFont typeface="Noto Sans Symbols"/>
              <a:buChar char="●"/>
            </a:pPr>
            <a:r>
              <a:rPr lang="en-US" sz="2000" b="0" i="0" u="none">
                <a:solidFill>
                  <a:schemeClr val="dk1"/>
                </a:solidFill>
                <a:latin typeface="Arial"/>
                <a:ea typeface="Arial"/>
                <a:cs typeface="Arial"/>
                <a:sym typeface="Arial"/>
              </a:rPr>
              <a:t>Повідомлення – запитання</a:t>
            </a:r>
            <a:endParaRPr/>
          </a:p>
          <a:p>
            <a:pPr marL="342900" marR="0" lvl="0" indent="-342900" algn="l" rtl="0">
              <a:lnSpc>
                <a:spcPct val="80000"/>
              </a:lnSpc>
              <a:spcBef>
                <a:spcPts val="400"/>
              </a:spcBef>
              <a:spcAft>
                <a:spcPts val="0"/>
              </a:spcAft>
              <a:buClr>
                <a:schemeClr val="dk1"/>
              </a:buClr>
              <a:buSzPts val="1500"/>
              <a:buFont typeface="Noto Sans Symbols"/>
              <a:buChar char="●"/>
            </a:pPr>
            <a:r>
              <a:rPr lang="en-US" sz="2000" b="0" i="0" u="none">
                <a:solidFill>
                  <a:schemeClr val="dk1"/>
                </a:solidFill>
                <a:latin typeface="Arial"/>
                <a:ea typeface="Arial"/>
                <a:cs typeface="Arial"/>
                <a:sym typeface="Arial"/>
              </a:rPr>
              <a:t>Повідомлення – спонукання</a:t>
            </a:r>
            <a:endParaRPr/>
          </a:p>
          <a:p>
            <a:pPr marL="342900" marR="0" lvl="0" indent="-342900" algn="l" rtl="0">
              <a:lnSpc>
                <a:spcPct val="80000"/>
              </a:lnSpc>
              <a:spcBef>
                <a:spcPts val="400"/>
              </a:spcBef>
              <a:spcAft>
                <a:spcPts val="0"/>
              </a:spcAft>
              <a:buClr>
                <a:schemeClr val="dk1"/>
              </a:buClr>
              <a:buSzPts val="1500"/>
              <a:buFont typeface="Noto Sans Symbols"/>
              <a:buChar char="●"/>
            </a:pPr>
            <a:r>
              <a:rPr lang="en-US" sz="2000" b="0" i="0" u="none">
                <a:solidFill>
                  <a:schemeClr val="dk1"/>
                </a:solidFill>
                <a:latin typeface="Arial"/>
                <a:ea typeface="Arial"/>
                <a:cs typeface="Arial"/>
                <a:sym typeface="Arial"/>
              </a:rPr>
              <a:t>Спонукання (прохання, запрошення, наказ, пропозиція) – згода</a:t>
            </a:r>
            <a:endParaRPr/>
          </a:p>
          <a:p>
            <a:pPr marL="342900" marR="0" lvl="0" indent="-342900" algn="l" rtl="0">
              <a:lnSpc>
                <a:spcPct val="80000"/>
              </a:lnSpc>
              <a:spcBef>
                <a:spcPts val="400"/>
              </a:spcBef>
              <a:spcAft>
                <a:spcPts val="0"/>
              </a:spcAft>
              <a:buClr>
                <a:schemeClr val="dk1"/>
              </a:buClr>
              <a:buSzPts val="1500"/>
              <a:buFont typeface="Noto Sans Symbols"/>
              <a:buChar char="●"/>
            </a:pPr>
            <a:r>
              <a:rPr lang="en-US" sz="2000" b="0" i="0" u="none">
                <a:solidFill>
                  <a:schemeClr val="dk1"/>
                </a:solidFill>
                <a:latin typeface="Arial"/>
                <a:ea typeface="Arial"/>
                <a:cs typeface="Arial"/>
                <a:sym typeface="Arial"/>
              </a:rPr>
              <a:t>Спонукання – відмова</a:t>
            </a:r>
            <a:endParaRPr/>
          </a:p>
          <a:p>
            <a:pPr marL="342900" marR="0" lvl="0" indent="-342900" algn="l" rtl="0">
              <a:lnSpc>
                <a:spcPct val="80000"/>
              </a:lnSpc>
              <a:spcBef>
                <a:spcPts val="400"/>
              </a:spcBef>
              <a:spcAft>
                <a:spcPts val="0"/>
              </a:spcAft>
              <a:buClr>
                <a:schemeClr val="dk1"/>
              </a:buClr>
              <a:buSzPts val="1500"/>
              <a:buFont typeface="Noto Sans Symbols"/>
              <a:buChar char="●"/>
            </a:pPr>
            <a:r>
              <a:rPr lang="en-US" sz="2000" b="0" i="0" u="none">
                <a:solidFill>
                  <a:schemeClr val="dk1"/>
                </a:solidFill>
                <a:latin typeface="Arial"/>
                <a:ea typeface="Arial"/>
                <a:cs typeface="Arial"/>
                <a:sym typeface="Arial"/>
              </a:rPr>
              <a:t>Спонукання – запитання </a:t>
            </a:r>
            <a:endParaRPr/>
          </a:p>
          <a:p>
            <a:pPr marL="342900" marR="0" lvl="0" indent="-342900" algn="l" rtl="0">
              <a:lnSpc>
                <a:spcPct val="80000"/>
              </a:lnSpc>
              <a:spcBef>
                <a:spcPts val="400"/>
              </a:spcBef>
              <a:spcAft>
                <a:spcPts val="0"/>
              </a:spcAft>
              <a:buClr>
                <a:schemeClr val="dk1"/>
              </a:buClr>
              <a:buSzPts val="1500"/>
              <a:buFont typeface="Noto Sans Symbols"/>
              <a:buChar char="●"/>
            </a:pPr>
            <a:r>
              <a:rPr lang="en-US" sz="2000" b="0" i="0" u="none">
                <a:solidFill>
                  <a:schemeClr val="dk1"/>
                </a:solidFill>
                <a:latin typeface="Arial"/>
                <a:ea typeface="Arial"/>
                <a:cs typeface="Arial"/>
                <a:sym typeface="Arial"/>
              </a:rPr>
              <a:t>Запитання – відповідь </a:t>
            </a:r>
            <a:endParaRPr/>
          </a:p>
          <a:p>
            <a:pPr marL="342900" marR="0" lvl="0" indent="-342900" algn="l" rtl="0">
              <a:lnSpc>
                <a:spcPct val="80000"/>
              </a:lnSpc>
              <a:spcBef>
                <a:spcPts val="400"/>
              </a:spcBef>
              <a:spcAft>
                <a:spcPts val="0"/>
              </a:spcAft>
              <a:buClr>
                <a:schemeClr val="dk1"/>
              </a:buClr>
              <a:buSzPts val="1500"/>
              <a:buFont typeface="Noto Sans Symbols"/>
              <a:buChar char="●"/>
            </a:pPr>
            <a:r>
              <a:rPr lang="en-US" sz="2000" b="0" i="0" u="none">
                <a:solidFill>
                  <a:schemeClr val="dk1"/>
                </a:solidFill>
                <a:latin typeface="Arial"/>
                <a:ea typeface="Arial"/>
                <a:cs typeface="Arial"/>
                <a:sym typeface="Arial"/>
              </a:rPr>
              <a:t>Запитання – контрзапитання</a:t>
            </a:r>
            <a:endParaRPr/>
          </a:p>
          <a:p>
            <a:pPr marL="342900" marR="0" lvl="0" indent="-342900" algn="l" rtl="0">
              <a:lnSpc>
                <a:spcPct val="80000"/>
              </a:lnSpc>
              <a:spcBef>
                <a:spcPts val="400"/>
              </a:spcBef>
              <a:spcAft>
                <a:spcPts val="0"/>
              </a:spcAft>
              <a:buClr>
                <a:schemeClr val="dk1"/>
              </a:buClr>
              <a:buSzPts val="1500"/>
              <a:buFont typeface="Noto Sans Symbols"/>
              <a:buChar char="●"/>
            </a:pPr>
            <a:r>
              <a:rPr lang="en-US" sz="2000" b="0" i="0" u="none">
                <a:solidFill>
                  <a:schemeClr val="dk1"/>
                </a:solidFill>
                <a:latin typeface="Arial"/>
                <a:ea typeface="Arial"/>
                <a:cs typeface="Arial"/>
                <a:sym typeface="Arial"/>
              </a:rPr>
              <a:t>Привітання – привітання</a:t>
            </a:r>
            <a:endParaRPr/>
          </a:p>
          <a:p>
            <a:pPr marL="342900" marR="0" lvl="0" indent="-342900" algn="l" rtl="0">
              <a:lnSpc>
                <a:spcPct val="80000"/>
              </a:lnSpc>
              <a:spcBef>
                <a:spcPts val="400"/>
              </a:spcBef>
              <a:spcAft>
                <a:spcPts val="0"/>
              </a:spcAft>
              <a:buClr>
                <a:schemeClr val="dk1"/>
              </a:buClr>
              <a:buSzPts val="1500"/>
              <a:buFont typeface="Noto Sans Symbols"/>
              <a:buChar char="●"/>
            </a:pPr>
            <a:r>
              <a:rPr lang="en-US" sz="2000" b="0" i="0" u="none">
                <a:solidFill>
                  <a:schemeClr val="dk1"/>
                </a:solidFill>
                <a:latin typeface="Arial"/>
                <a:ea typeface="Arial"/>
                <a:cs typeface="Arial"/>
                <a:sym typeface="Arial"/>
              </a:rPr>
              <a:t>Прощання – прощання</a:t>
            </a:r>
            <a:endParaRPr/>
          </a:p>
          <a:p>
            <a:pPr marL="342900" marR="0" lvl="0" indent="-342900" algn="l" rtl="0">
              <a:lnSpc>
                <a:spcPct val="80000"/>
              </a:lnSpc>
              <a:spcBef>
                <a:spcPts val="400"/>
              </a:spcBef>
              <a:spcAft>
                <a:spcPts val="0"/>
              </a:spcAft>
              <a:buClr>
                <a:schemeClr val="dk1"/>
              </a:buClr>
              <a:buSzPts val="1500"/>
              <a:buFont typeface="Noto Sans Symbols"/>
              <a:buChar char="●"/>
            </a:pPr>
            <a:r>
              <a:rPr lang="en-US" sz="2000" b="0" i="0" u="none">
                <a:solidFill>
                  <a:schemeClr val="dk1"/>
                </a:solidFill>
                <a:latin typeface="Arial"/>
                <a:ea typeface="Arial"/>
                <a:cs typeface="Arial"/>
                <a:sym typeface="Arial"/>
              </a:rPr>
              <a:t>Вдячність – реакція на вдячність</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8"/>
        <p:cNvGrpSpPr/>
        <p:nvPr/>
      </p:nvGrpSpPr>
      <p:grpSpPr>
        <a:xfrm>
          <a:off x="0" y="0"/>
          <a:ext cx="0" cy="0"/>
          <a:chOff x="0" y="0"/>
          <a:chExt cx="0" cy="0"/>
        </a:xfrm>
      </p:grpSpPr>
      <p:sp>
        <p:nvSpPr>
          <p:cNvPr id="79" name="Google Shape;79;p10"/>
          <p:cNvSpPr txBox="1">
            <a:spLocks noGrp="1"/>
          </p:cNvSpPr>
          <p:nvPr>
            <p:ph type="title" idx="4294967295"/>
          </p:nvPr>
        </p:nvSpPr>
        <p:spPr>
          <a:xfrm>
            <a:off x="762000" y="762000"/>
            <a:ext cx="79248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2"/>
              </a:buClr>
              <a:buSzPts val="3200"/>
              <a:buFont typeface="Arial"/>
              <a:buNone/>
            </a:pPr>
            <a:r>
              <a:rPr lang="en-US" sz="3200" b="1" i="0" u="none" strike="noStrike" cap="none">
                <a:solidFill>
                  <a:schemeClr val="dk2"/>
                </a:solidFill>
                <a:latin typeface="Arial"/>
                <a:ea typeface="Arial"/>
                <a:cs typeface="Arial"/>
                <a:sym typeface="Arial"/>
              </a:rPr>
              <a:t>Що є кінцевою метою навчання говоріння у школі?</a:t>
            </a:r>
            <a:endParaRPr/>
          </a:p>
        </p:txBody>
      </p:sp>
      <p:sp>
        <p:nvSpPr>
          <p:cNvPr id="80" name="Google Shape;80;p10"/>
          <p:cNvSpPr txBox="1">
            <a:spLocks noGrp="1"/>
          </p:cNvSpPr>
          <p:nvPr>
            <p:ph type="body" idx="4294967295"/>
          </p:nvPr>
        </p:nvSpPr>
        <p:spPr>
          <a:xfrm>
            <a:off x="838200" y="2362200"/>
            <a:ext cx="7693025" cy="3724275"/>
          </a:xfrm>
          <a:prstGeom prst="rect">
            <a:avLst/>
          </a:prstGeom>
          <a:noFill/>
          <a:ln>
            <a:noFill/>
          </a:ln>
        </p:spPr>
        <p:txBody>
          <a:bodyPr spcFirstLastPara="1" wrap="square" lIns="91425" tIns="45700" rIns="91425" bIns="45700" anchor="t" anchorCtr="0">
            <a:noAutofit/>
          </a:bodyPr>
          <a:lstStyle/>
          <a:p>
            <a:pPr marL="609600" marR="0" lvl="0" indent="-609600" algn="l" rtl="0">
              <a:lnSpc>
                <a:spcPct val="100000"/>
              </a:lnSpc>
              <a:spcBef>
                <a:spcPts val="0"/>
              </a:spcBef>
              <a:spcAft>
                <a:spcPts val="0"/>
              </a:spcAft>
              <a:buClr>
                <a:schemeClr val="dk1"/>
              </a:buClr>
              <a:buSzPts val="2250"/>
              <a:buFont typeface="Noto Sans Symbols"/>
              <a:buAutoNum type="arabicPeriod"/>
            </a:pPr>
            <a:r>
              <a:rPr lang="en-US" sz="3000" b="0" i="0" u="none">
                <a:solidFill>
                  <a:schemeClr val="dk1"/>
                </a:solidFill>
                <a:latin typeface="Arial"/>
                <a:ea typeface="Arial"/>
                <a:cs typeface="Arial"/>
                <a:sym typeface="Arial"/>
              </a:rPr>
              <a:t>передача змісту прослуханого або прочитаного тексту;</a:t>
            </a:r>
            <a:endParaRPr/>
          </a:p>
          <a:p>
            <a:pPr marL="609600" marR="0" lvl="0" indent="-609600" algn="l" rtl="0">
              <a:lnSpc>
                <a:spcPct val="100000"/>
              </a:lnSpc>
              <a:spcBef>
                <a:spcPts val="600"/>
              </a:spcBef>
              <a:spcAft>
                <a:spcPts val="0"/>
              </a:spcAft>
              <a:buClr>
                <a:schemeClr val="dk1"/>
              </a:buClr>
              <a:buSzPts val="2250"/>
              <a:buFont typeface="Noto Sans Symbols"/>
              <a:buAutoNum type="arabicPeriod"/>
            </a:pPr>
            <a:r>
              <a:rPr lang="en-US" sz="3000" b="0" i="0" u="none">
                <a:solidFill>
                  <a:schemeClr val="dk1"/>
                </a:solidFill>
                <a:latin typeface="Arial"/>
                <a:ea typeface="Arial"/>
                <a:cs typeface="Arial"/>
                <a:sym typeface="Arial"/>
              </a:rPr>
              <a:t>з’єднання окремих мовленнєвих зразків у логічній послідовності;</a:t>
            </a:r>
            <a:endParaRPr/>
          </a:p>
          <a:p>
            <a:pPr marL="609600" marR="0" lvl="0" indent="-609600" algn="l" rtl="0">
              <a:lnSpc>
                <a:spcPct val="100000"/>
              </a:lnSpc>
              <a:spcBef>
                <a:spcPts val="600"/>
              </a:spcBef>
              <a:spcAft>
                <a:spcPts val="0"/>
              </a:spcAft>
              <a:buClr>
                <a:schemeClr val="dk1"/>
              </a:buClr>
              <a:buSzPts val="2250"/>
              <a:buFont typeface="Noto Sans Symbols"/>
              <a:buAutoNum type="arabicPeriod"/>
            </a:pPr>
            <a:r>
              <a:rPr lang="en-US" sz="3000" b="0" i="0" u="none">
                <a:solidFill>
                  <a:schemeClr val="dk1"/>
                </a:solidFill>
                <a:latin typeface="Arial"/>
                <a:ea typeface="Arial"/>
                <a:cs typeface="Arial"/>
                <a:sym typeface="Arial"/>
              </a:rPr>
              <a:t>зв’язне ситуативно-обумовлене висловлювання;</a:t>
            </a:r>
            <a:endParaRPr/>
          </a:p>
          <a:p>
            <a:pPr marL="609600" marR="0" lvl="0" indent="-609600" algn="l" rtl="0">
              <a:lnSpc>
                <a:spcPct val="100000"/>
              </a:lnSpc>
              <a:spcBef>
                <a:spcPts val="600"/>
              </a:spcBef>
              <a:spcAft>
                <a:spcPts val="0"/>
              </a:spcAft>
              <a:buClr>
                <a:schemeClr val="dk1"/>
              </a:buClr>
              <a:buSzPts val="2250"/>
              <a:buFont typeface="Noto Sans Symbols"/>
              <a:buAutoNum type="arabicPeriod"/>
            </a:pPr>
            <a:r>
              <a:rPr lang="en-US" sz="3000" b="0" i="0" u="none">
                <a:solidFill>
                  <a:schemeClr val="dk1"/>
                </a:solidFill>
                <a:latin typeface="Arial"/>
                <a:ea typeface="Arial"/>
                <a:cs typeface="Arial"/>
                <a:sym typeface="Arial"/>
              </a:rPr>
              <a:t>підготовка та виступ з доповіддю.</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0">
                                            <p:txEl>
                                              <p:pRg st="0" end="0"/>
                                            </p:txEl>
                                          </p:spTgt>
                                        </p:tgtEl>
                                        <p:attrNameLst>
                                          <p:attrName>style.visibility</p:attrName>
                                        </p:attrNameLst>
                                      </p:cBhvr>
                                      <p:to>
                                        <p:strVal val="visible"/>
                                      </p:to>
                                    </p:set>
                                    <p:anim calcmode="lin" valueType="num">
                                      <p:cBhvr additive="base">
                                        <p:cTn id="7" dur="500"/>
                                        <p:tgtEl>
                                          <p:spTgt spid="8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0">
                                            <p:txEl>
                                              <p:pRg st="1" end="1"/>
                                            </p:txEl>
                                          </p:spTgt>
                                        </p:tgtEl>
                                        <p:attrNameLst>
                                          <p:attrName>style.visibility</p:attrName>
                                        </p:attrNameLst>
                                      </p:cBhvr>
                                      <p:to>
                                        <p:strVal val="visible"/>
                                      </p:to>
                                    </p:set>
                                    <p:anim calcmode="lin" valueType="num">
                                      <p:cBhvr additive="base">
                                        <p:cTn id="12" dur="500"/>
                                        <p:tgtEl>
                                          <p:spTgt spid="8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0">
                                            <p:txEl>
                                              <p:pRg st="2" end="2"/>
                                            </p:txEl>
                                          </p:spTgt>
                                        </p:tgtEl>
                                        <p:attrNameLst>
                                          <p:attrName>style.visibility</p:attrName>
                                        </p:attrNameLst>
                                      </p:cBhvr>
                                      <p:to>
                                        <p:strVal val="visible"/>
                                      </p:to>
                                    </p:set>
                                    <p:anim calcmode="lin" valueType="num">
                                      <p:cBhvr additive="base">
                                        <p:cTn id="17" dur="500"/>
                                        <p:tgtEl>
                                          <p:spTgt spid="8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80">
                                            <p:txEl>
                                              <p:pRg st="3" end="3"/>
                                            </p:txEl>
                                          </p:spTgt>
                                        </p:tgtEl>
                                        <p:attrNameLst>
                                          <p:attrName>style.visibility</p:attrName>
                                        </p:attrNameLst>
                                      </p:cBhvr>
                                      <p:to>
                                        <p:strVal val="visible"/>
                                      </p:to>
                                    </p:set>
                                    <p:anim calcmode="lin" valueType="num">
                                      <p:cBhvr additive="base">
                                        <p:cTn id="22" dur="500"/>
                                        <p:tgtEl>
                                          <p:spTgt spid="8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8"/>
        <p:cNvGrpSpPr/>
        <p:nvPr/>
      </p:nvGrpSpPr>
      <p:grpSpPr>
        <a:xfrm>
          <a:off x="0" y="0"/>
          <a:ext cx="0" cy="0"/>
          <a:chOff x="0" y="0"/>
          <a:chExt cx="0" cy="0"/>
        </a:xfrm>
      </p:grpSpPr>
      <p:sp>
        <p:nvSpPr>
          <p:cNvPr id="469" name="Google Shape;469;p65"/>
          <p:cNvSpPr txBox="1">
            <a:spLocks noGrp="1"/>
          </p:cNvSpPr>
          <p:nvPr>
            <p:ph type="title" idx="4294967295"/>
          </p:nvPr>
        </p:nvSpPr>
        <p:spPr>
          <a:xfrm>
            <a:off x="179387" y="333375"/>
            <a:ext cx="8964612" cy="1514475"/>
          </a:xfrm>
          <a:prstGeom prst="rect">
            <a:avLst/>
          </a:prstGeom>
          <a:noFill/>
          <a:ln>
            <a:noFill/>
          </a:ln>
        </p:spPr>
        <p:txBody>
          <a:bodyPr spcFirstLastPara="1" wrap="square" lIns="0" tIns="45700" rIns="0" bIns="0" anchor="b" anchorCtr="0">
            <a:noAutofit/>
          </a:bodyPr>
          <a:lstStyle/>
          <a:p>
            <a:pPr marL="0" marR="0" lvl="0" indent="0" algn="ctr" rtl="0">
              <a:lnSpc>
                <a:spcPct val="90000"/>
              </a:lnSpc>
              <a:spcBef>
                <a:spcPts val="0"/>
              </a:spcBef>
              <a:spcAft>
                <a:spcPts val="0"/>
              </a:spcAft>
              <a:buClr>
                <a:schemeClr val="dk2"/>
              </a:buClr>
              <a:buSzPts val="2300"/>
              <a:buFont typeface="Arial"/>
              <a:buNone/>
            </a:pPr>
            <a:r>
              <a:rPr lang="en-US" sz="2300" b="1" i="0" u="none">
                <a:solidFill>
                  <a:schemeClr val="dk2"/>
                </a:solidFill>
                <a:latin typeface="Arial"/>
                <a:ea typeface="Arial"/>
                <a:cs typeface="Arial"/>
                <a:sym typeface="Arial"/>
              </a:rPr>
              <a:t>Які типи ДЄ використані у цьому діалозі?</a:t>
            </a:r>
            <a:br>
              <a:rPr lang="en-US" sz="2300" b="1" i="0" u="none">
                <a:solidFill>
                  <a:schemeClr val="dk2"/>
                </a:solidFill>
                <a:latin typeface="Arial"/>
                <a:ea typeface="Arial"/>
                <a:cs typeface="Arial"/>
                <a:sym typeface="Arial"/>
              </a:rPr>
            </a:br>
            <a:endParaRPr/>
          </a:p>
        </p:txBody>
      </p:sp>
      <p:pic>
        <p:nvPicPr>
          <p:cNvPr id="470" name="Google Shape;470;p65"/>
          <p:cNvPicPr preferRelativeResize="0">
            <a:picLocks noGrp="1"/>
          </p:cNvPicPr>
          <p:nvPr>
            <p:ph type="body" idx="4294967295"/>
          </p:nvPr>
        </p:nvPicPr>
        <p:blipFill rotWithShape="1">
          <a:blip r:embed="rId3">
            <a:alphaModFix/>
          </a:blip>
          <a:srcRect/>
          <a:stretch/>
        </p:blipFill>
        <p:spPr>
          <a:xfrm>
            <a:off x="838200" y="2468562"/>
            <a:ext cx="7693025" cy="3543300"/>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4"/>
        <p:cNvGrpSpPr/>
        <p:nvPr/>
      </p:nvGrpSpPr>
      <p:grpSpPr>
        <a:xfrm>
          <a:off x="0" y="0"/>
          <a:ext cx="0" cy="0"/>
          <a:chOff x="0" y="0"/>
          <a:chExt cx="0" cy="0"/>
        </a:xfrm>
      </p:grpSpPr>
      <p:sp>
        <p:nvSpPr>
          <p:cNvPr id="475" name="Google Shape;475;p66"/>
          <p:cNvSpPr txBox="1">
            <a:spLocks noGrp="1"/>
          </p:cNvSpPr>
          <p:nvPr>
            <p:ph type="title" idx="4294967295"/>
          </p:nvPr>
        </p:nvSpPr>
        <p:spPr>
          <a:xfrm>
            <a:off x="457200" y="404812"/>
            <a:ext cx="8229600" cy="720725"/>
          </a:xfrm>
          <a:prstGeom prst="rect">
            <a:avLst/>
          </a:prstGeom>
          <a:noFill/>
          <a:ln>
            <a:noFill/>
          </a:ln>
        </p:spPr>
        <p:txBody>
          <a:bodyPr spcFirstLastPara="1" wrap="square" lIns="0" tIns="45700" rIns="0" bIns="0" anchor="b" anchorCtr="0">
            <a:noAutofit/>
          </a:bodyPr>
          <a:lstStyle/>
          <a:p>
            <a:pPr marL="0" marR="0" lvl="0" indent="0" algn="l" rtl="0">
              <a:lnSpc>
                <a:spcPct val="90000"/>
              </a:lnSpc>
              <a:spcBef>
                <a:spcPts val="0"/>
              </a:spcBef>
              <a:spcAft>
                <a:spcPts val="0"/>
              </a:spcAft>
              <a:buClr>
                <a:schemeClr val="dk2"/>
              </a:buClr>
              <a:buSzPts val="3600"/>
              <a:buFont typeface="Arial"/>
              <a:buNone/>
            </a:pPr>
            <a:r>
              <a:rPr lang="en-US" sz="3600" b="1" i="0" u="none">
                <a:solidFill>
                  <a:schemeClr val="dk2"/>
                </a:solidFill>
                <a:latin typeface="Arial"/>
                <a:ea typeface="Arial"/>
                <a:cs typeface="Arial"/>
                <a:sym typeface="Arial"/>
              </a:rPr>
              <a:t>Функціональні типи діалогів</a:t>
            </a:r>
            <a:endParaRPr/>
          </a:p>
        </p:txBody>
      </p:sp>
      <p:grpSp>
        <p:nvGrpSpPr>
          <p:cNvPr id="476" name="Google Shape;476;p66"/>
          <p:cNvGrpSpPr/>
          <p:nvPr/>
        </p:nvGrpSpPr>
        <p:grpSpPr>
          <a:xfrm>
            <a:off x="0" y="1196975"/>
            <a:ext cx="9144000" cy="6397625"/>
            <a:chOff x="0" y="754"/>
            <a:chExt cx="5760" cy="4030"/>
          </a:xfrm>
        </p:grpSpPr>
        <p:sp>
          <p:nvSpPr>
            <p:cNvPr id="477" name="Google Shape;477;p66"/>
            <p:cNvSpPr txBox="1"/>
            <p:nvPr/>
          </p:nvSpPr>
          <p:spPr>
            <a:xfrm>
              <a:off x="0" y="754"/>
              <a:ext cx="1247" cy="637"/>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1800"/>
                <a:buFont typeface="Arial"/>
                <a:buNone/>
              </a:pPr>
              <a:r>
                <a:rPr lang="en-US" sz="1800" b="1" i="0" u="none">
                  <a:solidFill>
                    <a:srgbClr val="FFFFFF"/>
                  </a:solidFill>
                  <a:latin typeface="Arial"/>
                  <a:ea typeface="Arial"/>
                  <a:cs typeface="Arial"/>
                  <a:sym typeface="Arial"/>
                </a:rPr>
                <a:t>Діалог</a:t>
              </a:r>
              <a:endParaRPr/>
            </a:p>
          </p:txBody>
        </p:sp>
        <p:sp>
          <p:nvSpPr>
            <p:cNvPr id="478" name="Google Shape;478;p66"/>
            <p:cNvSpPr txBox="1"/>
            <p:nvPr/>
          </p:nvSpPr>
          <p:spPr>
            <a:xfrm>
              <a:off x="1247" y="754"/>
              <a:ext cx="1331" cy="637"/>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1800"/>
                <a:buFont typeface="Arial"/>
                <a:buNone/>
              </a:pPr>
              <a:r>
                <a:rPr lang="en-US" sz="1800" b="1" i="0" u="none">
                  <a:solidFill>
                    <a:srgbClr val="FFFFFF"/>
                  </a:solidFill>
                  <a:latin typeface="Arial"/>
                  <a:ea typeface="Arial"/>
                  <a:cs typeface="Arial"/>
                  <a:sym typeface="Arial"/>
                </a:rPr>
                <a:t>Види ДЄ</a:t>
              </a:r>
              <a:endParaRPr/>
            </a:p>
          </p:txBody>
        </p:sp>
        <p:sp>
          <p:nvSpPr>
            <p:cNvPr id="479" name="Google Shape;479;p66"/>
            <p:cNvSpPr txBox="1"/>
            <p:nvPr/>
          </p:nvSpPr>
          <p:spPr>
            <a:xfrm>
              <a:off x="2578" y="754"/>
              <a:ext cx="3182" cy="637"/>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1800"/>
                <a:buFont typeface="Arial"/>
                <a:buNone/>
              </a:pPr>
              <a:r>
                <a:rPr lang="en-US" sz="1800" b="1" i="0" u="none">
                  <a:solidFill>
                    <a:srgbClr val="FFFFFF"/>
                  </a:solidFill>
                  <a:latin typeface="Arial"/>
                  <a:ea typeface="Arial"/>
                  <a:cs typeface="Arial"/>
                  <a:sym typeface="Arial"/>
                </a:rPr>
                <a:t>Мовленнєві функції (інтенції)</a:t>
              </a:r>
              <a:endParaRPr/>
            </a:p>
          </p:txBody>
        </p:sp>
        <p:sp>
          <p:nvSpPr>
            <p:cNvPr id="480" name="Google Shape;480;p66"/>
            <p:cNvSpPr txBox="1"/>
            <p:nvPr/>
          </p:nvSpPr>
          <p:spPr>
            <a:xfrm>
              <a:off x="0" y="1391"/>
              <a:ext cx="1247" cy="690"/>
            </a:xfrm>
            <a:prstGeom prst="rect">
              <a:avLst/>
            </a:prstGeom>
            <a:solidFill>
              <a:srgbClr val="CCD5E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a:solidFill>
                    <a:srgbClr val="000000"/>
                  </a:solidFill>
                  <a:latin typeface="Arial"/>
                  <a:ea typeface="Arial"/>
                  <a:cs typeface="Arial"/>
                  <a:sym typeface="Arial"/>
                </a:rPr>
                <a:t>Діалог-розпитування</a:t>
              </a:r>
              <a:endParaRPr/>
            </a:p>
          </p:txBody>
        </p:sp>
        <p:sp>
          <p:nvSpPr>
            <p:cNvPr id="481" name="Google Shape;481;p66"/>
            <p:cNvSpPr txBox="1"/>
            <p:nvPr/>
          </p:nvSpPr>
          <p:spPr>
            <a:xfrm>
              <a:off x="1247" y="1391"/>
              <a:ext cx="1331" cy="690"/>
            </a:xfrm>
            <a:prstGeom prst="rect">
              <a:avLst/>
            </a:prstGeom>
            <a:solidFill>
              <a:srgbClr val="CCD5E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a:solidFill>
                    <a:srgbClr val="000000"/>
                  </a:solidFill>
                  <a:latin typeface="Arial"/>
                  <a:ea typeface="Arial"/>
                  <a:cs typeface="Arial"/>
                  <a:sym typeface="Arial"/>
                </a:rPr>
                <a:t>З-П             З-З</a:t>
              </a:r>
              <a:endParaRPr/>
            </a:p>
            <a:p>
              <a:pPr marL="0" marR="0" lvl="0" indent="0" algn="l" rtl="0">
                <a:lnSpc>
                  <a:spcPct val="100000"/>
                </a:lnSpc>
                <a:spcBef>
                  <a:spcPts val="0"/>
                </a:spcBef>
                <a:spcAft>
                  <a:spcPts val="0"/>
                </a:spcAft>
                <a:buClr>
                  <a:srgbClr val="000000"/>
                </a:buClr>
                <a:buSzPts val="2200"/>
                <a:buFont typeface="Arial"/>
                <a:buNone/>
              </a:pPr>
              <a:r>
                <a:rPr lang="en-US" sz="2200" b="0" i="0" u="none">
                  <a:solidFill>
                    <a:srgbClr val="000000"/>
                  </a:solidFill>
                  <a:latin typeface="Arial"/>
                  <a:ea typeface="Arial"/>
                  <a:cs typeface="Arial"/>
                  <a:sym typeface="Arial"/>
                </a:rPr>
                <a:t>П-З             П-П</a:t>
              </a:r>
              <a:endParaRPr/>
            </a:p>
          </p:txBody>
        </p:sp>
        <p:sp>
          <p:nvSpPr>
            <p:cNvPr id="482" name="Google Shape;482;p66"/>
            <p:cNvSpPr txBox="1"/>
            <p:nvPr/>
          </p:nvSpPr>
          <p:spPr>
            <a:xfrm>
              <a:off x="2578" y="1391"/>
              <a:ext cx="3182" cy="690"/>
            </a:xfrm>
            <a:prstGeom prst="rect">
              <a:avLst/>
            </a:prstGeom>
            <a:solidFill>
              <a:srgbClr val="CCD5E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a:solidFill>
                    <a:srgbClr val="000000"/>
                  </a:solidFill>
                  <a:latin typeface="Arial"/>
                  <a:ea typeface="Arial"/>
                  <a:cs typeface="Arial"/>
                  <a:sym typeface="Arial"/>
                </a:rPr>
                <a:t>Розпитати, повідомити</a:t>
              </a:r>
              <a:endParaRPr/>
            </a:p>
          </p:txBody>
        </p:sp>
        <p:sp>
          <p:nvSpPr>
            <p:cNvPr id="483" name="Google Shape;483;p66"/>
            <p:cNvSpPr txBox="1"/>
            <p:nvPr/>
          </p:nvSpPr>
          <p:spPr>
            <a:xfrm>
              <a:off x="0" y="2081"/>
              <a:ext cx="1247" cy="901"/>
            </a:xfrm>
            <a:prstGeom prst="rect">
              <a:avLst/>
            </a:prstGeom>
            <a:solidFill>
              <a:srgbClr val="E7EBF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a:solidFill>
                    <a:srgbClr val="000000"/>
                  </a:solidFill>
                  <a:latin typeface="Arial"/>
                  <a:ea typeface="Arial"/>
                  <a:cs typeface="Arial"/>
                  <a:sym typeface="Arial"/>
                </a:rPr>
                <a:t>Діалог-домовленість</a:t>
              </a:r>
              <a:endParaRPr/>
            </a:p>
          </p:txBody>
        </p:sp>
        <p:sp>
          <p:nvSpPr>
            <p:cNvPr id="484" name="Google Shape;484;p66"/>
            <p:cNvSpPr txBox="1"/>
            <p:nvPr/>
          </p:nvSpPr>
          <p:spPr>
            <a:xfrm>
              <a:off x="1247" y="2081"/>
              <a:ext cx="1331" cy="901"/>
            </a:xfrm>
            <a:prstGeom prst="rect">
              <a:avLst/>
            </a:prstGeom>
            <a:solidFill>
              <a:srgbClr val="E7EBF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a:solidFill>
                    <a:srgbClr val="000000"/>
                  </a:solidFill>
                  <a:latin typeface="Arial"/>
                  <a:ea typeface="Arial"/>
                  <a:cs typeface="Arial"/>
                  <a:sym typeface="Arial"/>
                </a:rPr>
                <a:t>З-П             С-П</a:t>
              </a:r>
              <a:endParaRPr/>
            </a:p>
            <a:p>
              <a:pPr marL="0" marR="0" lvl="0" indent="0" algn="l" rtl="0">
                <a:lnSpc>
                  <a:spcPct val="100000"/>
                </a:lnSpc>
                <a:spcBef>
                  <a:spcPts val="0"/>
                </a:spcBef>
                <a:spcAft>
                  <a:spcPts val="0"/>
                </a:spcAft>
                <a:buClr>
                  <a:srgbClr val="000000"/>
                </a:buClr>
                <a:buSzPts val="2200"/>
                <a:buFont typeface="Arial"/>
                <a:buNone/>
              </a:pPr>
              <a:r>
                <a:rPr lang="en-US" sz="2200" b="0" i="0" u="none">
                  <a:solidFill>
                    <a:srgbClr val="000000"/>
                  </a:solidFill>
                  <a:latin typeface="Arial"/>
                  <a:ea typeface="Arial"/>
                  <a:cs typeface="Arial"/>
                  <a:sym typeface="Arial"/>
                </a:rPr>
                <a:t>С-З              С-С</a:t>
              </a:r>
              <a:endParaRPr/>
            </a:p>
          </p:txBody>
        </p:sp>
        <p:sp>
          <p:nvSpPr>
            <p:cNvPr id="485" name="Google Shape;485;p66"/>
            <p:cNvSpPr txBox="1"/>
            <p:nvPr/>
          </p:nvSpPr>
          <p:spPr>
            <a:xfrm>
              <a:off x="2578" y="2081"/>
              <a:ext cx="3182" cy="901"/>
            </a:xfrm>
            <a:prstGeom prst="rect">
              <a:avLst/>
            </a:prstGeom>
            <a:solidFill>
              <a:srgbClr val="E7EBF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a:solidFill>
                    <a:srgbClr val="000000"/>
                  </a:solidFill>
                  <a:latin typeface="Arial"/>
                  <a:ea typeface="Arial"/>
                  <a:cs typeface="Arial"/>
                  <a:sym typeface="Arial"/>
                </a:rPr>
                <a:t>Запитати, повідомити, </a:t>
              </a:r>
              <a:r>
                <a:rPr lang="en-US" sz="2200" b="1" i="0" u="none">
                  <a:solidFill>
                    <a:srgbClr val="000000"/>
                  </a:solidFill>
                  <a:latin typeface="Arial"/>
                  <a:ea typeface="Arial"/>
                  <a:cs typeface="Arial"/>
                  <a:sym typeface="Arial"/>
                </a:rPr>
                <a:t>запропонувати</a:t>
              </a:r>
              <a:r>
                <a:rPr lang="en-US" sz="2200" b="0" i="0" u="none">
                  <a:solidFill>
                    <a:srgbClr val="000000"/>
                  </a:solidFill>
                  <a:latin typeface="Arial"/>
                  <a:ea typeface="Arial"/>
                  <a:cs typeface="Arial"/>
                  <a:sym typeface="Arial"/>
                </a:rPr>
                <a:t>, </a:t>
              </a:r>
              <a:r>
                <a:rPr lang="en-US" sz="2200" b="1" i="0" u="none">
                  <a:solidFill>
                    <a:srgbClr val="000000"/>
                  </a:solidFill>
                  <a:latin typeface="Arial"/>
                  <a:ea typeface="Arial"/>
                  <a:cs typeface="Arial"/>
                  <a:sym typeface="Arial"/>
                </a:rPr>
                <a:t>попросити</a:t>
              </a:r>
              <a:r>
                <a:rPr lang="en-US" sz="2200" b="0" i="0" u="none">
                  <a:solidFill>
                    <a:srgbClr val="000000"/>
                  </a:solidFill>
                  <a:latin typeface="Arial"/>
                  <a:ea typeface="Arial"/>
                  <a:cs typeface="Arial"/>
                  <a:sym typeface="Arial"/>
                </a:rPr>
                <a:t>, погодитися, не погодитися. </a:t>
              </a:r>
              <a:endParaRPr/>
            </a:p>
          </p:txBody>
        </p:sp>
        <p:sp>
          <p:nvSpPr>
            <p:cNvPr id="486" name="Google Shape;486;p66"/>
            <p:cNvSpPr txBox="1"/>
            <p:nvPr/>
          </p:nvSpPr>
          <p:spPr>
            <a:xfrm>
              <a:off x="0" y="2982"/>
              <a:ext cx="1247" cy="901"/>
            </a:xfrm>
            <a:prstGeom prst="rect">
              <a:avLst/>
            </a:prstGeom>
            <a:solidFill>
              <a:srgbClr val="CCD5E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a:solidFill>
                    <a:srgbClr val="000000"/>
                  </a:solidFill>
                  <a:latin typeface="Arial"/>
                  <a:ea typeface="Arial"/>
                  <a:cs typeface="Arial"/>
                  <a:sym typeface="Arial"/>
                </a:rPr>
                <a:t>Діалог-обмін враженнями</a:t>
              </a:r>
              <a:endParaRPr/>
            </a:p>
          </p:txBody>
        </p:sp>
        <p:sp>
          <p:nvSpPr>
            <p:cNvPr id="487" name="Google Shape;487;p66"/>
            <p:cNvSpPr txBox="1"/>
            <p:nvPr/>
          </p:nvSpPr>
          <p:spPr>
            <a:xfrm>
              <a:off x="1247" y="2982"/>
              <a:ext cx="1331" cy="901"/>
            </a:xfrm>
            <a:prstGeom prst="rect">
              <a:avLst/>
            </a:prstGeom>
            <a:solidFill>
              <a:srgbClr val="CCD5E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a:solidFill>
                    <a:srgbClr val="000000"/>
                  </a:solidFill>
                  <a:latin typeface="Arial"/>
                  <a:ea typeface="Arial"/>
                  <a:cs typeface="Arial"/>
                  <a:sym typeface="Arial"/>
                </a:rPr>
                <a:t>П-П             П-З                 </a:t>
              </a:r>
              <a:endParaRPr/>
            </a:p>
            <a:p>
              <a:pPr marL="0" marR="0" lvl="0" indent="0" algn="l" rtl="0">
                <a:lnSpc>
                  <a:spcPct val="100000"/>
                </a:lnSpc>
                <a:spcBef>
                  <a:spcPts val="0"/>
                </a:spcBef>
                <a:spcAft>
                  <a:spcPts val="0"/>
                </a:spcAft>
                <a:buClr>
                  <a:srgbClr val="000000"/>
                </a:buClr>
                <a:buSzPts val="2200"/>
                <a:buFont typeface="Arial"/>
                <a:buNone/>
              </a:pPr>
              <a:r>
                <a:rPr lang="en-US" sz="2200" b="0" i="0" u="none">
                  <a:solidFill>
                    <a:srgbClr val="000000"/>
                  </a:solidFill>
                  <a:latin typeface="Arial"/>
                  <a:ea typeface="Arial"/>
                  <a:cs typeface="Arial"/>
                  <a:sym typeface="Arial"/>
                </a:rPr>
                <a:t>З-П</a:t>
              </a:r>
              <a:endParaRPr/>
            </a:p>
            <a:p>
              <a:pPr marL="0" marR="0" lvl="0" indent="0" algn="l" rtl="0">
                <a:lnSpc>
                  <a:spcPct val="100000"/>
                </a:lnSpc>
                <a:spcBef>
                  <a:spcPts val="0"/>
                </a:spcBef>
                <a:spcAft>
                  <a:spcPts val="0"/>
                </a:spcAft>
                <a:buNone/>
              </a:pPr>
              <a:endParaRPr sz="2200" b="0" i="0" u="none">
                <a:solidFill>
                  <a:srgbClr val="000000"/>
                </a:solidFill>
                <a:latin typeface="Arial"/>
                <a:ea typeface="Arial"/>
                <a:cs typeface="Arial"/>
                <a:sym typeface="Arial"/>
              </a:endParaRPr>
            </a:p>
          </p:txBody>
        </p:sp>
        <p:sp>
          <p:nvSpPr>
            <p:cNvPr id="488" name="Google Shape;488;p66"/>
            <p:cNvSpPr txBox="1"/>
            <p:nvPr/>
          </p:nvSpPr>
          <p:spPr>
            <a:xfrm>
              <a:off x="2578" y="2982"/>
              <a:ext cx="3182" cy="901"/>
            </a:xfrm>
            <a:prstGeom prst="rect">
              <a:avLst/>
            </a:prstGeom>
            <a:solidFill>
              <a:srgbClr val="CCD5E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a:solidFill>
                    <a:srgbClr val="000000"/>
                  </a:solidFill>
                  <a:latin typeface="Arial"/>
                  <a:ea typeface="Arial"/>
                  <a:cs typeface="Arial"/>
                  <a:sym typeface="Arial"/>
                </a:rPr>
                <a:t>Запитати, повідомити, </a:t>
              </a:r>
              <a:r>
                <a:rPr lang="en-US" sz="2200" b="1" i="0" u="none">
                  <a:solidFill>
                    <a:srgbClr val="000000"/>
                  </a:solidFill>
                  <a:latin typeface="Arial"/>
                  <a:ea typeface="Arial"/>
                  <a:cs typeface="Arial"/>
                  <a:sym typeface="Arial"/>
                </a:rPr>
                <a:t>висловити оціночне судження</a:t>
              </a:r>
              <a:r>
                <a:rPr lang="en-US" sz="2200" b="0" i="0" u="none">
                  <a:solidFill>
                    <a:srgbClr val="000000"/>
                  </a:solidFill>
                  <a:latin typeface="Arial"/>
                  <a:ea typeface="Arial"/>
                  <a:cs typeface="Arial"/>
                  <a:sym typeface="Arial"/>
                </a:rPr>
                <a:t>, погодитися, не погодитися. </a:t>
              </a:r>
              <a:endParaRPr/>
            </a:p>
          </p:txBody>
        </p:sp>
        <p:sp>
          <p:nvSpPr>
            <p:cNvPr id="489" name="Google Shape;489;p66"/>
            <p:cNvSpPr txBox="1"/>
            <p:nvPr/>
          </p:nvSpPr>
          <p:spPr>
            <a:xfrm>
              <a:off x="0" y="3883"/>
              <a:ext cx="1247" cy="901"/>
            </a:xfrm>
            <a:prstGeom prst="rect">
              <a:avLst/>
            </a:prstGeom>
            <a:solidFill>
              <a:srgbClr val="E7EBF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a:solidFill>
                    <a:srgbClr val="000000"/>
                  </a:solidFill>
                  <a:latin typeface="Arial"/>
                  <a:ea typeface="Arial"/>
                  <a:cs typeface="Arial"/>
                  <a:sym typeface="Arial"/>
                </a:rPr>
                <a:t>Діалог етикетного характеру</a:t>
              </a:r>
              <a:endParaRPr/>
            </a:p>
          </p:txBody>
        </p:sp>
        <p:sp>
          <p:nvSpPr>
            <p:cNvPr id="490" name="Google Shape;490;p66"/>
            <p:cNvSpPr txBox="1"/>
            <p:nvPr/>
          </p:nvSpPr>
          <p:spPr>
            <a:xfrm>
              <a:off x="1247" y="3883"/>
              <a:ext cx="1331" cy="901"/>
            </a:xfrm>
            <a:prstGeom prst="rect">
              <a:avLst/>
            </a:prstGeom>
            <a:solidFill>
              <a:srgbClr val="E7EBF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a:solidFill>
                    <a:srgbClr val="000000"/>
                  </a:solidFill>
                  <a:latin typeface="Arial"/>
                  <a:ea typeface="Arial"/>
                  <a:cs typeface="Arial"/>
                  <a:sym typeface="Arial"/>
                </a:rPr>
                <a:t>П-П</a:t>
              </a:r>
              <a:endParaRPr/>
            </a:p>
            <a:p>
              <a:pPr marL="0" marR="0" lvl="0" indent="0" algn="l" rtl="0">
                <a:lnSpc>
                  <a:spcPct val="100000"/>
                </a:lnSpc>
                <a:spcBef>
                  <a:spcPts val="0"/>
                </a:spcBef>
                <a:spcAft>
                  <a:spcPts val="0"/>
                </a:spcAft>
                <a:buClr>
                  <a:srgbClr val="000000"/>
                </a:buClr>
                <a:buSzPts val="2200"/>
                <a:buFont typeface="Arial"/>
                <a:buNone/>
              </a:pPr>
              <a:r>
                <a:rPr lang="en-US" sz="2200" b="0" i="0" u="none">
                  <a:solidFill>
                    <a:srgbClr val="000000"/>
                  </a:solidFill>
                  <a:latin typeface="Arial"/>
                  <a:ea typeface="Arial"/>
                  <a:cs typeface="Arial"/>
                  <a:sym typeface="Arial"/>
                </a:rPr>
                <a:t>З-П </a:t>
              </a:r>
              <a:endParaRPr/>
            </a:p>
          </p:txBody>
        </p:sp>
        <p:sp>
          <p:nvSpPr>
            <p:cNvPr id="491" name="Google Shape;491;p66"/>
            <p:cNvSpPr txBox="1"/>
            <p:nvPr/>
          </p:nvSpPr>
          <p:spPr>
            <a:xfrm>
              <a:off x="2578" y="3883"/>
              <a:ext cx="3182" cy="901"/>
            </a:xfrm>
            <a:prstGeom prst="rect">
              <a:avLst/>
            </a:prstGeom>
            <a:solidFill>
              <a:srgbClr val="E7EBF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a:solidFill>
                    <a:srgbClr val="000000"/>
                  </a:solidFill>
                  <a:latin typeface="Arial"/>
                  <a:ea typeface="Arial"/>
                  <a:cs typeface="Arial"/>
                  <a:sym typeface="Arial"/>
                </a:rPr>
                <a:t>Привітатися, попрощатися, привітати, висловити співчуття, висловити вдячність, вибачитися тощо</a:t>
              </a:r>
              <a:endParaRPr/>
            </a:p>
          </p:txBody>
        </p:sp>
        <p:cxnSp>
          <p:nvCxnSpPr>
            <p:cNvPr id="492" name="Google Shape;492;p66"/>
            <p:cNvCxnSpPr/>
            <p:nvPr/>
          </p:nvCxnSpPr>
          <p:spPr>
            <a:xfrm>
              <a:off x="1247" y="754"/>
              <a:ext cx="0" cy="4030"/>
            </a:xfrm>
            <a:prstGeom prst="straightConnector1">
              <a:avLst/>
            </a:prstGeom>
            <a:noFill/>
            <a:ln w="12700" cap="flat" cmpd="sng">
              <a:solidFill>
                <a:schemeClr val="lt1"/>
              </a:solidFill>
              <a:prstDash val="solid"/>
              <a:miter lim="800000"/>
              <a:headEnd type="none" w="med" len="med"/>
              <a:tailEnd type="none" w="med" len="med"/>
            </a:ln>
          </p:spPr>
        </p:cxnSp>
        <p:cxnSp>
          <p:nvCxnSpPr>
            <p:cNvPr id="493" name="Google Shape;493;p66"/>
            <p:cNvCxnSpPr/>
            <p:nvPr/>
          </p:nvCxnSpPr>
          <p:spPr>
            <a:xfrm>
              <a:off x="2578" y="754"/>
              <a:ext cx="0" cy="4030"/>
            </a:xfrm>
            <a:prstGeom prst="straightConnector1">
              <a:avLst/>
            </a:prstGeom>
            <a:noFill/>
            <a:ln w="12700" cap="flat" cmpd="sng">
              <a:solidFill>
                <a:schemeClr val="lt1"/>
              </a:solidFill>
              <a:prstDash val="solid"/>
              <a:miter lim="800000"/>
              <a:headEnd type="none" w="med" len="med"/>
              <a:tailEnd type="none" w="med" len="med"/>
            </a:ln>
          </p:spPr>
        </p:cxnSp>
        <p:cxnSp>
          <p:nvCxnSpPr>
            <p:cNvPr id="494" name="Google Shape;494;p66"/>
            <p:cNvCxnSpPr/>
            <p:nvPr/>
          </p:nvCxnSpPr>
          <p:spPr>
            <a:xfrm>
              <a:off x="0" y="1391"/>
              <a:ext cx="5760" cy="0"/>
            </a:xfrm>
            <a:prstGeom prst="straightConnector1">
              <a:avLst/>
            </a:prstGeom>
            <a:noFill/>
            <a:ln w="38100" cap="flat" cmpd="sng">
              <a:solidFill>
                <a:schemeClr val="lt1"/>
              </a:solidFill>
              <a:prstDash val="solid"/>
              <a:miter lim="800000"/>
              <a:headEnd type="none" w="med" len="med"/>
              <a:tailEnd type="none" w="med" len="med"/>
            </a:ln>
          </p:spPr>
        </p:cxnSp>
        <p:cxnSp>
          <p:nvCxnSpPr>
            <p:cNvPr id="495" name="Google Shape;495;p66"/>
            <p:cNvCxnSpPr/>
            <p:nvPr/>
          </p:nvCxnSpPr>
          <p:spPr>
            <a:xfrm>
              <a:off x="0" y="2081"/>
              <a:ext cx="5760" cy="0"/>
            </a:xfrm>
            <a:prstGeom prst="straightConnector1">
              <a:avLst/>
            </a:prstGeom>
            <a:noFill/>
            <a:ln w="12700" cap="flat" cmpd="sng">
              <a:solidFill>
                <a:schemeClr val="lt1"/>
              </a:solidFill>
              <a:prstDash val="solid"/>
              <a:miter lim="800000"/>
              <a:headEnd type="none" w="med" len="med"/>
              <a:tailEnd type="none" w="med" len="med"/>
            </a:ln>
          </p:spPr>
        </p:cxnSp>
        <p:cxnSp>
          <p:nvCxnSpPr>
            <p:cNvPr id="496" name="Google Shape;496;p66"/>
            <p:cNvCxnSpPr/>
            <p:nvPr/>
          </p:nvCxnSpPr>
          <p:spPr>
            <a:xfrm>
              <a:off x="0" y="2982"/>
              <a:ext cx="5760" cy="0"/>
            </a:xfrm>
            <a:prstGeom prst="straightConnector1">
              <a:avLst/>
            </a:prstGeom>
            <a:noFill/>
            <a:ln w="12700" cap="flat" cmpd="sng">
              <a:solidFill>
                <a:schemeClr val="lt1"/>
              </a:solidFill>
              <a:prstDash val="solid"/>
              <a:miter lim="800000"/>
              <a:headEnd type="none" w="med" len="med"/>
              <a:tailEnd type="none" w="med" len="med"/>
            </a:ln>
          </p:spPr>
        </p:cxnSp>
        <p:cxnSp>
          <p:nvCxnSpPr>
            <p:cNvPr id="497" name="Google Shape;497;p66"/>
            <p:cNvCxnSpPr/>
            <p:nvPr/>
          </p:nvCxnSpPr>
          <p:spPr>
            <a:xfrm>
              <a:off x="0" y="3883"/>
              <a:ext cx="5760" cy="0"/>
            </a:xfrm>
            <a:prstGeom prst="straightConnector1">
              <a:avLst/>
            </a:prstGeom>
            <a:noFill/>
            <a:ln w="12700" cap="flat" cmpd="sng">
              <a:solidFill>
                <a:schemeClr val="lt1"/>
              </a:solidFill>
              <a:prstDash val="solid"/>
              <a:miter lim="800000"/>
              <a:headEnd type="none" w="med" len="med"/>
              <a:tailEnd type="none" w="med" len="med"/>
            </a:ln>
          </p:spPr>
        </p:cxnSp>
        <p:cxnSp>
          <p:nvCxnSpPr>
            <p:cNvPr id="498" name="Google Shape;498;p66"/>
            <p:cNvCxnSpPr/>
            <p:nvPr/>
          </p:nvCxnSpPr>
          <p:spPr>
            <a:xfrm>
              <a:off x="0" y="754"/>
              <a:ext cx="0" cy="4030"/>
            </a:xfrm>
            <a:prstGeom prst="straightConnector1">
              <a:avLst/>
            </a:prstGeom>
            <a:noFill/>
            <a:ln w="12700" cap="flat" cmpd="sng">
              <a:solidFill>
                <a:schemeClr val="lt1"/>
              </a:solidFill>
              <a:prstDash val="solid"/>
              <a:miter lim="800000"/>
              <a:headEnd type="none" w="med" len="med"/>
              <a:tailEnd type="none" w="med" len="med"/>
            </a:ln>
          </p:spPr>
        </p:cxnSp>
        <p:cxnSp>
          <p:nvCxnSpPr>
            <p:cNvPr id="499" name="Google Shape;499;p66"/>
            <p:cNvCxnSpPr/>
            <p:nvPr/>
          </p:nvCxnSpPr>
          <p:spPr>
            <a:xfrm>
              <a:off x="5760" y="754"/>
              <a:ext cx="0" cy="4030"/>
            </a:xfrm>
            <a:prstGeom prst="straightConnector1">
              <a:avLst/>
            </a:prstGeom>
            <a:noFill/>
            <a:ln w="12700" cap="flat" cmpd="sng">
              <a:solidFill>
                <a:schemeClr val="lt1"/>
              </a:solidFill>
              <a:prstDash val="solid"/>
              <a:miter lim="800000"/>
              <a:headEnd type="none" w="med" len="med"/>
              <a:tailEnd type="none" w="med" len="med"/>
            </a:ln>
          </p:spPr>
        </p:cxnSp>
        <p:cxnSp>
          <p:nvCxnSpPr>
            <p:cNvPr id="500" name="Google Shape;500;p66"/>
            <p:cNvCxnSpPr/>
            <p:nvPr/>
          </p:nvCxnSpPr>
          <p:spPr>
            <a:xfrm>
              <a:off x="0" y="754"/>
              <a:ext cx="5760" cy="0"/>
            </a:xfrm>
            <a:prstGeom prst="straightConnector1">
              <a:avLst/>
            </a:prstGeom>
            <a:noFill/>
            <a:ln w="12700" cap="flat" cmpd="sng">
              <a:solidFill>
                <a:schemeClr val="lt1"/>
              </a:solidFill>
              <a:prstDash val="solid"/>
              <a:miter lim="800000"/>
              <a:headEnd type="none" w="med" len="med"/>
              <a:tailEnd type="none" w="med" len="med"/>
            </a:ln>
          </p:spPr>
        </p:cxnSp>
        <p:cxnSp>
          <p:nvCxnSpPr>
            <p:cNvPr id="501" name="Google Shape;501;p66"/>
            <p:cNvCxnSpPr/>
            <p:nvPr/>
          </p:nvCxnSpPr>
          <p:spPr>
            <a:xfrm>
              <a:off x="0" y="4784"/>
              <a:ext cx="5760" cy="0"/>
            </a:xfrm>
            <a:prstGeom prst="straightConnector1">
              <a:avLst/>
            </a:prstGeom>
            <a:noFill/>
            <a:ln w="12700" cap="flat" cmpd="sng">
              <a:solidFill>
                <a:schemeClr val="lt1"/>
              </a:solidFill>
              <a:prstDash val="solid"/>
              <a:miter lim="800000"/>
              <a:headEnd type="none" w="med" len="med"/>
              <a:tailEnd type="none" w="med" len="med"/>
            </a:ln>
          </p:spPr>
        </p:cxnSp>
      </p:gr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5"/>
        <p:cNvGrpSpPr/>
        <p:nvPr/>
      </p:nvGrpSpPr>
      <p:grpSpPr>
        <a:xfrm>
          <a:off x="0" y="0"/>
          <a:ext cx="0" cy="0"/>
          <a:chOff x="0" y="0"/>
          <a:chExt cx="0" cy="0"/>
        </a:xfrm>
      </p:grpSpPr>
      <p:sp>
        <p:nvSpPr>
          <p:cNvPr id="506" name="Google Shape;506;p67"/>
          <p:cNvSpPr txBox="1">
            <a:spLocks noGrp="1"/>
          </p:cNvSpPr>
          <p:nvPr>
            <p:ph type="title"/>
          </p:nvPr>
        </p:nvSpPr>
        <p:spPr>
          <a:xfrm>
            <a:off x="762000" y="762000"/>
            <a:ext cx="7924800" cy="11430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3600"/>
              <a:buFont typeface="Arial"/>
              <a:buNone/>
            </a:pPr>
            <a:r>
              <a:rPr lang="en-US" sz="3600" b="0" i="0" u="none">
                <a:solidFill>
                  <a:schemeClr val="dk2"/>
                </a:solidFill>
                <a:latin typeface="Arial"/>
                <a:ea typeface="Arial"/>
                <a:cs typeface="Arial"/>
                <a:sym typeface="Arial"/>
              </a:rPr>
              <a:t>Труднощі діалогічного мовлення</a:t>
            </a:r>
            <a:r>
              <a:rPr lang="en-US" sz="3600" b="1" i="0" u="none">
                <a:solidFill>
                  <a:schemeClr val="dk2"/>
                </a:solidFill>
                <a:latin typeface="Arial"/>
                <a:ea typeface="Arial"/>
                <a:cs typeface="Arial"/>
                <a:sym typeface="Arial"/>
              </a:rPr>
              <a:t> </a:t>
            </a:r>
            <a:endParaRPr/>
          </a:p>
        </p:txBody>
      </p:sp>
      <p:sp>
        <p:nvSpPr>
          <p:cNvPr id="507" name="Google Shape;507;p67"/>
          <p:cNvSpPr txBox="1">
            <a:spLocks noGrp="1"/>
          </p:cNvSpPr>
          <p:nvPr>
            <p:ph type="body" idx="1"/>
          </p:nvPr>
        </p:nvSpPr>
        <p:spPr>
          <a:xfrm>
            <a:off x="838200" y="2362200"/>
            <a:ext cx="7693025" cy="3724275"/>
          </a:xfrm>
          <a:prstGeom prst="rect">
            <a:avLst/>
          </a:prstGeom>
          <a:noFill/>
          <a:ln>
            <a:noFill/>
          </a:ln>
        </p:spPr>
        <p:txBody>
          <a:bodyPr spcFirstLastPara="1" wrap="square" lIns="91425" tIns="45700" rIns="91425" bIns="45700" anchor="t" anchorCtr="0">
            <a:noAutofit/>
          </a:bodyPr>
          <a:lstStyle/>
          <a:p>
            <a:pPr marL="342900" marR="0" lvl="0" indent="-342900" algn="just" rtl="0">
              <a:lnSpc>
                <a:spcPct val="90000"/>
              </a:lnSpc>
              <a:spcBef>
                <a:spcPts val="0"/>
              </a:spcBef>
              <a:spcAft>
                <a:spcPts val="0"/>
              </a:spcAft>
              <a:buClr>
                <a:schemeClr val="dk1"/>
              </a:buClr>
              <a:buSzPts val="2100"/>
              <a:buFont typeface="Noto Sans Symbols"/>
              <a:buNone/>
            </a:pPr>
            <a:r>
              <a:rPr lang="en-US" sz="2800" b="0" i="0" u="none">
                <a:solidFill>
                  <a:schemeClr val="dk1"/>
                </a:solidFill>
                <a:latin typeface="Arial"/>
                <a:ea typeface="Arial"/>
                <a:cs typeface="Arial"/>
                <a:sym typeface="Arial"/>
              </a:rPr>
              <a:t>	1) природний діалог – це завжди непідготовлене мовлення (його трудність – </a:t>
            </a:r>
            <a:r>
              <a:rPr lang="en-US" sz="2800" b="1" i="0" u="none">
                <a:solidFill>
                  <a:schemeClr val="dk1"/>
                </a:solidFill>
                <a:latin typeface="Arial"/>
                <a:ea typeface="Arial"/>
                <a:cs typeface="Arial"/>
                <a:sym typeface="Arial"/>
              </a:rPr>
              <a:t>непередбачуваність</a:t>
            </a:r>
            <a:r>
              <a:rPr lang="en-US" sz="2800" b="0" i="0" u="none">
                <a:solidFill>
                  <a:schemeClr val="dk1"/>
                </a:solidFill>
                <a:latin typeface="Arial"/>
                <a:ea typeface="Arial"/>
                <a:cs typeface="Arial"/>
                <a:sym typeface="Arial"/>
              </a:rPr>
              <a:t>). А якщо діалогічне мовлення </a:t>
            </a:r>
            <a:r>
              <a:rPr lang="en-US" sz="2800" b="1" i="0" u="none">
                <a:solidFill>
                  <a:schemeClr val="dk1"/>
                </a:solidFill>
                <a:latin typeface="Arial"/>
                <a:ea typeface="Arial"/>
                <a:cs typeface="Arial"/>
                <a:sym typeface="Arial"/>
              </a:rPr>
              <a:t>експромтне</a:t>
            </a:r>
            <a:r>
              <a:rPr lang="en-US" sz="2800" b="0" i="0" u="none">
                <a:solidFill>
                  <a:schemeClr val="dk1"/>
                </a:solidFill>
                <a:latin typeface="Arial"/>
                <a:ea typeface="Arial"/>
                <a:cs typeface="Arial"/>
                <a:sym typeface="Arial"/>
              </a:rPr>
              <a:t>, то його успіх залежить від рівня розвитку мовних навичок учасників діалогу, від того, наскільки міцні в них автоматизми відбору мовних засобів, потрібних в даний момент для побудови репліки діалогу. </a:t>
            </a:r>
            <a:endParaRPr/>
          </a:p>
          <a:p>
            <a:pPr marL="342900" marR="0" lvl="0" indent="-209550" algn="l" rtl="0">
              <a:lnSpc>
                <a:spcPct val="100000"/>
              </a:lnSpc>
              <a:spcBef>
                <a:spcPts val="560"/>
              </a:spcBef>
              <a:spcAft>
                <a:spcPts val="0"/>
              </a:spcAft>
              <a:buClr>
                <a:schemeClr val="dk1"/>
              </a:buClr>
              <a:buSzPts val="2100"/>
              <a:buFont typeface="Noto Sans Symbols"/>
              <a:buNone/>
            </a:pPr>
            <a:endParaRPr sz="2800" b="0" i="0" u="none">
              <a:solidFill>
                <a:schemeClr val="dk1"/>
              </a:solidFill>
              <a:latin typeface="Arial"/>
              <a:ea typeface="Arial"/>
              <a:cs typeface="Arial"/>
              <a:sym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1"/>
        <p:cNvGrpSpPr/>
        <p:nvPr/>
      </p:nvGrpSpPr>
      <p:grpSpPr>
        <a:xfrm>
          <a:off x="0" y="0"/>
          <a:ext cx="0" cy="0"/>
          <a:chOff x="0" y="0"/>
          <a:chExt cx="0" cy="0"/>
        </a:xfrm>
      </p:grpSpPr>
      <p:sp>
        <p:nvSpPr>
          <p:cNvPr id="512" name="Google Shape;512;p68"/>
          <p:cNvSpPr txBox="1">
            <a:spLocks noGrp="1"/>
          </p:cNvSpPr>
          <p:nvPr>
            <p:ph type="title"/>
          </p:nvPr>
        </p:nvSpPr>
        <p:spPr>
          <a:xfrm>
            <a:off x="762000" y="762000"/>
            <a:ext cx="7924800" cy="11430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3600"/>
              <a:buFont typeface="Arial"/>
              <a:buNone/>
            </a:pPr>
            <a:r>
              <a:rPr lang="en-US" sz="3600" b="0" i="0" u="none">
                <a:solidFill>
                  <a:schemeClr val="dk2"/>
                </a:solidFill>
                <a:latin typeface="Arial"/>
                <a:ea typeface="Arial"/>
                <a:cs typeface="Arial"/>
                <a:sym typeface="Arial"/>
              </a:rPr>
              <a:t>Труднощі діалогічного мовлення</a:t>
            </a:r>
            <a:endParaRPr/>
          </a:p>
        </p:txBody>
      </p:sp>
      <p:sp>
        <p:nvSpPr>
          <p:cNvPr id="513" name="Google Shape;513;p68"/>
          <p:cNvSpPr txBox="1">
            <a:spLocks noGrp="1"/>
          </p:cNvSpPr>
          <p:nvPr>
            <p:ph type="body" idx="1"/>
          </p:nvPr>
        </p:nvSpPr>
        <p:spPr>
          <a:xfrm>
            <a:off x="838200" y="2362200"/>
            <a:ext cx="7693025" cy="3724275"/>
          </a:xfrm>
          <a:prstGeom prst="rect">
            <a:avLst/>
          </a:prstGeom>
          <a:noFill/>
          <a:ln>
            <a:noFill/>
          </a:ln>
        </p:spPr>
        <p:txBody>
          <a:bodyPr spcFirstLastPara="1" wrap="square" lIns="91425" tIns="45700" rIns="91425" bIns="45700" anchor="t" anchorCtr="0">
            <a:noAutofit/>
          </a:bodyPr>
          <a:lstStyle/>
          <a:p>
            <a:pPr marL="342900" marR="0" lvl="0" indent="-342900" algn="just" rtl="0">
              <a:lnSpc>
                <a:spcPct val="100000"/>
              </a:lnSpc>
              <a:spcBef>
                <a:spcPts val="0"/>
              </a:spcBef>
              <a:spcAft>
                <a:spcPts val="0"/>
              </a:spcAft>
              <a:buClr>
                <a:schemeClr val="dk1"/>
              </a:buClr>
              <a:buSzPts val="1800"/>
              <a:buFont typeface="Noto Sans Symbols"/>
              <a:buNone/>
            </a:pPr>
            <a:r>
              <a:rPr lang="en-US" sz="2400" b="0" i="0" u="none">
                <a:solidFill>
                  <a:schemeClr val="dk1"/>
                </a:solidFill>
                <a:latin typeface="Arial"/>
                <a:ea typeface="Arial"/>
                <a:cs typeface="Arial"/>
                <a:sym typeface="Arial"/>
              </a:rPr>
              <a:t>	2) в діалозі співрозмовники весь час обмінюються функціями (</a:t>
            </a:r>
            <a:r>
              <a:rPr lang="en-US" sz="2400" b="1" i="0" u="none">
                <a:solidFill>
                  <a:schemeClr val="dk1"/>
                </a:solidFill>
                <a:latin typeface="Arial"/>
                <a:ea typeface="Arial"/>
                <a:cs typeface="Arial"/>
                <a:sym typeface="Arial"/>
              </a:rPr>
              <a:t>двосторонній характер</a:t>
            </a:r>
            <a:r>
              <a:rPr lang="en-US" sz="2400" b="0" i="0" u="none">
                <a:solidFill>
                  <a:schemeClr val="dk1"/>
                </a:solidFill>
                <a:latin typeface="Arial"/>
                <a:ea typeface="Arial"/>
                <a:cs typeface="Arial"/>
                <a:sym typeface="Arial"/>
              </a:rPr>
              <a:t>): вони то говорять, то слухають, тобто ДМ об’єднує два види МД – </a:t>
            </a:r>
            <a:r>
              <a:rPr lang="en-US" sz="2400" b="1" i="0" u="none">
                <a:solidFill>
                  <a:schemeClr val="dk1"/>
                </a:solidFill>
                <a:latin typeface="Arial"/>
                <a:ea typeface="Arial"/>
                <a:cs typeface="Arial"/>
                <a:sym typeface="Arial"/>
              </a:rPr>
              <a:t>аудіювання і говоріння</a:t>
            </a:r>
            <a:r>
              <a:rPr lang="en-US" sz="2400" b="0" i="0" u="none">
                <a:solidFill>
                  <a:schemeClr val="dk1"/>
                </a:solidFill>
                <a:latin typeface="Arial"/>
                <a:ea typeface="Arial"/>
                <a:cs typeface="Arial"/>
                <a:sym typeface="Arial"/>
              </a:rPr>
              <a:t>. Від правильного розуміння репліки співрозмовника залежить логічність і точність репліки-реакції. Отже, для успішної побудови діалогу необхідно добре володіти навичками та вміннями аудіювання. </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7"/>
        <p:cNvGrpSpPr/>
        <p:nvPr/>
      </p:nvGrpSpPr>
      <p:grpSpPr>
        <a:xfrm>
          <a:off x="0" y="0"/>
          <a:ext cx="0" cy="0"/>
          <a:chOff x="0" y="0"/>
          <a:chExt cx="0" cy="0"/>
        </a:xfrm>
      </p:grpSpPr>
      <p:sp>
        <p:nvSpPr>
          <p:cNvPr id="518" name="Google Shape;518;p69"/>
          <p:cNvSpPr txBox="1">
            <a:spLocks noGrp="1"/>
          </p:cNvSpPr>
          <p:nvPr>
            <p:ph type="title"/>
          </p:nvPr>
        </p:nvSpPr>
        <p:spPr>
          <a:xfrm>
            <a:off x="762000" y="762000"/>
            <a:ext cx="7924800" cy="11430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3600"/>
              <a:buFont typeface="Arial"/>
              <a:buNone/>
            </a:pPr>
            <a:r>
              <a:rPr lang="en-US" sz="3600" b="0" i="0" u="none">
                <a:solidFill>
                  <a:schemeClr val="dk2"/>
                </a:solidFill>
                <a:latin typeface="Arial"/>
                <a:ea typeface="Arial"/>
                <a:cs typeface="Arial"/>
                <a:sym typeface="Arial"/>
              </a:rPr>
              <a:t>Труднощі діалогічного мовлення</a:t>
            </a:r>
            <a:endParaRPr/>
          </a:p>
        </p:txBody>
      </p:sp>
      <p:sp>
        <p:nvSpPr>
          <p:cNvPr id="519" name="Google Shape;519;p69"/>
          <p:cNvSpPr txBox="1">
            <a:spLocks noGrp="1"/>
          </p:cNvSpPr>
          <p:nvPr>
            <p:ph type="body" idx="1"/>
          </p:nvPr>
        </p:nvSpPr>
        <p:spPr>
          <a:xfrm>
            <a:off x="838200" y="2362200"/>
            <a:ext cx="7693025" cy="3724275"/>
          </a:xfrm>
          <a:prstGeom prst="rect">
            <a:avLst/>
          </a:prstGeom>
          <a:noFill/>
          <a:ln>
            <a:noFill/>
          </a:ln>
        </p:spPr>
        <p:txBody>
          <a:bodyPr spcFirstLastPara="1" wrap="square" lIns="91425" tIns="45700" rIns="91425" bIns="45700" anchor="t" anchorCtr="0">
            <a:noAutofit/>
          </a:bodyPr>
          <a:lstStyle/>
          <a:p>
            <a:pPr marL="342900" marR="0" lvl="0" indent="-342900" algn="just" rtl="0">
              <a:lnSpc>
                <a:spcPct val="80000"/>
              </a:lnSpc>
              <a:spcBef>
                <a:spcPts val="0"/>
              </a:spcBef>
              <a:spcAft>
                <a:spcPts val="0"/>
              </a:spcAft>
              <a:buClr>
                <a:schemeClr val="dk1"/>
              </a:buClr>
              <a:buSzPts val="1350"/>
              <a:buFont typeface="Noto Sans Symbols"/>
              <a:buNone/>
            </a:pPr>
            <a:r>
              <a:rPr lang="en-US" sz="1800" b="0" i="0" u="none">
                <a:solidFill>
                  <a:schemeClr val="dk1"/>
                </a:solidFill>
                <a:latin typeface="Arial"/>
                <a:ea typeface="Arial"/>
                <a:cs typeface="Arial"/>
                <a:sym typeface="Arial"/>
              </a:rPr>
              <a:t>	3) у природному діалозі практично немає пауз між репліками співрозмовників. Така плинність, </a:t>
            </a:r>
            <a:r>
              <a:rPr lang="en-US" sz="1800" b="1" i="0" u="none">
                <a:solidFill>
                  <a:schemeClr val="dk1"/>
                </a:solidFill>
                <a:latin typeface="Arial"/>
                <a:ea typeface="Arial"/>
                <a:cs typeface="Arial"/>
                <a:sym typeface="Arial"/>
              </a:rPr>
              <a:t>безперервність</a:t>
            </a:r>
            <a:r>
              <a:rPr lang="en-US" sz="1800" b="0" i="0" u="none">
                <a:solidFill>
                  <a:schemeClr val="dk1"/>
                </a:solidFill>
                <a:latin typeface="Arial"/>
                <a:ea typeface="Arial"/>
                <a:cs typeface="Arial"/>
                <a:sym typeface="Arial"/>
              </a:rPr>
              <a:t> бесіди досягається завдяки аналітико-синтетичним процесам, які відбуваються в оперативній пам’яті. Слухаючи репліку співрозмовника (а вона може складатися з декількох речень), ми з перших слів чи синтагм передбачаємо те, що він скаже далі, намагаємося зрозуміти напрямок його думок і одночасно готуємо репліку-реакцію. </a:t>
            </a:r>
            <a:endParaRPr/>
          </a:p>
          <a:p>
            <a:pPr marL="342900" marR="0" lvl="0" indent="-342900" algn="just" rtl="0">
              <a:lnSpc>
                <a:spcPct val="80000"/>
              </a:lnSpc>
              <a:spcBef>
                <a:spcPts val="360"/>
              </a:spcBef>
              <a:spcAft>
                <a:spcPts val="0"/>
              </a:spcAft>
              <a:buClr>
                <a:schemeClr val="dk1"/>
              </a:buClr>
              <a:buSzPts val="1350"/>
              <a:buFont typeface="Noto Sans Symbols"/>
              <a:buNone/>
            </a:pPr>
            <a:r>
              <a:rPr lang="en-US" sz="1800" b="0" i="0" u="none">
                <a:solidFill>
                  <a:schemeClr val="dk1"/>
                </a:solidFill>
                <a:latin typeface="Arial"/>
                <a:ea typeface="Arial"/>
                <a:cs typeface="Arial"/>
                <a:sym typeface="Arial"/>
              </a:rPr>
              <a:t>	Трудність полягає в тому, що необхідність сприйняти і правильно зрозуміти першого партнера, з одного боку, і підготувати свою відповідь, з другого боку, спричиняє стан роздвоєння уваги і, як результат, неспроможність вести діалог у нормальному темпі за умови недостатнього володіння мовними засобами. Якщо до закінчення репліки співрозмовника репліка-реакція другого співрозмовника ще не чітко сформувалась, використовуються </a:t>
            </a:r>
            <a:r>
              <a:rPr lang="en-US" sz="1800" b="1" i="0" u="none">
                <a:solidFill>
                  <a:schemeClr val="dk1"/>
                </a:solidFill>
                <a:latin typeface="Arial"/>
                <a:ea typeface="Arial"/>
                <a:cs typeface="Arial"/>
                <a:sym typeface="Arial"/>
              </a:rPr>
              <a:t>різні кліше для заповнення пауз</a:t>
            </a:r>
            <a:r>
              <a:rPr lang="en-US" sz="1800" b="0" i="0" u="none">
                <a:solidFill>
                  <a:schemeClr val="dk1"/>
                </a:solidFill>
                <a:latin typeface="Arial"/>
                <a:ea typeface="Arial"/>
                <a:cs typeface="Arial"/>
                <a:sym typeface="Arial"/>
              </a:rPr>
              <a:t> („Бачите”, „Річ у тім, що”).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9">
                                            <p:txEl>
                                              <p:pRg st="0" end="0"/>
                                            </p:txEl>
                                          </p:spTgt>
                                        </p:tgtEl>
                                        <p:attrNameLst>
                                          <p:attrName>style.visibility</p:attrName>
                                        </p:attrNameLst>
                                      </p:cBhvr>
                                      <p:to>
                                        <p:strVal val="visible"/>
                                      </p:to>
                                    </p:set>
                                    <p:anim calcmode="lin" valueType="num">
                                      <p:cBhvr additive="base">
                                        <p:cTn id="7" dur="500"/>
                                        <p:tgtEl>
                                          <p:spTgt spid="5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19">
                                            <p:txEl>
                                              <p:pRg st="1" end="1"/>
                                            </p:txEl>
                                          </p:spTgt>
                                        </p:tgtEl>
                                        <p:attrNameLst>
                                          <p:attrName>style.visibility</p:attrName>
                                        </p:attrNameLst>
                                      </p:cBhvr>
                                      <p:to>
                                        <p:strVal val="visible"/>
                                      </p:to>
                                    </p:set>
                                    <p:anim calcmode="lin" valueType="num">
                                      <p:cBhvr additive="base">
                                        <p:cTn id="12" dur="500"/>
                                        <p:tgtEl>
                                          <p:spTgt spid="51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3"/>
        <p:cNvGrpSpPr/>
        <p:nvPr/>
      </p:nvGrpSpPr>
      <p:grpSpPr>
        <a:xfrm>
          <a:off x="0" y="0"/>
          <a:ext cx="0" cy="0"/>
          <a:chOff x="0" y="0"/>
          <a:chExt cx="0" cy="0"/>
        </a:xfrm>
      </p:grpSpPr>
      <p:sp>
        <p:nvSpPr>
          <p:cNvPr id="524" name="Google Shape;524;p70"/>
          <p:cNvSpPr txBox="1">
            <a:spLocks noGrp="1"/>
          </p:cNvSpPr>
          <p:nvPr>
            <p:ph type="title"/>
          </p:nvPr>
        </p:nvSpPr>
        <p:spPr>
          <a:xfrm>
            <a:off x="762000" y="762000"/>
            <a:ext cx="7924800" cy="11430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3600"/>
              <a:buFont typeface="Arial"/>
              <a:buNone/>
            </a:pPr>
            <a:r>
              <a:rPr lang="en-US" sz="3600" b="0" i="0" u="none">
                <a:solidFill>
                  <a:schemeClr val="dk2"/>
                </a:solidFill>
                <a:latin typeface="Arial"/>
                <a:ea typeface="Arial"/>
                <a:cs typeface="Arial"/>
                <a:sym typeface="Arial"/>
              </a:rPr>
              <a:t>Труднощі діалогічного мовлення</a:t>
            </a:r>
            <a:endParaRPr/>
          </a:p>
        </p:txBody>
      </p:sp>
      <p:sp>
        <p:nvSpPr>
          <p:cNvPr id="525" name="Google Shape;525;p70"/>
          <p:cNvSpPr txBox="1">
            <a:spLocks noGrp="1"/>
          </p:cNvSpPr>
          <p:nvPr>
            <p:ph type="body" idx="1"/>
          </p:nvPr>
        </p:nvSpPr>
        <p:spPr>
          <a:xfrm>
            <a:off x="838200" y="2362200"/>
            <a:ext cx="7693025" cy="3724275"/>
          </a:xfrm>
          <a:prstGeom prst="rect">
            <a:avLst/>
          </a:prstGeom>
          <a:noFill/>
          <a:ln>
            <a:noFill/>
          </a:ln>
        </p:spPr>
        <p:txBody>
          <a:bodyPr spcFirstLastPara="1" wrap="square" lIns="91425" tIns="45700" rIns="91425" bIns="45700" anchor="t" anchorCtr="0">
            <a:noAutofit/>
          </a:bodyPr>
          <a:lstStyle/>
          <a:p>
            <a:pPr marL="342900" marR="0" lvl="0" indent="-342900" algn="just" rtl="0">
              <a:lnSpc>
                <a:spcPct val="100000"/>
              </a:lnSpc>
              <a:spcBef>
                <a:spcPts val="0"/>
              </a:spcBef>
              <a:spcAft>
                <a:spcPts val="0"/>
              </a:spcAft>
              <a:buClr>
                <a:schemeClr val="dk1"/>
              </a:buClr>
              <a:buSzPts val="2100"/>
              <a:buFont typeface="Noto Sans Symbols"/>
              <a:buNone/>
            </a:pPr>
            <a:r>
              <a:rPr lang="en-US" sz="2800" b="0" i="0" u="none">
                <a:solidFill>
                  <a:schemeClr val="dk1"/>
                </a:solidFill>
                <a:latin typeface="Arial"/>
                <a:ea typeface="Arial"/>
                <a:cs typeface="Arial"/>
                <a:sym typeface="Arial"/>
              </a:rPr>
              <a:t>	4) Діалогічне мовлення завжди </a:t>
            </a:r>
            <a:r>
              <a:rPr lang="en-US" sz="2800" b="1" i="0" u="none">
                <a:solidFill>
                  <a:schemeClr val="dk1"/>
                </a:solidFill>
                <a:latin typeface="Arial"/>
                <a:ea typeface="Arial"/>
                <a:cs typeface="Arial"/>
                <a:sym typeface="Arial"/>
              </a:rPr>
              <a:t>емоційно забарвлене.</a:t>
            </a:r>
            <a:r>
              <a:rPr lang="en-US" sz="2800" b="0" i="0" u="none">
                <a:solidFill>
                  <a:schemeClr val="dk1"/>
                </a:solidFill>
                <a:latin typeface="Arial"/>
                <a:ea typeface="Arial"/>
                <a:cs typeface="Arial"/>
                <a:sym typeface="Arial"/>
              </a:rPr>
              <a:t> Справжній діалог містить репліки подиву, захоплення, оцінки, розчарування, невдоволення</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9"/>
        <p:cNvGrpSpPr/>
        <p:nvPr/>
      </p:nvGrpSpPr>
      <p:grpSpPr>
        <a:xfrm>
          <a:off x="0" y="0"/>
          <a:ext cx="0" cy="0"/>
          <a:chOff x="0" y="0"/>
          <a:chExt cx="0" cy="0"/>
        </a:xfrm>
      </p:grpSpPr>
      <p:sp>
        <p:nvSpPr>
          <p:cNvPr id="530" name="Google Shape;530;p71"/>
          <p:cNvSpPr>
            <a:spLocks noGrp="1"/>
          </p:cNvSpPr>
          <p:nvPr>
            <p:ph type="title"/>
          </p:nvPr>
        </p:nvSpPr>
        <p:spPr>
          <a:xfrm>
            <a:off x="971550" y="274637"/>
            <a:ext cx="7410450" cy="1143000"/>
          </a:xfrm>
          <a:prstGeom prst="roundRect">
            <a:avLst>
              <a:gd name="adj" fmla="val 16667"/>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3200"/>
              <a:buFont typeface="Arial"/>
              <a:buNone/>
            </a:pPr>
            <a:r>
              <a:rPr lang="en-US" sz="3200" b="1" i="0" u="none">
                <a:solidFill>
                  <a:schemeClr val="dk2"/>
                </a:solidFill>
                <a:latin typeface="Arial"/>
                <a:ea typeface="Arial"/>
                <a:cs typeface="Arial"/>
                <a:sym typeface="Arial"/>
              </a:rPr>
              <a:t>Діалог об’єднує 2 види мовленнєвої діяльності</a:t>
            </a:r>
            <a:endParaRPr/>
          </a:p>
        </p:txBody>
      </p:sp>
      <p:pic>
        <p:nvPicPr>
          <p:cNvPr id="531" name="Google Shape;531;p71"/>
          <p:cNvPicPr preferRelativeResize="0"/>
          <p:nvPr/>
        </p:nvPicPr>
        <p:blipFill rotWithShape="1">
          <a:blip r:embed="rId3">
            <a:alphaModFix/>
          </a:blip>
          <a:srcRect/>
          <a:stretch/>
        </p:blipFill>
        <p:spPr>
          <a:xfrm>
            <a:off x="4508500" y="2060575"/>
            <a:ext cx="4572000" cy="4733925"/>
          </a:xfrm>
          <a:prstGeom prst="rect">
            <a:avLst/>
          </a:prstGeom>
          <a:noFill/>
          <a:ln>
            <a:noFill/>
          </a:ln>
        </p:spPr>
      </p:pic>
      <p:sp>
        <p:nvSpPr>
          <p:cNvPr id="532" name="Google Shape;532;p71"/>
          <p:cNvSpPr/>
          <p:nvPr/>
        </p:nvSpPr>
        <p:spPr>
          <a:xfrm>
            <a:off x="50800" y="3005137"/>
            <a:ext cx="508000" cy="508000"/>
          </a:xfrm>
          <a:prstGeom prst="smileyFace">
            <a:avLst>
              <a:gd name="adj" fmla="val 4653"/>
            </a:avLst>
          </a:prstGeom>
          <a:gradFill>
            <a:gsLst>
              <a:gs pos="0">
                <a:srgbClr val="FFFF00"/>
              </a:gs>
              <a:gs pos="100000">
                <a:srgbClr val="FF9900"/>
              </a:gs>
            </a:gsLst>
            <a:path path="circle">
              <a:fillToRect l="50000" t="50000" r="50000" b="50000"/>
            </a:path>
            <a:tileRect/>
          </a:gradFill>
          <a:ln w="9525" cap="flat" cmpd="sng">
            <a:solidFill>
              <a:schemeClr val="dk1"/>
            </a:solidFill>
            <a:prstDash val="solid"/>
            <a:miter lim="800000"/>
            <a:headEnd type="none" w="sm" len="sm"/>
            <a:tailEnd type="none" w="sm" len="sm"/>
          </a:ln>
          <a:effectLst>
            <a:outerShdw blurRad="63500" dist="35921" dir="2700000">
              <a:schemeClr val="lt2"/>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33" name="Google Shape;533;p71"/>
          <p:cNvSpPr txBox="1">
            <a:spLocks noGrp="1"/>
          </p:cNvSpPr>
          <p:nvPr>
            <p:ph type="body" idx="1"/>
          </p:nvPr>
        </p:nvSpPr>
        <p:spPr>
          <a:xfrm>
            <a:off x="457200" y="2276475"/>
            <a:ext cx="4114800" cy="40322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100"/>
              <a:buFont typeface="Noto Sans Symbols"/>
              <a:buAutoNum type="arabicPeriod"/>
            </a:pPr>
            <a:r>
              <a:rPr lang="en-US" sz="2800" b="0" i="0" u="none">
                <a:solidFill>
                  <a:schemeClr val="dk1"/>
                </a:solidFill>
                <a:latin typeface="Arial"/>
                <a:ea typeface="Arial"/>
                <a:cs typeface="Arial"/>
                <a:sym typeface="Arial"/>
              </a:rPr>
              <a:t>Говоріння і письмо</a:t>
            </a:r>
            <a:endParaRPr/>
          </a:p>
          <a:p>
            <a:pPr marL="342900" marR="0" lvl="0" indent="-342900" algn="l" rtl="0">
              <a:lnSpc>
                <a:spcPct val="100000"/>
              </a:lnSpc>
              <a:spcBef>
                <a:spcPts val="560"/>
              </a:spcBef>
              <a:spcAft>
                <a:spcPts val="0"/>
              </a:spcAft>
              <a:buClr>
                <a:schemeClr val="dk1"/>
              </a:buClr>
              <a:buSzPts val="2100"/>
              <a:buFont typeface="Noto Sans Symbols"/>
              <a:buAutoNum type="arabicPeriod"/>
            </a:pPr>
            <a:r>
              <a:rPr lang="en-US" sz="2800" b="0" i="0" u="none">
                <a:solidFill>
                  <a:schemeClr val="dk1"/>
                </a:solidFill>
                <a:latin typeface="Arial"/>
                <a:ea typeface="Arial"/>
                <a:cs typeface="Arial"/>
                <a:sym typeface="Arial"/>
              </a:rPr>
              <a:t>Говоріння й аудіювання</a:t>
            </a:r>
            <a:endParaRPr/>
          </a:p>
          <a:p>
            <a:pPr marL="342900" marR="0" lvl="0" indent="-342900" algn="l" rtl="0">
              <a:lnSpc>
                <a:spcPct val="100000"/>
              </a:lnSpc>
              <a:spcBef>
                <a:spcPts val="560"/>
              </a:spcBef>
              <a:spcAft>
                <a:spcPts val="0"/>
              </a:spcAft>
              <a:buClr>
                <a:schemeClr val="dk1"/>
              </a:buClr>
              <a:buSzPts val="2100"/>
              <a:buFont typeface="Noto Sans Symbols"/>
              <a:buAutoNum type="arabicPeriod"/>
            </a:pPr>
            <a:r>
              <a:rPr lang="en-US" sz="2800" b="0" i="0" u="none">
                <a:solidFill>
                  <a:schemeClr val="dk1"/>
                </a:solidFill>
                <a:latin typeface="Arial"/>
                <a:ea typeface="Arial"/>
                <a:cs typeface="Arial"/>
                <a:sym typeface="Arial"/>
              </a:rPr>
              <a:t>Говоріння і читання</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32"/>
                                        </p:tgtEl>
                                        <p:attrNameLst>
                                          <p:attrName>style.visibility</p:attrName>
                                        </p:attrNameLst>
                                      </p:cBhvr>
                                      <p:to>
                                        <p:strVal val="visible"/>
                                      </p:to>
                                    </p:set>
                                    <p:anim calcmode="lin" valueType="num">
                                      <p:cBhvr additive="base">
                                        <p:cTn id="7" dur="500"/>
                                        <p:tgtEl>
                                          <p:spTgt spid="5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7"/>
        <p:cNvGrpSpPr/>
        <p:nvPr/>
      </p:nvGrpSpPr>
      <p:grpSpPr>
        <a:xfrm>
          <a:off x="0" y="0"/>
          <a:ext cx="0" cy="0"/>
          <a:chOff x="0" y="0"/>
          <a:chExt cx="0" cy="0"/>
        </a:xfrm>
      </p:grpSpPr>
      <p:sp>
        <p:nvSpPr>
          <p:cNvPr id="538" name="Google Shape;538;p72"/>
          <p:cNvSpPr>
            <a:spLocks noGrp="1"/>
          </p:cNvSpPr>
          <p:nvPr>
            <p:ph type="title"/>
          </p:nvPr>
        </p:nvSpPr>
        <p:spPr>
          <a:xfrm>
            <a:off x="900112" y="274637"/>
            <a:ext cx="7481887" cy="1143000"/>
          </a:xfrm>
          <a:prstGeom prst="roundRect">
            <a:avLst>
              <a:gd name="adj" fmla="val 16667"/>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3200"/>
              <a:buFont typeface="Arial"/>
              <a:buNone/>
            </a:pPr>
            <a:r>
              <a:rPr lang="en-US" sz="3200" b="1" i="0" u="none">
                <a:solidFill>
                  <a:schemeClr val="dk2"/>
                </a:solidFill>
                <a:latin typeface="Arial"/>
                <a:ea typeface="Arial"/>
                <a:cs typeface="Arial"/>
                <a:sym typeface="Arial"/>
              </a:rPr>
              <a:t>Для діалогічного мовлення характерними є</a:t>
            </a:r>
            <a:endParaRPr/>
          </a:p>
        </p:txBody>
      </p:sp>
      <p:pic>
        <p:nvPicPr>
          <p:cNvPr id="539" name="Google Shape;539;p72"/>
          <p:cNvPicPr preferRelativeResize="0"/>
          <p:nvPr/>
        </p:nvPicPr>
        <p:blipFill rotWithShape="1">
          <a:blip r:embed="rId3">
            <a:alphaModFix/>
          </a:blip>
          <a:srcRect/>
          <a:stretch/>
        </p:blipFill>
        <p:spPr>
          <a:xfrm>
            <a:off x="4572000" y="1844675"/>
            <a:ext cx="4572000" cy="5143500"/>
          </a:xfrm>
          <a:prstGeom prst="rect">
            <a:avLst/>
          </a:prstGeom>
          <a:noFill/>
          <a:ln>
            <a:noFill/>
          </a:ln>
        </p:spPr>
      </p:pic>
      <p:sp>
        <p:nvSpPr>
          <p:cNvPr id="540" name="Google Shape;540;p72"/>
          <p:cNvSpPr/>
          <p:nvPr/>
        </p:nvSpPr>
        <p:spPr>
          <a:xfrm>
            <a:off x="50800" y="2349500"/>
            <a:ext cx="508000" cy="508000"/>
          </a:xfrm>
          <a:prstGeom prst="smileyFace">
            <a:avLst>
              <a:gd name="adj" fmla="val 4653"/>
            </a:avLst>
          </a:prstGeom>
          <a:gradFill>
            <a:gsLst>
              <a:gs pos="0">
                <a:srgbClr val="FFFF00"/>
              </a:gs>
              <a:gs pos="100000">
                <a:srgbClr val="FF9900"/>
              </a:gs>
            </a:gsLst>
            <a:path path="circle">
              <a:fillToRect l="50000" t="50000" r="50000" b="50000"/>
            </a:path>
            <a:tileRect/>
          </a:gradFill>
          <a:ln w="9525" cap="flat" cmpd="sng">
            <a:solidFill>
              <a:schemeClr val="dk1"/>
            </a:solidFill>
            <a:prstDash val="solid"/>
            <a:miter lim="800000"/>
            <a:headEnd type="none" w="sm" len="sm"/>
            <a:tailEnd type="none" w="sm" len="sm"/>
          </a:ln>
          <a:effectLst>
            <a:outerShdw blurRad="63500" dist="35921" dir="2700000">
              <a:schemeClr val="lt2"/>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41" name="Google Shape;541;p72"/>
          <p:cNvSpPr txBox="1">
            <a:spLocks noGrp="1"/>
          </p:cNvSpPr>
          <p:nvPr>
            <p:ph type="body" idx="1"/>
          </p:nvPr>
        </p:nvSpPr>
        <p:spPr>
          <a:xfrm>
            <a:off x="457200" y="2133600"/>
            <a:ext cx="4114800" cy="4103687"/>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100"/>
              <a:buFont typeface="Noto Sans Symbols"/>
              <a:buAutoNum type="arabicPeriod"/>
            </a:pPr>
            <a:r>
              <a:rPr lang="en-US" sz="2800" b="0" i="0" u="none">
                <a:solidFill>
                  <a:schemeClr val="dk1"/>
                </a:solidFill>
                <a:latin typeface="Arial"/>
                <a:ea typeface="Arial"/>
                <a:cs typeface="Arial"/>
                <a:sym typeface="Arial"/>
              </a:rPr>
              <a:t>Еліптичні конструкції</a:t>
            </a:r>
            <a:endParaRPr/>
          </a:p>
          <a:p>
            <a:pPr marL="342900" marR="0" lvl="0" indent="-342900" algn="l" rtl="0">
              <a:lnSpc>
                <a:spcPct val="100000"/>
              </a:lnSpc>
              <a:spcBef>
                <a:spcPts val="560"/>
              </a:spcBef>
              <a:spcAft>
                <a:spcPts val="0"/>
              </a:spcAft>
              <a:buClr>
                <a:schemeClr val="dk1"/>
              </a:buClr>
              <a:buSzPts val="2100"/>
              <a:buFont typeface="Noto Sans Symbols"/>
              <a:buAutoNum type="arabicPeriod"/>
            </a:pPr>
            <a:r>
              <a:rPr lang="en-US" sz="2800" b="0" i="0" u="none">
                <a:solidFill>
                  <a:schemeClr val="dk1"/>
                </a:solidFill>
                <a:latin typeface="Arial"/>
                <a:ea typeface="Arial"/>
                <a:cs typeface="Arial"/>
                <a:sym typeface="Arial"/>
              </a:rPr>
              <a:t>Розгорнутість та різноструктурність фраз</a:t>
            </a:r>
            <a:endParaRPr/>
          </a:p>
          <a:p>
            <a:pPr marL="342900" marR="0" lvl="0" indent="-342900" algn="l" rtl="0">
              <a:lnSpc>
                <a:spcPct val="100000"/>
              </a:lnSpc>
              <a:spcBef>
                <a:spcPts val="560"/>
              </a:spcBef>
              <a:spcAft>
                <a:spcPts val="0"/>
              </a:spcAft>
              <a:buClr>
                <a:schemeClr val="dk1"/>
              </a:buClr>
              <a:buSzPts val="2100"/>
              <a:buFont typeface="Noto Sans Symbols"/>
              <a:buAutoNum type="arabicPeriod"/>
            </a:pPr>
            <a:r>
              <a:rPr lang="en-US" sz="2800" b="0" i="0" u="none">
                <a:solidFill>
                  <a:schemeClr val="dk1"/>
                </a:solidFill>
                <a:latin typeface="Arial"/>
                <a:ea typeface="Arial"/>
                <a:cs typeface="Arial"/>
                <a:sym typeface="Arial"/>
              </a:rPr>
              <a:t>Паузи і повтори</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40"/>
                                        </p:tgtEl>
                                        <p:attrNameLst>
                                          <p:attrName>style.visibility</p:attrName>
                                        </p:attrNameLst>
                                      </p:cBhvr>
                                      <p:to>
                                        <p:strVal val="visible"/>
                                      </p:to>
                                    </p:set>
                                    <p:anim calcmode="lin" valueType="num">
                                      <p:cBhvr additive="base">
                                        <p:cTn id="7" dur="500"/>
                                        <p:tgtEl>
                                          <p:spTgt spid="5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5"/>
        <p:cNvGrpSpPr/>
        <p:nvPr/>
      </p:nvGrpSpPr>
      <p:grpSpPr>
        <a:xfrm>
          <a:off x="0" y="0"/>
          <a:ext cx="0" cy="0"/>
          <a:chOff x="0" y="0"/>
          <a:chExt cx="0" cy="0"/>
        </a:xfrm>
      </p:grpSpPr>
      <p:sp>
        <p:nvSpPr>
          <p:cNvPr id="546" name="Google Shape;546;p73"/>
          <p:cNvSpPr>
            <a:spLocks noGrp="1"/>
          </p:cNvSpPr>
          <p:nvPr>
            <p:ph type="title"/>
          </p:nvPr>
        </p:nvSpPr>
        <p:spPr>
          <a:xfrm>
            <a:off x="1042987" y="274637"/>
            <a:ext cx="7339012" cy="1143000"/>
          </a:xfrm>
          <a:prstGeom prst="roundRect">
            <a:avLst>
              <a:gd name="adj" fmla="val 16667"/>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3600"/>
              <a:buFont typeface="Arial"/>
              <a:buNone/>
            </a:pPr>
            <a:r>
              <a:rPr lang="en-US" sz="3600" b="1" i="0" u="none">
                <a:solidFill>
                  <a:schemeClr val="dk2"/>
                </a:solidFill>
                <a:latin typeface="Arial"/>
                <a:ea typeface="Arial"/>
                <a:cs typeface="Arial"/>
                <a:sym typeface="Arial"/>
              </a:rPr>
              <a:t>Найлегшим типом діалогу є</a:t>
            </a:r>
            <a:endParaRPr/>
          </a:p>
        </p:txBody>
      </p:sp>
      <p:pic>
        <p:nvPicPr>
          <p:cNvPr id="547" name="Google Shape;547;p73"/>
          <p:cNvPicPr preferRelativeResize="0"/>
          <p:nvPr/>
        </p:nvPicPr>
        <p:blipFill rotWithShape="1">
          <a:blip r:embed="rId3">
            <a:alphaModFix/>
          </a:blip>
          <a:srcRect/>
          <a:stretch/>
        </p:blipFill>
        <p:spPr>
          <a:xfrm>
            <a:off x="4572000" y="2268537"/>
            <a:ext cx="4572000" cy="4589462"/>
          </a:xfrm>
          <a:prstGeom prst="rect">
            <a:avLst/>
          </a:prstGeom>
          <a:noFill/>
          <a:ln>
            <a:noFill/>
          </a:ln>
        </p:spPr>
      </p:pic>
      <p:sp>
        <p:nvSpPr>
          <p:cNvPr id="548" name="Google Shape;548;p73"/>
          <p:cNvSpPr/>
          <p:nvPr/>
        </p:nvSpPr>
        <p:spPr>
          <a:xfrm>
            <a:off x="50800" y="3432175"/>
            <a:ext cx="508000" cy="508000"/>
          </a:xfrm>
          <a:prstGeom prst="smileyFace">
            <a:avLst>
              <a:gd name="adj" fmla="val 4653"/>
            </a:avLst>
          </a:prstGeom>
          <a:gradFill>
            <a:gsLst>
              <a:gs pos="0">
                <a:srgbClr val="FFFF00"/>
              </a:gs>
              <a:gs pos="100000">
                <a:srgbClr val="FF9900"/>
              </a:gs>
            </a:gsLst>
            <a:path path="circle">
              <a:fillToRect l="50000" t="50000" r="50000" b="50000"/>
            </a:path>
            <a:tileRect/>
          </a:gradFill>
          <a:ln w="9525" cap="flat" cmpd="sng">
            <a:solidFill>
              <a:schemeClr val="dk1"/>
            </a:solidFill>
            <a:prstDash val="solid"/>
            <a:miter lim="800000"/>
            <a:headEnd type="none" w="sm" len="sm"/>
            <a:tailEnd type="none" w="sm" len="sm"/>
          </a:ln>
          <a:effectLst>
            <a:outerShdw blurRad="63500" dist="35921" dir="2700000">
              <a:schemeClr val="lt2"/>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49" name="Google Shape;549;p73"/>
          <p:cNvSpPr txBox="1">
            <a:spLocks noGrp="1"/>
          </p:cNvSpPr>
          <p:nvPr>
            <p:ph type="body" idx="1"/>
          </p:nvPr>
        </p:nvSpPr>
        <p:spPr>
          <a:xfrm>
            <a:off x="457200" y="2276475"/>
            <a:ext cx="4114800" cy="396081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100"/>
              <a:buFont typeface="Noto Sans Symbols"/>
              <a:buAutoNum type="arabicPeriod"/>
            </a:pPr>
            <a:r>
              <a:rPr lang="en-US" sz="2800" b="0" i="0" u="none">
                <a:solidFill>
                  <a:schemeClr val="dk1"/>
                </a:solidFill>
                <a:latin typeface="Arial"/>
                <a:ea typeface="Arial"/>
                <a:cs typeface="Arial"/>
                <a:sym typeface="Arial"/>
              </a:rPr>
              <a:t>Діалог-обмін думками</a:t>
            </a:r>
            <a:endParaRPr/>
          </a:p>
          <a:p>
            <a:pPr marL="342900" marR="0" lvl="0" indent="-342900" algn="l" rtl="0">
              <a:lnSpc>
                <a:spcPct val="100000"/>
              </a:lnSpc>
              <a:spcBef>
                <a:spcPts val="560"/>
              </a:spcBef>
              <a:spcAft>
                <a:spcPts val="0"/>
              </a:spcAft>
              <a:buClr>
                <a:schemeClr val="dk1"/>
              </a:buClr>
              <a:buSzPts val="2100"/>
              <a:buFont typeface="Noto Sans Symbols"/>
              <a:buAutoNum type="arabicPeriod"/>
            </a:pPr>
            <a:r>
              <a:rPr lang="en-US" sz="2800" b="0" i="0" u="none">
                <a:solidFill>
                  <a:schemeClr val="dk1"/>
                </a:solidFill>
                <a:latin typeface="Arial"/>
                <a:ea typeface="Arial"/>
                <a:cs typeface="Arial"/>
                <a:sym typeface="Arial"/>
              </a:rPr>
              <a:t>Діалог-розпитування</a:t>
            </a:r>
            <a:endParaRPr/>
          </a:p>
          <a:p>
            <a:pPr marL="342900" marR="0" lvl="0" indent="-342900" algn="l" rtl="0">
              <a:lnSpc>
                <a:spcPct val="100000"/>
              </a:lnSpc>
              <a:spcBef>
                <a:spcPts val="560"/>
              </a:spcBef>
              <a:spcAft>
                <a:spcPts val="0"/>
              </a:spcAft>
              <a:buClr>
                <a:schemeClr val="dk1"/>
              </a:buClr>
              <a:buSzPts val="2100"/>
              <a:buFont typeface="Noto Sans Symbols"/>
              <a:buAutoNum type="arabicPeriod"/>
            </a:pPr>
            <a:r>
              <a:rPr lang="en-US" sz="2800" b="0" i="0" u="none">
                <a:solidFill>
                  <a:schemeClr val="dk1"/>
                </a:solidFill>
                <a:latin typeface="Arial"/>
                <a:ea typeface="Arial"/>
                <a:cs typeface="Arial"/>
                <a:sym typeface="Arial"/>
              </a:rPr>
              <a:t>Діалог-домовленість</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48"/>
                                        </p:tgtEl>
                                        <p:attrNameLst>
                                          <p:attrName>style.visibility</p:attrName>
                                        </p:attrNameLst>
                                      </p:cBhvr>
                                      <p:to>
                                        <p:strVal val="visible"/>
                                      </p:to>
                                    </p:set>
                                    <p:anim calcmode="lin" valueType="num">
                                      <p:cBhvr additive="base">
                                        <p:cTn id="7" dur="500"/>
                                        <p:tgtEl>
                                          <p:spTgt spid="5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3"/>
        <p:cNvGrpSpPr/>
        <p:nvPr/>
      </p:nvGrpSpPr>
      <p:grpSpPr>
        <a:xfrm>
          <a:off x="0" y="0"/>
          <a:ext cx="0" cy="0"/>
          <a:chOff x="0" y="0"/>
          <a:chExt cx="0" cy="0"/>
        </a:xfrm>
      </p:grpSpPr>
      <p:sp>
        <p:nvSpPr>
          <p:cNvPr id="554" name="Google Shape;554;p74"/>
          <p:cNvSpPr txBox="1">
            <a:spLocks noGrp="1"/>
          </p:cNvSpPr>
          <p:nvPr>
            <p:ph type="title" idx="4294967295"/>
          </p:nvPr>
        </p:nvSpPr>
        <p:spPr>
          <a:xfrm>
            <a:off x="762000" y="762000"/>
            <a:ext cx="7924800" cy="706437"/>
          </a:xfrm>
          <a:prstGeom prst="rect">
            <a:avLst/>
          </a:prstGeom>
          <a:noFill/>
          <a:ln>
            <a:noFill/>
          </a:ln>
        </p:spPr>
        <p:txBody>
          <a:bodyPr spcFirstLastPara="1" wrap="square" lIns="91425" tIns="45700" rIns="91425" bIns="45700" anchor="ctr" anchorCtr="0">
            <a:noAutofit/>
          </a:bodyPr>
          <a:lstStyle/>
          <a:p>
            <a:pPr marL="457200" marR="0" lvl="0" indent="-457200" algn="ctr" rtl="0">
              <a:lnSpc>
                <a:spcPct val="90000"/>
              </a:lnSpc>
              <a:spcBef>
                <a:spcPts val="0"/>
              </a:spcBef>
              <a:spcAft>
                <a:spcPts val="0"/>
              </a:spcAft>
              <a:buClr>
                <a:srgbClr val="000099"/>
              </a:buClr>
              <a:buSzPts val="3600"/>
              <a:buFont typeface="Arial"/>
              <a:buNone/>
            </a:pPr>
            <a:r>
              <a:rPr lang="en-US" sz="3600" b="0" i="0" u="none">
                <a:solidFill>
                  <a:srgbClr val="000099"/>
                </a:solidFill>
                <a:latin typeface="Arial"/>
                <a:ea typeface="Arial"/>
                <a:cs typeface="Arial"/>
                <a:sym typeface="Arial"/>
              </a:rPr>
              <a:t>Шляхи навчання ДМ </a:t>
            </a:r>
            <a:endParaRPr/>
          </a:p>
        </p:txBody>
      </p:sp>
      <p:sp>
        <p:nvSpPr>
          <p:cNvPr id="555" name="Google Shape;555;p74"/>
          <p:cNvSpPr txBox="1">
            <a:spLocks noGrp="1"/>
          </p:cNvSpPr>
          <p:nvPr>
            <p:ph type="body" idx="4294967295"/>
          </p:nvPr>
        </p:nvSpPr>
        <p:spPr>
          <a:xfrm>
            <a:off x="457200" y="2349500"/>
            <a:ext cx="8229600" cy="3776662"/>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chemeClr val="dk1"/>
              </a:buClr>
              <a:buSzPts val="2100"/>
              <a:buFont typeface="Noto Sans Symbols"/>
              <a:buChar char="▪"/>
            </a:pPr>
            <a:r>
              <a:rPr lang="en-US" sz="2800" b="1" i="0" u="none">
                <a:solidFill>
                  <a:srgbClr val="FF0066"/>
                </a:solidFill>
                <a:latin typeface="Arial"/>
                <a:ea typeface="Arial"/>
                <a:cs typeface="Arial"/>
                <a:sym typeface="Arial"/>
              </a:rPr>
              <a:t>«Згори вниз» 🡻</a:t>
            </a:r>
            <a:endParaRPr/>
          </a:p>
          <a:p>
            <a:pPr marL="457200" marR="0" lvl="0" indent="-457200" algn="l" rtl="0">
              <a:lnSpc>
                <a:spcPct val="100000"/>
              </a:lnSpc>
              <a:spcBef>
                <a:spcPts val="480"/>
              </a:spcBef>
              <a:spcAft>
                <a:spcPts val="0"/>
              </a:spcAft>
              <a:buClr>
                <a:schemeClr val="dk1"/>
              </a:buClr>
              <a:buSzPts val="1800"/>
              <a:buFont typeface="Noto Sans Symbols"/>
              <a:buNone/>
            </a:pPr>
            <a:r>
              <a:rPr lang="en-US" sz="2400" b="1" i="0" u="none">
                <a:solidFill>
                  <a:schemeClr val="dk1"/>
                </a:solidFill>
                <a:latin typeface="Arial"/>
                <a:ea typeface="Arial"/>
                <a:cs typeface="Arial"/>
                <a:sym typeface="Arial"/>
              </a:rPr>
              <a:t>	від Д-зразка → через його імітацію → варіювання → до скадання власних Д в аналогічних ситуаціях спілкування. </a:t>
            </a:r>
            <a:endParaRPr/>
          </a:p>
          <a:p>
            <a:pPr marL="457200" marR="0" lvl="0" indent="-457200" algn="l" rtl="0">
              <a:lnSpc>
                <a:spcPct val="100000"/>
              </a:lnSpc>
              <a:spcBef>
                <a:spcPts val="560"/>
              </a:spcBef>
              <a:spcAft>
                <a:spcPts val="0"/>
              </a:spcAft>
              <a:buClr>
                <a:schemeClr val="dk1"/>
              </a:buClr>
              <a:buSzPts val="2100"/>
              <a:buFont typeface="Noto Sans Symbols"/>
              <a:buChar char="▪"/>
            </a:pPr>
            <a:r>
              <a:rPr lang="en-US" sz="2800" b="1" i="0" u="none">
                <a:solidFill>
                  <a:srgbClr val="FF0066"/>
                </a:solidFill>
                <a:latin typeface="Arial"/>
                <a:ea typeface="Arial"/>
                <a:cs typeface="Arial"/>
                <a:sym typeface="Arial"/>
              </a:rPr>
              <a:t>«Знизу вгору» 🡹   </a:t>
            </a:r>
            <a:endParaRPr/>
          </a:p>
          <a:p>
            <a:pPr marL="457200" marR="0" lvl="0" indent="-457200" algn="l" rtl="0">
              <a:lnSpc>
                <a:spcPct val="100000"/>
              </a:lnSpc>
              <a:spcBef>
                <a:spcPts val="560"/>
              </a:spcBef>
              <a:spcAft>
                <a:spcPts val="0"/>
              </a:spcAft>
              <a:buClr>
                <a:schemeClr val="dk1"/>
              </a:buClr>
              <a:buSzPts val="1800"/>
              <a:buFont typeface="Noto Sans Symbols"/>
              <a:buNone/>
            </a:pPr>
            <a:r>
              <a:rPr lang="en-US" sz="2400" b="1" i="0" u="none">
                <a:solidFill>
                  <a:schemeClr val="dk1"/>
                </a:solidFill>
                <a:latin typeface="Arial"/>
                <a:ea typeface="Arial"/>
                <a:cs typeface="Arial"/>
                <a:sym typeface="Arial"/>
              </a:rPr>
              <a:t>	від засвоєння элементів Д (діалогічних єдностей) → до продукування мікродіалогів (1-2 діалогічних єдностей) → до цілого Д</a:t>
            </a:r>
            <a:r>
              <a:rPr lang="en-US" sz="2800" b="1" i="0" u="none">
                <a:solidFill>
                  <a:schemeClr val="dk1"/>
                </a:solidFill>
                <a:latin typeface="Arial"/>
                <a:ea typeface="Arial"/>
                <a:cs typeface="Arial"/>
                <a:sym typeface="Arial"/>
              </a:rPr>
              <a:t>.</a:t>
            </a:r>
            <a:endParaRPr/>
          </a:p>
        </p:txBody>
      </p:sp>
      <p:pic>
        <p:nvPicPr>
          <p:cNvPr id="556" name="Google Shape;556;p74"/>
          <p:cNvPicPr preferRelativeResize="0"/>
          <p:nvPr/>
        </p:nvPicPr>
        <p:blipFill rotWithShape="1">
          <a:blip r:embed="rId3">
            <a:alphaModFix/>
          </a:blip>
          <a:srcRect/>
          <a:stretch/>
        </p:blipFill>
        <p:spPr>
          <a:xfrm>
            <a:off x="7812087" y="188912"/>
            <a:ext cx="1123950" cy="1257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1"/>
          <p:cNvSpPr txBox="1">
            <a:spLocks noGrp="1"/>
          </p:cNvSpPr>
          <p:nvPr>
            <p:ph type="title" idx="4294967295"/>
          </p:nvPr>
        </p:nvSpPr>
        <p:spPr>
          <a:xfrm>
            <a:off x="1519237" y="871537"/>
            <a:ext cx="6446837" cy="8636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2"/>
              </a:buClr>
              <a:buSzPts val="1700"/>
              <a:buFont typeface="Arial"/>
              <a:buNone/>
            </a:pPr>
            <a:r>
              <a:rPr lang="en-US" sz="1700" b="0" i="0" u="none" strike="noStrike" cap="none">
                <a:solidFill>
                  <a:schemeClr val="dk2"/>
                </a:solidFill>
                <a:latin typeface="Arial"/>
                <a:ea typeface="Arial"/>
                <a:cs typeface="Arial"/>
                <a:sym typeface="Arial"/>
              </a:rPr>
              <a:t>СХЕМА ПОРОДЖЕННЯ МОВЛЕННЄВОГО ВИСЛОВЛЮВАННЯ</a:t>
            </a:r>
            <a:endParaRPr/>
          </a:p>
        </p:txBody>
      </p:sp>
      <p:sp>
        <p:nvSpPr>
          <p:cNvPr id="86" name="Google Shape;86;p11"/>
          <p:cNvSpPr txBox="1">
            <a:spLocks noGrp="1"/>
          </p:cNvSpPr>
          <p:nvPr>
            <p:ph type="body" idx="4294967295"/>
          </p:nvPr>
        </p:nvSpPr>
        <p:spPr>
          <a:xfrm>
            <a:off x="395287" y="1557337"/>
            <a:ext cx="8569325" cy="5040312"/>
          </a:xfrm>
          <a:prstGeom prst="rect">
            <a:avLst/>
          </a:prstGeom>
          <a:noFill/>
          <a:ln>
            <a:noFill/>
          </a:ln>
        </p:spPr>
        <p:txBody>
          <a:bodyPr spcFirstLastPara="1" wrap="square" lIns="91425" tIns="45700" rIns="91425" bIns="45700" anchor="t" anchorCtr="0">
            <a:noAutofit/>
          </a:bodyPr>
          <a:lstStyle/>
          <a:p>
            <a:pPr marL="342900" marR="0" lvl="0" indent="-209550" algn="l" rtl="0">
              <a:lnSpc>
                <a:spcPct val="100000"/>
              </a:lnSpc>
              <a:spcBef>
                <a:spcPts val="0"/>
              </a:spcBef>
              <a:spcAft>
                <a:spcPts val="0"/>
              </a:spcAft>
              <a:buClr>
                <a:schemeClr val="dk1"/>
              </a:buClr>
              <a:buSzPts val="2100"/>
              <a:buFont typeface="Noto Sans Symbols"/>
              <a:buNone/>
            </a:pPr>
            <a:endParaRPr sz="2800" b="0" i="0" u="none">
              <a:solidFill>
                <a:schemeClr val="dk1"/>
              </a:solidFill>
              <a:latin typeface="Arial"/>
              <a:ea typeface="Arial"/>
              <a:cs typeface="Arial"/>
              <a:sym typeface="Arial"/>
            </a:endParaRPr>
          </a:p>
        </p:txBody>
      </p:sp>
      <p:sp>
        <p:nvSpPr>
          <p:cNvPr id="87" name="Google Shape;87;p11"/>
          <p:cNvSpPr txBox="1"/>
          <p:nvPr/>
        </p:nvSpPr>
        <p:spPr>
          <a:xfrm>
            <a:off x="684212" y="2060575"/>
            <a:ext cx="2881312" cy="1439862"/>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Практична ціль</a:t>
            </a:r>
            <a:endParaRPr/>
          </a:p>
          <a:p>
            <a:pPr marL="0" marR="0" lvl="0" indent="0" algn="ctr" rtl="0">
              <a:lnSpc>
                <a:spcPct val="10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Мотив</a:t>
            </a:r>
            <a:endParaRPr/>
          </a:p>
          <a:p>
            <a:pPr marL="0" marR="0" lvl="0" indent="0" algn="ctr" rtl="0">
              <a:lnSpc>
                <a:spcPct val="10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Мовленнєвий задум</a:t>
            </a:r>
            <a:endParaRPr/>
          </a:p>
          <a:p>
            <a:pPr marL="0" marR="0" lvl="0" indent="0" algn="l" rtl="0">
              <a:lnSpc>
                <a:spcPct val="100000"/>
              </a:lnSpc>
              <a:spcBef>
                <a:spcPts val="0"/>
              </a:spcBef>
              <a:spcAft>
                <a:spcPts val="0"/>
              </a:spcAft>
              <a:buNone/>
            </a:pPr>
            <a:endParaRPr sz="1800" b="1" i="0" u="none">
              <a:solidFill>
                <a:schemeClr val="dk1"/>
              </a:solidFill>
              <a:latin typeface="Arial"/>
              <a:ea typeface="Arial"/>
              <a:cs typeface="Arial"/>
              <a:sym typeface="Arial"/>
            </a:endParaRPr>
          </a:p>
        </p:txBody>
      </p:sp>
      <p:sp>
        <p:nvSpPr>
          <p:cNvPr id="88" name="Google Shape;88;p11"/>
          <p:cNvSpPr txBox="1"/>
          <p:nvPr/>
        </p:nvSpPr>
        <p:spPr>
          <a:xfrm>
            <a:off x="5795962" y="2060575"/>
            <a:ext cx="2808287" cy="1439862"/>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89" name="Google Shape;89;p11"/>
          <p:cNvSpPr txBox="1"/>
          <p:nvPr/>
        </p:nvSpPr>
        <p:spPr>
          <a:xfrm>
            <a:off x="755650" y="4508500"/>
            <a:ext cx="2952750" cy="1584325"/>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Зовнішнє мовлення</a:t>
            </a:r>
            <a:endParaRPr/>
          </a:p>
          <a:p>
            <a:pPr marL="0" marR="0" lvl="0" indent="0" algn="l" rtl="0">
              <a:lnSpc>
                <a:spcPct val="100000"/>
              </a:lnSpc>
              <a:spcBef>
                <a:spcPts val="0"/>
              </a:spcBef>
              <a:spcAft>
                <a:spcPts val="0"/>
              </a:spcAft>
              <a:buNone/>
            </a:pPr>
            <a:endParaRPr sz="1800" b="1" i="0" u="none">
              <a:solidFill>
                <a:schemeClr val="dk1"/>
              </a:solidFill>
              <a:latin typeface="Arial"/>
              <a:ea typeface="Arial"/>
              <a:cs typeface="Arial"/>
              <a:sym typeface="Arial"/>
            </a:endParaRPr>
          </a:p>
        </p:txBody>
      </p:sp>
      <p:sp>
        <p:nvSpPr>
          <p:cNvPr id="90" name="Google Shape;90;p11"/>
          <p:cNvSpPr txBox="1"/>
          <p:nvPr/>
        </p:nvSpPr>
        <p:spPr>
          <a:xfrm>
            <a:off x="5795962" y="4508500"/>
            <a:ext cx="2808287" cy="1512887"/>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91" name="Google Shape;91;p11"/>
          <p:cNvSpPr txBox="1"/>
          <p:nvPr/>
        </p:nvSpPr>
        <p:spPr>
          <a:xfrm>
            <a:off x="5867400" y="2276475"/>
            <a:ext cx="2736850" cy="91598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Відбір мовних засобів (граматичних, лексичних)</a:t>
            </a:r>
            <a:endParaRPr/>
          </a:p>
        </p:txBody>
      </p:sp>
      <p:sp>
        <p:nvSpPr>
          <p:cNvPr id="92" name="Google Shape;92;p11"/>
          <p:cNvSpPr txBox="1"/>
          <p:nvPr/>
        </p:nvSpPr>
        <p:spPr>
          <a:xfrm>
            <a:off x="971550" y="4724400"/>
            <a:ext cx="2952750" cy="3667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93" name="Google Shape;93;p11"/>
          <p:cNvSpPr txBox="1"/>
          <p:nvPr/>
        </p:nvSpPr>
        <p:spPr>
          <a:xfrm>
            <a:off x="5940425" y="4724400"/>
            <a:ext cx="2592387" cy="11906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Оформлення висловлювання у внутрішньому мовленні</a:t>
            </a:r>
            <a:endParaRPr/>
          </a:p>
        </p:txBody>
      </p:sp>
      <p:sp>
        <p:nvSpPr>
          <p:cNvPr id="94" name="Google Shape;94;p11"/>
          <p:cNvSpPr/>
          <p:nvPr/>
        </p:nvSpPr>
        <p:spPr>
          <a:xfrm>
            <a:off x="3635375" y="2781300"/>
            <a:ext cx="2089150" cy="71437"/>
          </a:xfrm>
          <a:prstGeom prst="rightArrow">
            <a:avLst>
              <a:gd name="adj1" fmla="val 50000"/>
              <a:gd name="adj2" fmla="val 50000"/>
            </a:avLst>
          </a:prstGeom>
          <a:solidFill>
            <a:schemeClr val="dk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95" name="Google Shape;95;p11"/>
          <p:cNvSpPr/>
          <p:nvPr/>
        </p:nvSpPr>
        <p:spPr>
          <a:xfrm>
            <a:off x="6443662" y="3573462"/>
            <a:ext cx="73025" cy="863600"/>
          </a:xfrm>
          <a:prstGeom prst="downArrow">
            <a:avLst>
              <a:gd name="adj1" fmla="val 50000"/>
              <a:gd name="adj2" fmla="val 50000"/>
            </a:avLst>
          </a:prstGeom>
          <a:solidFill>
            <a:schemeClr val="dk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96" name="Google Shape;96;p11"/>
          <p:cNvSpPr/>
          <p:nvPr/>
        </p:nvSpPr>
        <p:spPr>
          <a:xfrm>
            <a:off x="3779837" y="5013325"/>
            <a:ext cx="1944687" cy="71437"/>
          </a:xfrm>
          <a:prstGeom prst="leftArrow">
            <a:avLst>
              <a:gd name="adj1" fmla="val 50000"/>
              <a:gd name="adj2" fmla="val 50000"/>
            </a:avLst>
          </a:prstGeom>
          <a:solidFill>
            <a:schemeClr val="dk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97" name="Google Shape;97;p11"/>
          <p:cNvSpPr/>
          <p:nvPr/>
        </p:nvSpPr>
        <p:spPr>
          <a:xfrm>
            <a:off x="2987675" y="3573462"/>
            <a:ext cx="71437" cy="863600"/>
          </a:xfrm>
          <a:prstGeom prst="upArrow">
            <a:avLst>
              <a:gd name="adj1" fmla="val 50000"/>
              <a:gd name="adj2" fmla="val 50000"/>
            </a:avLst>
          </a:prstGeom>
          <a:solidFill>
            <a:schemeClr val="dk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98" name="Google Shape;98;p11"/>
          <p:cNvSpPr txBox="1"/>
          <p:nvPr/>
        </p:nvSpPr>
        <p:spPr>
          <a:xfrm>
            <a:off x="1187450" y="3789362"/>
            <a:ext cx="1728787" cy="3667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99" name="Google Shape;99;p11"/>
          <p:cNvSpPr txBox="1"/>
          <p:nvPr/>
        </p:nvSpPr>
        <p:spPr>
          <a:xfrm>
            <a:off x="1187450" y="3716337"/>
            <a:ext cx="1655762" cy="5810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Самоконтроль</a:t>
            </a:r>
            <a:endParaRPr/>
          </a:p>
          <a:p>
            <a:pPr marL="0" marR="0" lvl="0" indent="0" algn="l" rtl="0">
              <a:lnSpc>
                <a:spcPct val="100000"/>
              </a:lnSpc>
              <a:spcBef>
                <a:spcPts val="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самокорекція</a:t>
            </a:r>
            <a:endParaRPr/>
          </a:p>
        </p:txBody>
      </p:sp>
      <p:sp>
        <p:nvSpPr>
          <p:cNvPr id="100" name="Google Shape;100;p11"/>
          <p:cNvSpPr txBox="1"/>
          <p:nvPr/>
        </p:nvSpPr>
        <p:spPr>
          <a:xfrm>
            <a:off x="6732587" y="3860800"/>
            <a:ext cx="1439862" cy="3667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01" name="Google Shape;101;p11"/>
          <p:cNvSpPr txBox="1"/>
          <p:nvPr/>
        </p:nvSpPr>
        <p:spPr>
          <a:xfrm>
            <a:off x="6659562" y="3716337"/>
            <a:ext cx="1728787" cy="5810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Внутрішнє мовлення</a:t>
            </a:r>
            <a:endParaRPr/>
          </a:p>
        </p:txBody>
      </p:sp>
      <p:sp>
        <p:nvSpPr>
          <p:cNvPr id="102" name="Google Shape;102;p11"/>
          <p:cNvSpPr txBox="1"/>
          <p:nvPr/>
        </p:nvSpPr>
        <p:spPr>
          <a:xfrm>
            <a:off x="3779837" y="2205037"/>
            <a:ext cx="1800225" cy="825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Запуск механізмів </a:t>
            </a:r>
            <a:endParaRPr/>
          </a:p>
          <a:p>
            <a:pPr marL="0" marR="0" lvl="0" indent="0" algn="ctr" rtl="0">
              <a:lnSpc>
                <a:spcPct val="100000"/>
              </a:lnSpc>
              <a:spcBef>
                <a:spcPts val="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мовлення</a:t>
            </a:r>
            <a:endParaRPr/>
          </a:p>
        </p:txBody>
      </p:sp>
      <p:sp>
        <p:nvSpPr>
          <p:cNvPr id="103" name="Google Shape;103;p11"/>
          <p:cNvSpPr txBox="1"/>
          <p:nvPr/>
        </p:nvSpPr>
        <p:spPr>
          <a:xfrm>
            <a:off x="3779837" y="5229225"/>
            <a:ext cx="2016125" cy="107791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Включення голосового</a:t>
            </a:r>
            <a:endParaRPr/>
          </a:p>
          <a:p>
            <a:pPr marL="0" marR="0" lvl="0" indent="0" algn="ctr" rtl="0">
              <a:lnSpc>
                <a:spcPct val="100000"/>
              </a:lnSpc>
              <a:spcBef>
                <a:spcPts val="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 апарату / графічна фіксація мовлення</a:t>
            </a:r>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0"/>
        <p:cNvGrpSpPr/>
        <p:nvPr/>
      </p:nvGrpSpPr>
      <p:grpSpPr>
        <a:xfrm>
          <a:off x="0" y="0"/>
          <a:ext cx="0" cy="0"/>
          <a:chOff x="0" y="0"/>
          <a:chExt cx="0" cy="0"/>
        </a:xfrm>
      </p:grpSpPr>
      <p:sp>
        <p:nvSpPr>
          <p:cNvPr id="561" name="Google Shape;561;p75"/>
          <p:cNvSpPr txBox="1">
            <a:spLocks noGrp="1"/>
          </p:cNvSpPr>
          <p:nvPr>
            <p:ph type="title" idx="4294967295"/>
          </p:nvPr>
        </p:nvSpPr>
        <p:spPr>
          <a:xfrm>
            <a:off x="762000" y="762000"/>
            <a:ext cx="79248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2"/>
              </a:buClr>
              <a:buSzPts val="3600"/>
              <a:buFont typeface="Arial"/>
              <a:buNone/>
            </a:pPr>
            <a:r>
              <a:rPr lang="en-US" sz="3600" b="1" i="0" u="none">
                <a:solidFill>
                  <a:schemeClr val="dk2"/>
                </a:solidFill>
                <a:latin typeface="Arial"/>
                <a:ea typeface="Arial"/>
                <a:cs typeface="Arial"/>
                <a:sym typeface="Arial"/>
              </a:rPr>
              <a:t>Етапи оволодіння діалогічним мовленням:</a:t>
            </a:r>
            <a:endParaRPr/>
          </a:p>
        </p:txBody>
      </p:sp>
      <p:sp>
        <p:nvSpPr>
          <p:cNvPr id="562" name="Google Shape;562;p75"/>
          <p:cNvSpPr txBox="1">
            <a:spLocks noGrp="1"/>
          </p:cNvSpPr>
          <p:nvPr>
            <p:ph type="body" idx="4294967295"/>
          </p:nvPr>
        </p:nvSpPr>
        <p:spPr>
          <a:xfrm>
            <a:off x="838200" y="2924175"/>
            <a:ext cx="7693025" cy="31623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100"/>
              <a:buFont typeface="Noto Sans Symbols"/>
              <a:buNone/>
            </a:pPr>
            <a:r>
              <a:rPr lang="en-US" sz="2800" b="0" i="0" u="none">
                <a:solidFill>
                  <a:schemeClr val="dk1"/>
                </a:solidFill>
                <a:latin typeface="Arial"/>
                <a:ea typeface="Arial"/>
                <a:cs typeface="Arial"/>
                <a:sym typeface="Arial"/>
              </a:rPr>
              <a:t>	підготовчий етап (формування фонетичних, лексичних та граматичних навичок);</a:t>
            </a:r>
            <a:endParaRPr/>
          </a:p>
          <a:p>
            <a:pPr marL="342900" marR="0" lvl="0" indent="-342900" algn="l" rtl="0">
              <a:lnSpc>
                <a:spcPct val="100000"/>
              </a:lnSpc>
              <a:spcBef>
                <a:spcPts val="560"/>
              </a:spcBef>
              <a:spcAft>
                <a:spcPts val="0"/>
              </a:spcAft>
              <a:buClr>
                <a:schemeClr val="dk1"/>
              </a:buClr>
              <a:buSzPts val="2100"/>
              <a:buFont typeface="Noto Sans Symbols"/>
              <a:buChar char="●"/>
            </a:pPr>
            <a:r>
              <a:rPr lang="en-US" sz="2800" b="0" i="0" u="none">
                <a:solidFill>
                  <a:schemeClr val="dk1"/>
                </a:solidFill>
                <a:latin typeface="Arial"/>
                <a:ea typeface="Arial"/>
                <a:cs typeface="Arial"/>
                <a:sym typeface="Arial"/>
              </a:rPr>
              <a:t>навчання реплікування;</a:t>
            </a:r>
            <a:endParaRPr/>
          </a:p>
          <a:p>
            <a:pPr marL="342900" marR="0" lvl="0" indent="-342900" algn="l" rtl="0">
              <a:lnSpc>
                <a:spcPct val="100000"/>
              </a:lnSpc>
              <a:spcBef>
                <a:spcPts val="560"/>
              </a:spcBef>
              <a:spcAft>
                <a:spcPts val="0"/>
              </a:spcAft>
              <a:buClr>
                <a:schemeClr val="dk1"/>
              </a:buClr>
              <a:buSzPts val="2100"/>
              <a:buFont typeface="Noto Sans Symbols"/>
              <a:buChar char="●"/>
            </a:pPr>
            <a:r>
              <a:rPr lang="en-US" sz="2800" b="0" i="0" u="none">
                <a:solidFill>
                  <a:schemeClr val="dk1"/>
                </a:solidFill>
                <a:latin typeface="Arial"/>
                <a:ea typeface="Arial"/>
                <a:cs typeface="Arial"/>
                <a:sym typeface="Arial"/>
              </a:rPr>
              <a:t>навчання побудови діалогу за зразком;</a:t>
            </a:r>
            <a:endParaRPr/>
          </a:p>
          <a:p>
            <a:pPr marL="342900" marR="0" lvl="0" indent="-342900" algn="l" rtl="0">
              <a:lnSpc>
                <a:spcPct val="100000"/>
              </a:lnSpc>
              <a:spcBef>
                <a:spcPts val="560"/>
              </a:spcBef>
              <a:spcAft>
                <a:spcPts val="0"/>
              </a:spcAft>
              <a:buClr>
                <a:schemeClr val="dk1"/>
              </a:buClr>
              <a:buSzPts val="2100"/>
              <a:buFont typeface="Noto Sans Symbols"/>
              <a:buChar char="●"/>
            </a:pPr>
            <a:r>
              <a:rPr lang="en-US" sz="2800" b="0" i="0" u="none">
                <a:solidFill>
                  <a:schemeClr val="dk1"/>
                </a:solidFill>
                <a:latin typeface="Arial"/>
                <a:ea typeface="Arial"/>
                <a:cs typeface="Arial"/>
                <a:sym typeface="Arial"/>
              </a:rPr>
              <a:t>навчання повноцінного діалогу</a:t>
            </a:r>
            <a:endParaRPr/>
          </a:p>
          <a:p>
            <a:pPr marL="342900" marR="0" lvl="0" indent="-342900" algn="l" rtl="0">
              <a:lnSpc>
                <a:spcPct val="100000"/>
              </a:lnSpc>
              <a:spcBef>
                <a:spcPts val="560"/>
              </a:spcBef>
              <a:spcAft>
                <a:spcPts val="0"/>
              </a:spcAft>
              <a:buClr>
                <a:schemeClr val="dk1"/>
              </a:buClr>
              <a:buSzPts val="2100"/>
              <a:buFont typeface="Noto Sans Symbols"/>
              <a:buNone/>
            </a:pPr>
            <a:r>
              <a:rPr lang="en-US" sz="2800" b="0" i="0" u="none">
                <a:solidFill>
                  <a:schemeClr val="dk1"/>
                </a:solidFill>
                <a:latin typeface="Arial"/>
                <a:ea typeface="Arial"/>
                <a:cs typeface="Arial"/>
                <a:sym typeface="Arial"/>
              </a:rPr>
              <a:t>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62">
                                            <p:txEl>
                                              <p:pRg st="0" end="0"/>
                                            </p:txEl>
                                          </p:spTgt>
                                        </p:tgtEl>
                                        <p:attrNameLst>
                                          <p:attrName>style.visibility</p:attrName>
                                        </p:attrNameLst>
                                      </p:cBhvr>
                                      <p:to>
                                        <p:strVal val="visible"/>
                                      </p:to>
                                    </p:set>
                                    <p:anim calcmode="lin" valueType="num">
                                      <p:cBhvr additive="base">
                                        <p:cTn id="7" dur="500"/>
                                        <p:tgtEl>
                                          <p:spTgt spid="56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62">
                                            <p:txEl>
                                              <p:pRg st="1" end="1"/>
                                            </p:txEl>
                                          </p:spTgt>
                                        </p:tgtEl>
                                        <p:attrNameLst>
                                          <p:attrName>style.visibility</p:attrName>
                                        </p:attrNameLst>
                                      </p:cBhvr>
                                      <p:to>
                                        <p:strVal val="visible"/>
                                      </p:to>
                                    </p:set>
                                    <p:anim calcmode="lin" valueType="num">
                                      <p:cBhvr additive="base">
                                        <p:cTn id="12" dur="500"/>
                                        <p:tgtEl>
                                          <p:spTgt spid="56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62">
                                            <p:txEl>
                                              <p:pRg st="2" end="2"/>
                                            </p:txEl>
                                          </p:spTgt>
                                        </p:tgtEl>
                                        <p:attrNameLst>
                                          <p:attrName>style.visibility</p:attrName>
                                        </p:attrNameLst>
                                      </p:cBhvr>
                                      <p:to>
                                        <p:strVal val="visible"/>
                                      </p:to>
                                    </p:set>
                                    <p:anim calcmode="lin" valueType="num">
                                      <p:cBhvr additive="base">
                                        <p:cTn id="17" dur="500"/>
                                        <p:tgtEl>
                                          <p:spTgt spid="56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62">
                                            <p:txEl>
                                              <p:pRg st="3" end="3"/>
                                            </p:txEl>
                                          </p:spTgt>
                                        </p:tgtEl>
                                        <p:attrNameLst>
                                          <p:attrName>style.visibility</p:attrName>
                                        </p:attrNameLst>
                                      </p:cBhvr>
                                      <p:to>
                                        <p:strVal val="visible"/>
                                      </p:to>
                                    </p:set>
                                    <p:anim calcmode="lin" valueType="num">
                                      <p:cBhvr additive="base">
                                        <p:cTn id="22" dur="500"/>
                                        <p:tgtEl>
                                          <p:spTgt spid="56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62">
                                            <p:txEl>
                                              <p:pRg st="4" end="4"/>
                                            </p:txEl>
                                          </p:spTgt>
                                        </p:tgtEl>
                                        <p:attrNameLst>
                                          <p:attrName>style.visibility</p:attrName>
                                        </p:attrNameLst>
                                      </p:cBhvr>
                                      <p:to>
                                        <p:strVal val="visible"/>
                                      </p:to>
                                    </p:set>
                                    <p:anim calcmode="lin" valueType="num">
                                      <p:cBhvr additive="base">
                                        <p:cTn id="27" dur="500"/>
                                        <p:tgtEl>
                                          <p:spTgt spid="5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6"/>
        <p:cNvGrpSpPr/>
        <p:nvPr/>
      </p:nvGrpSpPr>
      <p:grpSpPr>
        <a:xfrm>
          <a:off x="0" y="0"/>
          <a:ext cx="0" cy="0"/>
          <a:chOff x="0" y="0"/>
          <a:chExt cx="0" cy="0"/>
        </a:xfrm>
      </p:grpSpPr>
      <p:sp>
        <p:nvSpPr>
          <p:cNvPr id="567" name="Google Shape;567;p76"/>
          <p:cNvSpPr txBox="1">
            <a:spLocks noGrp="1"/>
          </p:cNvSpPr>
          <p:nvPr>
            <p:ph type="title"/>
          </p:nvPr>
        </p:nvSpPr>
        <p:spPr>
          <a:xfrm>
            <a:off x="762000" y="762000"/>
            <a:ext cx="7924800" cy="11430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3600"/>
              <a:buFont typeface="Arial"/>
              <a:buNone/>
            </a:pPr>
            <a:r>
              <a:rPr lang="en-US" sz="3600" b="1" i="0" u="none">
                <a:solidFill>
                  <a:schemeClr val="dk2"/>
                </a:solidFill>
                <a:latin typeface="Arial"/>
                <a:ea typeface="Arial"/>
                <a:cs typeface="Arial"/>
                <a:sym typeface="Arial"/>
              </a:rPr>
              <a:t>Навчання реплікування</a:t>
            </a:r>
            <a:endParaRPr/>
          </a:p>
        </p:txBody>
      </p:sp>
      <p:sp>
        <p:nvSpPr>
          <p:cNvPr id="568" name="Google Shape;568;p76"/>
          <p:cNvSpPr txBox="1">
            <a:spLocks noGrp="1"/>
          </p:cNvSpPr>
          <p:nvPr>
            <p:ph type="body" idx="1"/>
          </p:nvPr>
        </p:nvSpPr>
        <p:spPr>
          <a:xfrm>
            <a:off x="838200" y="2362200"/>
            <a:ext cx="7693025" cy="3724275"/>
          </a:xfrm>
          <a:prstGeom prst="rect">
            <a:avLst/>
          </a:prstGeom>
          <a:noFill/>
          <a:ln>
            <a:noFill/>
          </a:ln>
        </p:spPr>
        <p:txBody>
          <a:bodyPr spcFirstLastPara="1" wrap="square" lIns="91425" tIns="45700" rIns="91425" bIns="45700" anchor="t" anchorCtr="0">
            <a:noAutofit/>
          </a:bodyPr>
          <a:lstStyle/>
          <a:p>
            <a:pPr marL="342900" marR="0" lvl="0" indent="-342900" algn="just" rtl="0">
              <a:lnSpc>
                <a:spcPct val="80000"/>
              </a:lnSpc>
              <a:spcBef>
                <a:spcPts val="0"/>
              </a:spcBef>
              <a:spcAft>
                <a:spcPts val="0"/>
              </a:spcAft>
              <a:buClr>
                <a:schemeClr val="dk1"/>
              </a:buClr>
              <a:buSzPts val="1800"/>
              <a:buFont typeface="Noto Sans Symbols"/>
              <a:buChar char="●"/>
            </a:pPr>
            <a:r>
              <a:rPr lang="en-US" sz="2400" b="0" i="0" u="none">
                <a:solidFill>
                  <a:schemeClr val="dk1"/>
                </a:solidFill>
                <a:latin typeface="Arial"/>
                <a:ea typeface="Arial"/>
                <a:cs typeface="Arial"/>
                <a:sym typeface="Arial"/>
              </a:rPr>
              <a:t>вміння зв’язувати окремі репліки в ДЄ різних типів </a:t>
            </a:r>
            <a:endParaRPr/>
          </a:p>
          <a:p>
            <a:pPr marL="342900" marR="0" lvl="0" indent="-342900" algn="just" rtl="0">
              <a:lnSpc>
                <a:spcPct val="80000"/>
              </a:lnSpc>
              <a:spcBef>
                <a:spcPts val="480"/>
              </a:spcBef>
              <a:spcAft>
                <a:spcPts val="0"/>
              </a:spcAft>
              <a:buClr>
                <a:schemeClr val="dk1"/>
              </a:buClr>
              <a:buSzPts val="1800"/>
              <a:buFont typeface="Noto Sans Symbols"/>
              <a:buChar char="●"/>
            </a:pPr>
            <a:r>
              <a:rPr lang="en-US" sz="2400" b="0" i="0" u="none">
                <a:solidFill>
                  <a:schemeClr val="dk1"/>
                </a:solidFill>
                <a:latin typeface="Arial"/>
                <a:ea typeface="Arial"/>
                <a:cs typeface="Arial"/>
                <a:sym typeface="Arial"/>
              </a:rPr>
              <a:t>1) навчити давати </a:t>
            </a:r>
            <a:r>
              <a:rPr lang="en-US" sz="2400" b="1" i="0" u="none">
                <a:solidFill>
                  <a:schemeClr val="dk1"/>
                </a:solidFill>
                <a:latin typeface="Arial"/>
                <a:ea typeface="Arial"/>
                <a:cs typeface="Arial"/>
                <a:sym typeface="Arial"/>
              </a:rPr>
              <a:t>репліку-реакцію</a:t>
            </a:r>
            <a:r>
              <a:rPr lang="en-US" sz="2400" b="0" i="0" u="none">
                <a:solidFill>
                  <a:schemeClr val="dk1"/>
                </a:solidFill>
                <a:latin typeface="Arial"/>
                <a:ea typeface="Arial"/>
                <a:cs typeface="Arial"/>
                <a:sym typeface="Arial"/>
              </a:rPr>
              <a:t> на задану стимулюючу репліку </a:t>
            </a:r>
            <a:r>
              <a:rPr lang="en-US" sz="2400" b="1" i="0" u="none">
                <a:solidFill>
                  <a:schemeClr val="dk1"/>
                </a:solidFill>
                <a:latin typeface="Arial"/>
                <a:ea typeface="Arial"/>
                <a:cs typeface="Arial"/>
                <a:sym typeface="Arial"/>
              </a:rPr>
              <a:t>(R)</a:t>
            </a:r>
            <a:r>
              <a:rPr lang="en-US" sz="2400" b="0" i="0" u="none">
                <a:solidFill>
                  <a:schemeClr val="dk1"/>
                </a:solidFill>
                <a:latin typeface="Arial"/>
                <a:ea typeface="Arial"/>
                <a:cs typeface="Arial"/>
                <a:sym typeface="Arial"/>
              </a:rPr>
              <a:t>. Спочатку вчитель пропонує стимулюючу репліку і на декількох прикладах реплік-реакцій на неї показує, якими вони можуть бути різноманітними. Тут виконуються умовно-комунікативні вправи – на </a:t>
            </a:r>
            <a:r>
              <a:rPr lang="en-US" sz="2400" b="1" i="0" u="none">
                <a:solidFill>
                  <a:schemeClr val="dk1"/>
                </a:solidFill>
                <a:latin typeface="Arial"/>
                <a:ea typeface="Arial"/>
                <a:cs typeface="Arial"/>
                <a:sym typeface="Arial"/>
              </a:rPr>
              <a:t>імітацію, підстановку, трансформацію, відповіді на запитання, повідомлення або запит певної інформації, спонукання</a:t>
            </a:r>
            <a:r>
              <a:rPr lang="en-US" sz="2400" b="0" i="0" u="none">
                <a:solidFill>
                  <a:schemeClr val="dk1"/>
                </a:solidFill>
                <a:latin typeface="Arial"/>
                <a:ea typeface="Arial"/>
                <a:cs typeface="Arial"/>
                <a:sym typeface="Arial"/>
              </a:rPr>
              <a:t> до певних дій.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68">
                                            <p:txEl>
                                              <p:pRg st="0" end="0"/>
                                            </p:txEl>
                                          </p:spTgt>
                                        </p:tgtEl>
                                        <p:attrNameLst>
                                          <p:attrName>style.visibility</p:attrName>
                                        </p:attrNameLst>
                                      </p:cBhvr>
                                      <p:to>
                                        <p:strVal val="visible"/>
                                      </p:to>
                                    </p:set>
                                    <p:anim calcmode="lin" valueType="num">
                                      <p:cBhvr additive="base">
                                        <p:cTn id="7" dur="500"/>
                                        <p:tgtEl>
                                          <p:spTgt spid="56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68">
                                            <p:txEl>
                                              <p:pRg st="1" end="1"/>
                                            </p:txEl>
                                          </p:spTgt>
                                        </p:tgtEl>
                                        <p:attrNameLst>
                                          <p:attrName>style.visibility</p:attrName>
                                        </p:attrNameLst>
                                      </p:cBhvr>
                                      <p:to>
                                        <p:strVal val="visible"/>
                                      </p:to>
                                    </p:set>
                                    <p:anim calcmode="lin" valueType="num">
                                      <p:cBhvr additive="base">
                                        <p:cTn id="12" dur="500"/>
                                        <p:tgtEl>
                                          <p:spTgt spid="56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72"/>
        <p:cNvGrpSpPr/>
        <p:nvPr/>
      </p:nvGrpSpPr>
      <p:grpSpPr>
        <a:xfrm>
          <a:off x="0" y="0"/>
          <a:ext cx="0" cy="0"/>
          <a:chOff x="0" y="0"/>
          <a:chExt cx="0" cy="0"/>
        </a:xfrm>
      </p:grpSpPr>
      <p:sp>
        <p:nvSpPr>
          <p:cNvPr id="573" name="Google Shape;573;p77"/>
          <p:cNvSpPr>
            <a:spLocks noGrp="1"/>
          </p:cNvSpPr>
          <p:nvPr>
            <p:ph type="title"/>
          </p:nvPr>
        </p:nvSpPr>
        <p:spPr>
          <a:xfrm>
            <a:off x="762000" y="762000"/>
            <a:ext cx="7924800" cy="1143000"/>
          </a:xfrm>
          <a:prstGeom prst="roundRect">
            <a:avLst>
              <a:gd name="adj" fmla="val 16667"/>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3600"/>
              <a:buFont typeface="Arial"/>
              <a:buNone/>
            </a:pPr>
            <a:r>
              <a:rPr lang="en-US" sz="3600" b="1" i="0" u="none">
                <a:solidFill>
                  <a:schemeClr val="dk2"/>
                </a:solidFill>
                <a:latin typeface="Arial"/>
                <a:ea typeface="Arial"/>
                <a:cs typeface="Arial"/>
                <a:sym typeface="Arial"/>
              </a:rPr>
              <a:t>Навчання реплікування</a:t>
            </a:r>
            <a:endParaRPr/>
          </a:p>
        </p:txBody>
      </p:sp>
      <p:sp>
        <p:nvSpPr>
          <p:cNvPr id="574" name="Google Shape;574;p77"/>
          <p:cNvSpPr txBox="1">
            <a:spLocks noGrp="1"/>
          </p:cNvSpPr>
          <p:nvPr>
            <p:ph type="body" idx="1"/>
          </p:nvPr>
        </p:nvSpPr>
        <p:spPr>
          <a:xfrm>
            <a:off x="838200" y="2362200"/>
            <a:ext cx="7693025" cy="3724275"/>
          </a:xfrm>
          <a:prstGeom prst="rect">
            <a:avLst/>
          </a:prstGeom>
          <a:noFill/>
          <a:ln>
            <a:noFill/>
          </a:ln>
        </p:spPr>
        <p:txBody>
          <a:bodyPr spcFirstLastPara="1" wrap="square" lIns="91425" tIns="45700" rIns="91425" bIns="45700" anchor="t" anchorCtr="0">
            <a:noAutofit/>
          </a:bodyPr>
          <a:lstStyle/>
          <a:p>
            <a:pPr marL="342900" marR="0" lvl="0" indent="-342900" algn="just" rtl="0">
              <a:lnSpc>
                <a:spcPct val="80000"/>
              </a:lnSpc>
              <a:spcBef>
                <a:spcPts val="0"/>
              </a:spcBef>
              <a:spcAft>
                <a:spcPts val="0"/>
              </a:spcAft>
              <a:buClr>
                <a:schemeClr val="dk1"/>
              </a:buClr>
              <a:buSzPts val="1500"/>
              <a:buFont typeface="Noto Sans Symbols"/>
              <a:buChar char="●"/>
            </a:pPr>
            <a:r>
              <a:rPr lang="en-US" sz="2000" b="0" i="0" u="none">
                <a:solidFill>
                  <a:schemeClr val="dk1"/>
                </a:solidFill>
                <a:latin typeface="Arial"/>
                <a:ea typeface="Arial"/>
                <a:cs typeface="Arial"/>
                <a:sym typeface="Arial"/>
              </a:rPr>
              <a:t>Наприклад, я театрал і цікавлюсь різними театральними жанрами і різними напрямами в музиці. Я скажу вам, чим саме я цікавлюсь. Скажіть, що ви цікавитесь тими самими жанрами, що й я: </a:t>
            </a:r>
            <a:endParaRPr/>
          </a:p>
          <a:p>
            <a:pPr marL="342900" marR="0" lvl="0" indent="-342900" algn="just" rtl="0">
              <a:lnSpc>
                <a:spcPct val="80000"/>
              </a:lnSpc>
              <a:spcBef>
                <a:spcPts val="400"/>
              </a:spcBef>
              <a:spcAft>
                <a:spcPts val="0"/>
              </a:spcAft>
              <a:buClr>
                <a:schemeClr val="dk1"/>
              </a:buClr>
              <a:buSzPts val="1500"/>
              <a:buFont typeface="Noto Sans Symbols"/>
              <a:buNone/>
            </a:pPr>
            <a:r>
              <a:rPr lang="en-US" sz="2000" b="0" i="0" u="none">
                <a:solidFill>
                  <a:schemeClr val="dk1"/>
                </a:solidFill>
                <a:latin typeface="Arial"/>
                <a:ea typeface="Arial"/>
                <a:cs typeface="Arial"/>
                <a:sym typeface="Arial"/>
              </a:rPr>
              <a:t>	T: I’m interested in opera and ballet. </a:t>
            </a:r>
            <a:endParaRPr/>
          </a:p>
          <a:p>
            <a:pPr marL="342900" marR="0" lvl="0" indent="-342900" algn="just" rtl="0">
              <a:lnSpc>
                <a:spcPct val="80000"/>
              </a:lnSpc>
              <a:spcBef>
                <a:spcPts val="400"/>
              </a:spcBef>
              <a:spcAft>
                <a:spcPts val="0"/>
              </a:spcAft>
              <a:buClr>
                <a:schemeClr val="dk1"/>
              </a:buClr>
              <a:buSzPts val="1500"/>
              <a:buFont typeface="Noto Sans Symbols"/>
              <a:buNone/>
            </a:pPr>
            <a:r>
              <a:rPr lang="en-US" sz="2000" b="0" i="0" u="none">
                <a:solidFill>
                  <a:schemeClr val="dk1"/>
                </a:solidFill>
                <a:latin typeface="Arial"/>
                <a:ea typeface="Arial"/>
                <a:cs typeface="Arial"/>
                <a:sym typeface="Arial"/>
              </a:rPr>
              <a:t>	P: I’m interested in opera and ballet too (використовуються такі варійовані елементи: драма, комедія, трагедія, музична комедія, естрада, класична музика, народна музика, джаз) (на імітацію). </a:t>
            </a:r>
            <a:endParaRPr/>
          </a:p>
          <a:p>
            <a:pPr marL="342900" marR="0" lvl="0" indent="-342900" algn="just" rtl="0">
              <a:lnSpc>
                <a:spcPct val="80000"/>
              </a:lnSpc>
              <a:spcBef>
                <a:spcPts val="400"/>
              </a:spcBef>
              <a:spcAft>
                <a:spcPts val="0"/>
              </a:spcAft>
              <a:buClr>
                <a:schemeClr val="dk1"/>
              </a:buClr>
              <a:buSzPts val="1500"/>
              <a:buFont typeface="Noto Sans Symbols"/>
              <a:buChar char="●"/>
            </a:pPr>
            <a:r>
              <a:rPr lang="en-US" sz="2000" b="0" i="0" u="none">
                <a:solidFill>
                  <a:schemeClr val="dk1"/>
                </a:solidFill>
                <a:latin typeface="Arial"/>
                <a:ea typeface="Arial"/>
                <a:cs typeface="Arial"/>
                <a:sym typeface="Arial"/>
              </a:rPr>
              <a:t>Ми продовжуємо розмову про наші театральні смаки. Але зараз вони можуть різнитися: мені подобається один жанр, вам – інший: </a:t>
            </a:r>
            <a:endParaRPr/>
          </a:p>
          <a:p>
            <a:pPr marL="342900" marR="0" lvl="0" indent="-342900" algn="just" rtl="0">
              <a:lnSpc>
                <a:spcPct val="80000"/>
              </a:lnSpc>
              <a:spcBef>
                <a:spcPts val="400"/>
              </a:spcBef>
              <a:spcAft>
                <a:spcPts val="0"/>
              </a:spcAft>
              <a:buClr>
                <a:schemeClr val="dk1"/>
              </a:buClr>
              <a:buSzPts val="1500"/>
              <a:buFont typeface="Noto Sans Symbols"/>
              <a:buNone/>
            </a:pPr>
            <a:r>
              <a:rPr lang="en-US" sz="2000" b="0" i="0" u="none">
                <a:solidFill>
                  <a:schemeClr val="dk1"/>
                </a:solidFill>
                <a:latin typeface="Arial"/>
                <a:ea typeface="Arial"/>
                <a:cs typeface="Arial"/>
                <a:sym typeface="Arial"/>
              </a:rPr>
              <a:t>	T: I’m interested in tragedy. </a:t>
            </a:r>
            <a:endParaRPr/>
          </a:p>
          <a:p>
            <a:pPr marL="342900" marR="0" lvl="0" indent="-342900" algn="just" rtl="0">
              <a:lnSpc>
                <a:spcPct val="80000"/>
              </a:lnSpc>
              <a:spcBef>
                <a:spcPts val="400"/>
              </a:spcBef>
              <a:spcAft>
                <a:spcPts val="0"/>
              </a:spcAft>
              <a:buClr>
                <a:schemeClr val="dk1"/>
              </a:buClr>
              <a:buSzPts val="1500"/>
              <a:buFont typeface="Noto Sans Symbols"/>
              <a:buNone/>
            </a:pPr>
            <a:r>
              <a:rPr lang="en-US" sz="2000" b="0" i="0" u="none">
                <a:solidFill>
                  <a:schemeClr val="dk1"/>
                </a:solidFill>
                <a:latin typeface="Arial"/>
                <a:ea typeface="Arial"/>
                <a:cs typeface="Arial"/>
                <a:sym typeface="Arial"/>
              </a:rPr>
              <a:t>	P: I’m interested in musical comedy (на підстановку).</a:t>
            </a:r>
            <a:endParaRPr/>
          </a:p>
          <a:p>
            <a:pPr marL="342900" marR="0" lvl="0" indent="-247650" algn="l" rtl="0">
              <a:lnSpc>
                <a:spcPct val="100000"/>
              </a:lnSpc>
              <a:spcBef>
                <a:spcPts val="400"/>
              </a:spcBef>
              <a:spcAft>
                <a:spcPts val="0"/>
              </a:spcAft>
              <a:buClr>
                <a:schemeClr val="dk1"/>
              </a:buClr>
              <a:buSzPts val="1500"/>
              <a:buFont typeface="Noto Sans Symbols"/>
              <a:buNone/>
            </a:pPr>
            <a:endParaRPr sz="2000" b="0" i="0" u="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74">
                                            <p:txEl>
                                              <p:pRg st="0" end="0"/>
                                            </p:txEl>
                                          </p:spTgt>
                                        </p:tgtEl>
                                        <p:attrNameLst>
                                          <p:attrName>style.visibility</p:attrName>
                                        </p:attrNameLst>
                                      </p:cBhvr>
                                      <p:to>
                                        <p:strVal val="visible"/>
                                      </p:to>
                                    </p:set>
                                    <p:anim calcmode="lin" valueType="num">
                                      <p:cBhvr additive="base">
                                        <p:cTn id="7" dur="500"/>
                                        <p:tgtEl>
                                          <p:spTgt spid="57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74">
                                            <p:txEl>
                                              <p:pRg st="1" end="1"/>
                                            </p:txEl>
                                          </p:spTgt>
                                        </p:tgtEl>
                                        <p:attrNameLst>
                                          <p:attrName>style.visibility</p:attrName>
                                        </p:attrNameLst>
                                      </p:cBhvr>
                                      <p:to>
                                        <p:strVal val="visible"/>
                                      </p:to>
                                    </p:set>
                                    <p:anim calcmode="lin" valueType="num">
                                      <p:cBhvr additive="base">
                                        <p:cTn id="12" dur="500"/>
                                        <p:tgtEl>
                                          <p:spTgt spid="57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74">
                                            <p:txEl>
                                              <p:pRg st="2" end="2"/>
                                            </p:txEl>
                                          </p:spTgt>
                                        </p:tgtEl>
                                        <p:attrNameLst>
                                          <p:attrName>style.visibility</p:attrName>
                                        </p:attrNameLst>
                                      </p:cBhvr>
                                      <p:to>
                                        <p:strVal val="visible"/>
                                      </p:to>
                                    </p:set>
                                    <p:anim calcmode="lin" valueType="num">
                                      <p:cBhvr additive="base">
                                        <p:cTn id="17" dur="500"/>
                                        <p:tgtEl>
                                          <p:spTgt spid="57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74">
                                            <p:txEl>
                                              <p:pRg st="3" end="3"/>
                                            </p:txEl>
                                          </p:spTgt>
                                        </p:tgtEl>
                                        <p:attrNameLst>
                                          <p:attrName>style.visibility</p:attrName>
                                        </p:attrNameLst>
                                      </p:cBhvr>
                                      <p:to>
                                        <p:strVal val="visible"/>
                                      </p:to>
                                    </p:set>
                                    <p:anim calcmode="lin" valueType="num">
                                      <p:cBhvr additive="base">
                                        <p:cTn id="22" dur="500"/>
                                        <p:tgtEl>
                                          <p:spTgt spid="57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74">
                                            <p:txEl>
                                              <p:pRg st="4" end="4"/>
                                            </p:txEl>
                                          </p:spTgt>
                                        </p:tgtEl>
                                        <p:attrNameLst>
                                          <p:attrName>style.visibility</p:attrName>
                                        </p:attrNameLst>
                                      </p:cBhvr>
                                      <p:to>
                                        <p:strVal val="visible"/>
                                      </p:to>
                                    </p:set>
                                    <p:anim calcmode="lin" valueType="num">
                                      <p:cBhvr additive="base">
                                        <p:cTn id="27" dur="500"/>
                                        <p:tgtEl>
                                          <p:spTgt spid="57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74">
                                            <p:txEl>
                                              <p:pRg st="5" end="5"/>
                                            </p:txEl>
                                          </p:spTgt>
                                        </p:tgtEl>
                                        <p:attrNameLst>
                                          <p:attrName>style.visibility</p:attrName>
                                        </p:attrNameLst>
                                      </p:cBhvr>
                                      <p:to>
                                        <p:strVal val="visible"/>
                                      </p:to>
                                    </p:set>
                                    <p:anim calcmode="lin" valueType="num">
                                      <p:cBhvr additive="base">
                                        <p:cTn id="32" dur="500"/>
                                        <p:tgtEl>
                                          <p:spTgt spid="57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74">
                                            <p:txEl>
                                              <p:pRg st="6" end="6"/>
                                            </p:txEl>
                                          </p:spTgt>
                                        </p:tgtEl>
                                        <p:attrNameLst>
                                          <p:attrName>style.visibility</p:attrName>
                                        </p:attrNameLst>
                                      </p:cBhvr>
                                      <p:to>
                                        <p:strVal val="visible"/>
                                      </p:to>
                                    </p:set>
                                    <p:anim calcmode="lin" valueType="num">
                                      <p:cBhvr additive="base">
                                        <p:cTn id="37" dur="500"/>
                                        <p:tgtEl>
                                          <p:spTgt spid="57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78"/>
        <p:cNvGrpSpPr/>
        <p:nvPr/>
      </p:nvGrpSpPr>
      <p:grpSpPr>
        <a:xfrm>
          <a:off x="0" y="0"/>
          <a:ext cx="0" cy="0"/>
          <a:chOff x="0" y="0"/>
          <a:chExt cx="0" cy="0"/>
        </a:xfrm>
      </p:grpSpPr>
      <p:sp>
        <p:nvSpPr>
          <p:cNvPr id="579" name="Google Shape;579;p78"/>
          <p:cNvSpPr txBox="1">
            <a:spLocks noGrp="1"/>
          </p:cNvSpPr>
          <p:nvPr>
            <p:ph type="title"/>
          </p:nvPr>
        </p:nvSpPr>
        <p:spPr>
          <a:xfrm>
            <a:off x="762000" y="762000"/>
            <a:ext cx="7924800" cy="11430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3600"/>
              <a:buFont typeface="Arial"/>
              <a:buNone/>
            </a:pPr>
            <a:r>
              <a:rPr lang="en-US" sz="3600" b="1" i="0" u="none">
                <a:solidFill>
                  <a:schemeClr val="dk2"/>
                </a:solidFill>
                <a:latin typeface="Arial"/>
                <a:ea typeface="Arial"/>
                <a:cs typeface="Arial"/>
                <a:sym typeface="Arial"/>
              </a:rPr>
              <a:t>Навчання реплікування</a:t>
            </a:r>
            <a:endParaRPr/>
          </a:p>
        </p:txBody>
      </p:sp>
      <p:sp>
        <p:nvSpPr>
          <p:cNvPr id="580" name="Google Shape;580;p78"/>
          <p:cNvSpPr txBox="1">
            <a:spLocks noGrp="1"/>
          </p:cNvSpPr>
          <p:nvPr>
            <p:ph type="body" idx="1"/>
          </p:nvPr>
        </p:nvSpPr>
        <p:spPr>
          <a:xfrm>
            <a:off x="838200" y="2362200"/>
            <a:ext cx="7693025" cy="3724275"/>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1800"/>
              <a:buFont typeface="Noto Sans Symbols"/>
              <a:buChar char="●"/>
            </a:pPr>
            <a:r>
              <a:rPr lang="en-US" sz="2400" b="0" i="0" u="none">
                <a:solidFill>
                  <a:schemeClr val="dk1"/>
                </a:solidFill>
                <a:latin typeface="Arial"/>
                <a:ea typeface="Arial"/>
                <a:cs typeface="Arial"/>
                <a:sym typeface="Arial"/>
              </a:rPr>
              <a:t>2) навчити побудови </a:t>
            </a:r>
            <a:r>
              <a:rPr lang="en-US" sz="2400" b="1" i="0" u="none">
                <a:solidFill>
                  <a:schemeClr val="dk1"/>
                </a:solidFill>
                <a:latin typeface="Arial"/>
                <a:ea typeface="Arial"/>
                <a:cs typeface="Arial"/>
                <a:sym typeface="Arial"/>
              </a:rPr>
              <a:t>стимулюючої</a:t>
            </a:r>
            <a:r>
              <a:rPr lang="en-US" sz="2400" b="0" i="0" u="none">
                <a:solidFill>
                  <a:schemeClr val="dk1"/>
                </a:solidFill>
                <a:latin typeface="Arial"/>
                <a:ea typeface="Arial"/>
                <a:cs typeface="Arial"/>
                <a:sym typeface="Arial"/>
              </a:rPr>
              <a:t> репліки </a:t>
            </a:r>
            <a:r>
              <a:rPr lang="en-US" sz="2400" b="1" i="0" u="none">
                <a:solidFill>
                  <a:schemeClr val="dk1"/>
                </a:solidFill>
                <a:latin typeface="Arial"/>
                <a:ea typeface="Arial"/>
                <a:cs typeface="Arial"/>
                <a:sym typeface="Arial"/>
              </a:rPr>
              <a:t>(S)</a:t>
            </a:r>
            <a:endParaRPr/>
          </a:p>
          <a:p>
            <a:pPr marL="342900" marR="0" lvl="0" indent="-342900" algn="just" rtl="0">
              <a:lnSpc>
                <a:spcPct val="80000"/>
              </a:lnSpc>
              <a:spcBef>
                <a:spcPts val="480"/>
              </a:spcBef>
              <a:spcAft>
                <a:spcPts val="0"/>
              </a:spcAft>
              <a:buClr>
                <a:schemeClr val="dk1"/>
              </a:buClr>
              <a:buSzPts val="1800"/>
              <a:buFont typeface="Noto Sans Symbols"/>
              <a:buChar char="●"/>
            </a:pPr>
            <a:r>
              <a:rPr lang="en-US" sz="2400" b="0" i="0" u="none">
                <a:solidFill>
                  <a:schemeClr val="dk1"/>
                </a:solidFill>
                <a:latin typeface="Arial"/>
                <a:ea typeface="Arial"/>
                <a:cs typeface="Arial"/>
                <a:sym typeface="Arial"/>
              </a:rPr>
              <a:t>ця репліка обумовлюється ситуацією та мовленнєвою задачею того, хто починає розмову. В умовах навчання можна представити учням </a:t>
            </a:r>
            <a:r>
              <a:rPr lang="en-US" sz="2400" b="1" i="0" u="none">
                <a:solidFill>
                  <a:schemeClr val="dk1"/>
                </a:solidFill>
                <a:latin typeface="Arial"/>
                <a:ea typeface="Arial"/>
                <a:cs typeface="Arial"/>
                <a:sym typeface="Arial"/>
              </a:rPr>
              <a:t>ситуацію описово</a:t>
            </a:r>
            <a:r>
              <a:rPr lang="en-US" sz="2400" b="0" i="0" u="none">
                <a:solidFill>
                  <a:schemeClr val="dk1"/>
                </a:solidFill>
                <a:latin typeface="Arial"/>
                <a:ea typeface="Arial"/>
                <a:cs typeface="Arial"/>
                <a:sym typeface="Arial"/>
              </a:rPr>
              <a:t> (за допомогою слів), допомогти уявити її і визначити </a:t>
            </a:r>
            <a:r>
              <a:rPr lang="en-US" sz="2400" b="1" i="0" u="none">
                <a:solidFill>
                  <a:schemeClr val="dk1"/>
                </a:solidFill>
                <a:latin typeface="Arial"/>
                <a:ea typeface="Arial"/>
                <a:cs typeface="Arial"/>
                <a:sym typeface="Arial"/>
              </a:rPr>
              <a:t>мовленнєву задачу кожного</a:t>
            </a:r>
            <a:r>
              <a:rPr lang="en-US" sz="2400" b="0" i="0" u="none">
                <a:solidFill>
                  <a:schemeClr val="dk1"/>
                </a:solidFill>
                <a:latin typeface="Arial"/>
                <a:ea typeface="Arial"/>
                <a:cs typeface="Arial"/>
                <a:sym typeface="Arial"/>
              </a:rPr>
              <a:t> із співрозмовників, вказавши, хто повинен почати розмову. Потім на прикладі вчитель показує, що стимулююча репліка може бути повідомленням, запитанням або спонуканням.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80">
                                            <p:txEl>
                                              <p:pRg st="0" end="0"/>
                                            </p:txEl>
                                          </p:spTgt>
                                        </p:tgtEl>
                                        <p:attrNameLst>
                                          <p:attrName>style.visibility</p:attrName>
                                        </p:attrNameLst>
                                      </p:cBhvr>
                                      <p:to>
                                        <p:strVal val="visible"/>
                                      </p:to>
                                    </p:set>
                                    <p:anim calcmode="lin" valueType="num">
                                      <p:cBhvr additive="base">
                                        <p:cTn id="7" dur="500"/>
                                        <p:tgtEl>
                                          <p:spTgt spid="58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80">
                                            <p:txEl>
                                              <p:pRg st="1" end="1"/>
                                            </p:txEl>
                                          </p:spTgt>
                                        </p:tgtEl>
                                        <p:attrNameLst>
                                          <p:attrName>style.visibility</p:attrName>
                                        </p:attrNameLst>
                                      </p:cBhvr>
                                      <p:to>
                                        <p:strVal val="visible"/>
                                      </p:to>
                                    </p:set>
                                    <p:anim calcmode="lin" valueType="num">
                                      <p:cBhvr additive="base">
                                        <p:cTn id="12" dur="500"/>
                                        <p:tgtEl>
                                          <p:spTgt spid="58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4"/>
        <p:cNvGrpSpPr/>
        <p:nvPr/>
      </p:nvGrpSpPr>
      <p:grpSpPr>
        <a:xfrm>
          <a:off x="0" y="0"/>
          <a:ext cx="0" cy="0"/>
          <a:chOff x="0" y="0"/>
          <a:chExt cx="0" cy="0"/>
        </a:xfrm>
      </p:grpSpPr>
      <p:sp>
        <p:nvSpPr>
          <p:cNvPr id="585" name="Google Shape;585;p79"/>
          <p:cNvSpPr>
            <a:spLocks noGrp="1"/>
          </p:cNvSpPr>
          <p:nvPr>
            <p:ph type="title"/>
          </p:nvPr>
        </p:nvSpPr>
        <p:spPr>
          <a:xfrm>
            <a:off x="762000" y="762000"/>
            <a:ext cx="7924800" cy="1143000"/>
          </a:xfrm>
          <a:prstGeom prst="roundRect">
            <a:avLst>
              <a:gd name="adj" fmla="val 16667"/>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3600"/>
              <a:buFont typeface="Arial"/>
              <a:buNone/>
            </a:pPr>
            <a:r>
              <a:rPr lang="en-US" sz="3600" b="1" i="0" u="none">
                <a:solidFill>
                  <a:schemeClr val="dk2"/>
                </a:solidFill>
                <a:latin typeface="Arial"/>
                <a:ea typeface="Arial"/>
                <a:cs typeface="Arial"/>
                <a:sym typeface="Arial"/>
              </a:rPr>
              <a:t>Навчання реплікування</a:t>
            </a:r>
            <a:endParaRPr/>
          </a:p>
        </p:txBody>
      </p:sp>
      <p:sp>
        <p:nvSpPr>
          <p:cNvPr id="586" name="Google Shape;586;p79"/>
          <p:cNvSpPr txBox="1">
            <a:spLocks noGrp="1"/>
          </p:cNvSpPr>
          <p:nvPr>
            <p:ph type="body" idx="1"/>
          </p:nvPr>
        </p:nvSpPr>
        <p:spPr>
          <a:xfrm>
            <a:off x="838200" y="2362200"/>
            <a:ext cx="7693025" cy="3724275"/>
          </a:xfrm>
          <a:prstGeom prst="rect">
            <a:avLst/>
          </a:prstGeom>
          <a:noFill/>
          <a:ln>
            <a:noFill/>
          </a:ln>
        </p:spPr>
        <p:txBody>
          <a:bodyPr spcFirstLastPara="1" wrap="square" lIns="91425" tIns="45700" rIns="91425" bIns="45700" anchor="t" anchorCtr="0">
            <a:noAutofit/>
          </a:bodyPr>
          <a:lstStyle/>
          <a:p>
            <a:pPr marL="342900" marR="0" lvl="0" indent="-342900" algn="just" rtl="0">
              <a:lnSpc>
                <a:spcPct val="100000"/>
              </a:lnSpc>
              <a:spcBef>
                <a:spcPts val="0"/>
              </a:spcBef>
              <a:spcAft>
                <a:spcPts val="0"/>
              </a:spcAft>
              <a:buClr>
                <a:schemeClr val="dk1"/>
              </a:buClr>
              <a:buSzPts val="2100"/>
              <a:buFont typeface="Noto Sans Symbols"/>
              <a:buChar char="●"/>
            </a:pPr>
            <a:r>
              <a:rPr lang="en-US" sz="2800" b="0" i="1" u="none">
                <a:solidFill>
                  <a:schemeClr val="dk1"/>
                </a:solidFill>
                <a:latin typeface="Arial"/>
                <a:ea typeface="Arial"/>
                <a:cs typeface="Arial"/>
                <a:sym typeface="Arial"/>
              </a:rPr>
              <a:t>Наприклад, ви іноземні туристи, які хочуть відвідати театри і концертні зали України. Я – ваш гід. Скажіть мені, чим ви цікавитесь, а я порекомендую вам, куди вам краще піти: </a:t>
            </a:r>
            <a:endParaRPr/>
          </a:p>
          <a:p>
            <a:pPr marL="342900" marR="0" lvl="0" indent="-342900" algn="just" rtl="0">
              <a:lnSpc>
                <a:spcPct val="100000"/>
              </a:lnSpc>
              <a:spcBef>
                <a:spcPts val="560"/>
              </a:spcBef>
              <a:spcAft>
                <a:spcPts val="0"/>
              </a:spcAft>
              <a:buClr>
                <a:schemeClr val="dk1"/>
              </a:buClr>
              <a:buSzPts val="2100"/>
              <a:buFont typeface="Noto Sans Symbols"/>
              <a:buChar char="●"/>
            </a:pPr>
            <a:r>
              <a:rPr lang="en-US" sz="2800" b="0" i="0" u="none">
                <a:solidFill>
                  <a:schemeClr val="dk1"/>
                </a:solidFill>
                <a:latin typeface="Arial"/>
                <a:ea typeface="Arial"/>
                <a:cs typeface="Arial"/>
                <a:sym typeface="Arial"/>
              </a:rPr>
              <a:t>P: I’m interested in pop music. </a:t>
            </a:r>
            <a:endParaRPr/>
          </a:p>
          <a:p>
            <a:pPr marL="342900" marR="0" lvl="0" indent="-342900" algn="just" rtl="0">
              <a:lnSpc>
                <a:spcPct val="100000"/>
              </a:lnSpc>
              <a:spcBef>
                <a:spcPts val="560"/>
              </a:spcBef>
              <a:spcAft>
                <a:spcPts val="0"/>
              </a:spcAft>
              <a:buClr>
                <a:schemeClr val="dk1"/>
              </a:buClr>
              <a:buSzPts val="2100"/>
              <a:buFont typeface="Noto Sans Symbols"/>
              <a:buChar char="●"/>
            </a:pPr>
            <a:r>
              <a:rPr lang="en-US" sz="2800" b="0" i="0" u="none">
                <a:solidFill>
                  <a:schemeClr val="dk1"/>
                </a:solidFill>
                <a:latin typeface="Arial"/>
                <a:ea typeface="Arial"/>
                <a:cs typeface="Arial"/>
                <a:sym typeface="Arial"/>
              </a:rPr>
              <a:t>T: Then I advise you to go to the “Ukraina” Palace of Culture. </a:t>
            </a:r>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90"/>
        <p:cNvGrpSpPr/>
        <p:nvPr/>
      </p:nvGrpSpPr>
      <p:grpSpPr>
        <a:xfrm>
          <a:off x="0" y="0"/>
          <a:ext cx="0" cy="0"/>
          <a:chOff x="0" y="0"/>
          <a:chExt cx="0" cy="0"/>
        </a:xfrm>
      </p:grpSpPr>
      <p:sp>
        <p:nvSpPr>
          <p:cNvPr id="591" name="Google Shape;591;p80"/>
          <p:cNvSpPr>
            <a:spLocks noGrp="1"/>
          </p:cNvSpPr>
          <p:nvPr>
            <p:ph type="title"/>
          </p:nvPr>
        </p:nvSpPr>
        <p:spPr>
          <a:xfrm>
            <a:off x="762000" y="762000"/>
            <a:ext cx="7924800" cy="1143000"/>
          </a:xfrm>
          <a:prstGeom prst="roundRect">
            <a:avLst>
              <a:gd name="adj" fmla="val 16667"/>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3600"/>
              <a:buFont typeface="Arial"/>
              <a:buNone/>
            </a:pPr>
            <a:r>
              <a:rPr lang="en-US" sz="3600" b="1" i="0" u="none">
                <a:solidFill>
                  <a:schemeClr val="dk2"/>
                </a:solidFill>
                <a:latin typeface="Arial"/>
                <a:ea typeface="Arial"/>
                <a:cs typeface="Arial"/>
                <a:sym typeface="Arial"/>
              </a:rPr>
              <a:t>Навчання реплікування</a:t>
            </a:r>
            <a:endParaRPr/>
          </a:p>
        </p:txBody>
      </p:sp>
      <p:sp>
        <p:nvSpPr>
          <p:cNvPr id="592" name="Google Shape;592;p80"/>
          <p:cNvSpPr txBox="1">
            <a:spLocks noGrp="1"/>
          </p:cNvSpPr>
          <p:nvPr>
            <p:ph type="body" idx="1"/>
          </p:nvPr>
        </p:nvSpPr>
        <p:spPr>
          <a:xfrm>
            <a:off x="838200" y="2362200"/>
            <a:ext cx="7693025" cy="3724275"/>
          </a:xfrm>
          <a:prstGeom prst="rect">
            <a:avLst/>
          </a:prstGeom>
          <a:noFill/>
          <a:ln>
            <a:noFill/>
          </a:ln>
        </p:spPr>
        <p:txBody>
          <a:bodyPr spcFirstLastPara="1" wrap="square" lIns="91425" tIns="45700" rIns="91425" bIns="45700" anchor="t" anchorCtr="0">
            <a:noAutofit/>
          </a:bodyPr>
          <a:lstStyle/>
          <a:p>
            <a:pPr marL="342900" marR="0" lvl="0" indent="-342900" algn="just" rtl="0">
              <a:lnSpc>
                <a:spcPct val="100000"/>
              </a:lnSpc>
              <a:spcBef>
                <a:spcPts val="0"/>
              </a:spcBef>
              <a:spcAft>
                <a:spcPts val="0"/>
              </a:spcAft>
              <a:buClr>
                <a:schemeClr val="dk1"/>
              </a:buClr>
              <a:buSzPts val="2100"/>
              <a:buFont typeface="Noto Sans Symbols"/>
              <a:buChar char="●"/>
            </a:pPr>
            <a:r>
              <a:rPr lang="en-US" sz="2800" b="0" i="0" u="none">
                <a:solidFill>
                  <a:schemeClr val="dk1"/>
                </a:solidFill>
                <a:latin typeface="Arial"/>
                <a:ea typeface="Arial"/>
                <a:cs typeface="Arial"/>
                <a:sym typeface="Arial"/>
              </a:rPr>
              <a:t>3) вправляння у побудові </a:t>
            </a:r>
            <a:r>
              <a:rPr lang="en-US" sz="2800" b="1" i="0" u="none">
                <a:solidFill>
                  <a:schemeClr val="dk1"/>
                </a:solidFill>
                <a:latin typeface="Arial"/>
                <a:ea typeface="Arial"/>
                <a:cs typeface="Arial"/>
                <a:sym typeface="Arial"/>
              </a:rPr>
              <a:t>стимулюючої репліки і </a:t>
            </a:r>
            <a:r>
              <a:rPr lang="en-US" sz="2800" b="0" i="0" u="none">
                <a:solidFill>
                  <a:schemeClr val="dk1"/>
                </a:solidFill>
                <a:latin typeface="Arial"/>
                <a:ea typeface="Arial"/>
                <a:cs typeface="Arial"/>
                <a:sym typeface="Arial"/>
              </a:rPr>
              <a:t>відповідної</a:t>
            </a:r>
            <a:r>
              <a:rPr lang="en-US" sz="2800" b="1" i="0" u="none">
                <a:solidFill>
                  <a:schemeClr val="dk1"/>
                </a:solidFill>
                <a:latin typeface="Arial"/>
                <a:ea typeface="Arial"/>
                <a:cs typeface="Arial"/>
                <a:sym typeface="Arial"/>
              </a:rPr>
              <a:t> репліки-реакції (S-R)</a:t>
            </a:r>
            <a:r>
              <a:rPr lang="en-US" sz="2800" b="0" i="0" u="none">
                <a:solidFill>
                  <a:schemeClr val="dk1"/>
                </a:solidFill>
                <a:latin typeface="Arial"/>
                <a:ea typeface="Arial"/>
                <a:cs typeface="Arial"/>
                <a:sym typeface="Arial"/>
              </a:rPr>
              <a:t> </a:t>
            </a:r>
            <a:endParaRPr/>
          </a:p>
          <a:p>
            <a:pPr marL="342900" marR="0" lvl="0" indent="-342900" algn="just" rtl="0">
              <a:lnSpc>
                <a:spcPct val="100000"/>
              </a:lnSpc>
              <a:spcBef>
                <a:spcPts val="560"/>
              </a:spcBef>
              <a:spcAft>
                <a:spcPts val="0"/>
              </a:spcAft>
              <a:buClr>
                <a:schemeClr val="dk1"/>
              </a:buClr>
              <a:buSzPts val="2100"/>
              <a:buFont typeface="Noto Sans Symbols"/>
              <a:buNone/>
            </a:pPr>
            <a:r>
              <a:rPr lang="en-US" sz="2800" b="0" i="0" u="none">
                <a:solidFill>
                  <a:schemeClr val="dk1"/>
                </a:solidFill>
                <a:latin typeface="Arial"/>
                <a:ea typeface="Arial"/>
                <a:cs typeface="Arial"/>
                <a:sym typeface="Arial"/>
              </a:rPr>
              <a:t>	Учитель лише пропонує </a:t>
            </a:r>
            <a:r>
              <a:rPr lang="en-US" sz="2800" b="1" i="0" u="none">
                <a:solidFill>
                  <a:schemeClr val="dk1"/>
                </a:solidFill>
                <a:latin typeface="Arial"/>
                <a:ea typeface="Arial"/>
                <a:cs typeface="Arial"/>
                <a:sym typeface="Arial"/>
              </a:rPr>
              <a:t>ситуацію</a:t>
            </a:r>
            <a:r>
              <a:rPr lang="en-US" sz="2800" b="0" i="0" u="none">
                <a:solidFill>
                  <a:schemeClr val="dk1"/>
                </a:solidFill>
                <a:latin typeface="Arial"/>
                <a:ea typeface="Arial"/>
                <a:cs typeface="Arial"/>
                <a:sym typeface="Arial"/>
              </a:rPr>
              <a:t>, визначає </a:t>
            </a:r>
            <a:r>
              <a:rPr lang="en-US" sz="2800" b="1" i="0" u="none">
                <a:solidFill>
                  <a:schemeClr val="dk1"/>
                </a:solidFill>
                <a:latin typeface="Arial"/>
                <a:ea typeface="Arial"/>
                <a:cs typeface="Arial"/>
                <a:sym typeface="Arial"/>
              </a:rPr>
              <a:t>комунікативні задачі</a:t>
            </a:r>
            <a:r>
              <a:rPr lang="en-US" sz="2800" b="0" i="0" u="none">
                <a:solidFill>
                  <a:schemeClr val="dk1"/>
                </a:solidFill>
                <a:latin typeface="Arial"/>
                <a:ea typeface="Arial"/>
                <a:cs typeface="Arial"/>
                <a:sym typeface="Arial"/>
              </a:rPr>
              <a:t> для кожного з партнерів і визначає того, хто починає розмову. Учні повинні обмінятися репліками у парах.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92">
                                            <p:txEl>
                                              <p:pRg st="0" end="0"/>
                                            </p:txEl>
                                          </p:spTgt>
                                        </p:tgtEl>
                                        <p:attrNameLst>
                                          <p:attrName>style.visibility</p:attrName>
                                        </p:attrNameLst>
                                      </p:cBhvr>
                                      <p:to>
                                        <p:strVal val="visible"/>
                                      </p:to>
                                    </p:set>
                                    <p:anim calcmode="lin" valueType="num">
                                      <p:cBhvr additive="base">
                                        <p:cTn id="7" dur="500"/>
                                        <p:tgtEl>
                                          <p:spTgt spid="59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92">
                                            <p:txEl>
                                              <p:pRg st="1" end="1"/>
                                            </p:txEl>
                                          </p:spTgt>
                                        </p:tgtEl>
                                        <p:attrNameLst>
                                          <p:attrName>style.visibility</p:attrName>
                                        </p:attrNameLst>
                                      </p:cBhvr>
                                      <p:to>
                                        <p:strVal val="visible"/>
                                      </p:to>
                                    </p:set>
                                    <p:anim calcmode="lin" valueType="num">
                                      <p:cBhvr additive="base">
                                        <p:cTn id="12" dur="500"/>
                                        <p:tgtEl>
                                          <p:spTgt spid="59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96"/>
        <p:cNvGrpSpPr/>
        <p:nvPr/>
      </p:nvGrpSpPr>
      <p:grpSpPr>
        <a:xfrm>
          <a:off x="0" y="0"/>
          <a:ext cx="0" cy="0"/>
          <a:chOff x="0" y="0"/>
          <a:chExt cx="0" cy="0"/>
        </a:xfrm>
      </p:grpSpPr>
      <p:sp>
        <p:nvSpPr>
          <p:cNvPr id="597" name="Google Shape;597;p81"/>
          <p:cNvSpPr>
            <a:spLocks noGrp="1"/>
          </p:cNvSpPr>
          <p:nvPr>
            <p:ph type="title"/>
          </p:nvPr>
        </p:nvSpPr>
        <p:spPr>
          <a:xfrm>
            <a:off x="762000" y="762000"/>
            <a:ext cx="7924800" cy="1143000"/>
          </a:xfrm>
          <a:prstGeom prst="roundRect">
            <a:avLst>
              <a:gd name="adj" fmla="val 16667"/>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3600"/>
              <a:buFont typeface="Arial"/>
              <a:buNone/>
            </a:pPr>
            <a:r>
              <a:rPr lang="en-US" sz="3600" b="1" i="0" u="none">
                <a:solidFill>
                  <a:schemeClr val="dk2"/>
                </a:solidFill>
                <a:latin typeface="Arial"/>
                <a:ea typeface="Arial"/>
                <a:cs typeface="Arial"/>
                <a:sym typeface="Arial"/>
              </a:rPr>
              <a:t>Навчання реплікування</a:t>
            </a:r>
            <a:endParaRPr/>
          </a:p>
        </p:txBody>
      </p:sp>
      <p:sp>
        <p:nvSpPr>
          <p:cNvPr id="598" name="Google Shape;598;p81"/>
          <p:cNvSpPr txBox="1">
            <a:spLocks noGrp="1"/>
          </p:cNvSpPr>
          <p:nvPr>
            <p:ph type="body" idx="1"/>
          </p:nvPr>
        </p:nvSpPr>
        <p:spPr>
          <a:xfrm>
            <a:off x="838200" y="2362200"/>
            <a:ext cx="7693025" cy="3724275"/>
          </a:xfrm>
          <a:prstGeom prst="rect">
            <a:avLst/>
          </a:prstGeom>
          <a:noFill/>
          <a:ln>
            <a:noFill/>
          </a:ln>
        </p:spPr>
        <p:txBody>
          <a:bodyPr spcFirstLastPara="1" wrap="square" lIns="91425" tIns="45700" rIns="91425" bIns="45700" anchor="t" anchorCtr="0">
            <a:noAutofit/>
          </a:bodyPr>
          <a:lstStyle/>
          <a:p>
            <a:pPr marL="342900" marR="0" lvl="0" indent="-342900" algn="just" rtl="0">
              <a:lnSpc>
                <a:spcPct val="90000"/>
              </a:lnSpc>
              <a:spcBef>
                <a:spcPts val="0"/>
              </a:spcBef>
              <a:spcAft>
                <a:spcPts val="0"/>
              </a:spcAft>
              <a:buClr>
                <a:schemeClr val="dk1"/>
              </a:buClr>
              <a:buSzPts val="1500"/>
              <a:buFont typeface="Noto Sans Symbols"/>
              <a:buChar char="●"/>
            </a:pPr>
            <a:r>
              <a:rPr lang="en-US" sz="2000" b="0" i="0" u="none">
                <a:solidFill>
                  <a:schemeClr val="dk1"/>
                </a:solidFill>
                <a:latin typeface="Arial"/>
                <a:ea typeface="Arial"/>
                <a:cs typeface="Arial"/>
                <a:sym typeface="Arial"/>
              </a:rPr>
              <a:t>Роботу в парах слід інтенсифікувати за рахунок одночасної роботи всіх учнів на місцях та в русі, використовуючи такі прийоми, як „карусель”, „рухомі шеренги”, „натовп”. Наприклад, </a:t>
            </a:r>
            <a:endParaRPr/>
          </a:p>
          <a:p>
            <a:pPr marL="342900" marR="0" lvl="0" indent="-342900" algn="just" rtl="0">
              <a:lnSpc>
                <a:spcPct val="90000"/>
              </a:lnSpc>
              <a:spcBef>
                <a:spcPts val="400"/>
              </a:spcBef>
              <a:spcAft>
                <a:spcPts val="0"/>
              </a:spcAft>
              <a:buClr>
                <a:schemeClr val="dk1"/>
              </a:buClr>
              <a:buSzPts val="1500"/>
              <a:buFont typeface="Noto Sans Symbols"/>
              <a:buChar char="●"/>
            </a:pPr>
            <a:r>
              <a:rPr lang="en-US" sz="2000" b="0" i="0" u="none">
                <a:solidFill>
                  <a:schemeClr val="dk1"/>
                </a:solidFill>
                <a:latin typeface="Arial"/>
                <a:ea typeface="Arial"/>
                <a:cs typeface="Arial"/>
                <a:sym typeface="Arial"/>
              </a:rPr>
              <a:t>Тепер роль гіда будете виконувати ви, а ролі іноземних туристів – диктори. Кожен з них скаже вам, чим він цікавиться, а ви порекомендуєте, куди їм краще піти. </a:t>
            </a:r>
            <a:r>
              <a:rPr lang="en-US" sz="2000" b="0" i="1" u="none">
                <a:solidFill>
                  <a:schemeClr val="dk1"/>
                </a:solidFill>
                <a:latin typeface="Arial"/>
                <a:ea typeface="Arial"/>
                <a:cs typeface="Arial"/>
                <a:sym typeface="Arial"/>
              </a:rPr>
              <a:t>Speaker:</a:t>
            </a:r>
            <a:r>
              <a:rPr lang="en-US" sz="2000" b="0" i="0" u="none">
                <a:solidFill>
                  <a:schemeClr val="dk1"/>
                </a:solidFill>
                <a:latin typeface="Arial"/>
                <a:ea typeface="Arial"/>
                <a:cs typeface="Arial"/>
                <a:sym typeface="Arial"/>
              </a:rPr>
              <a:t> I’m interested in classical music. </a:t>
            </a:r>
            <a:endParaRPr/>
          </a:p>
          <a:p>
            <a:pPr marL="342900" marR="0" lvl="0" indent="-342900" algn="just" rtl="0">
              <a:lnSpc>
                <a:spcPct val="90000"/>
              </a:lnSpc>
              <a:spcBef>
                <a:spcPts val="400"/>
              </a:spcBef>
              <a:spcAft>
                <a:spcPts val="0"/>
              </a:spcAft>
              <a:buClr>
                <a:schemeClr val="dk1"/>
              </a:buClr>
              <a:buSzPts val="1500"/>
              <a:buFont typeface="Noto Sans Symbols"/>
              <a:buNone/>
            </a:pPr>
            <a:r>
              <a:rPr lang="en-US" sz="2000" b="0" i="0" u="none">
                <a:solidFill>
                  <a:schemeClr val="dk1"/>
                </a:solidFill>
                <a:latin typeface="Arial"/>
                <a:ea typeface="Arial"/>
                <a:cs typeface="Arial"/>
                <a:sym typeface="Arial"/>
              </a:rPr>
              <a:t>	</a:t>
            </a:r>
            <a:r>
              <a:rPr lang="en-US" sz="2000" b="0" i="1" u="none">
                <a:solidFill>
                  <a:schemeClr val="dk1"/>
                </a:solidFill>
                <a:latin typeface="Arial"/>
                <a:ea typeface="Arial"/>
                <a:cs typeface="Arial"/>
                <a:sym typeface="Arial"/>
              </a:rPr>
              <a:t>The guide</a:t>
            </a:r>
            <a:r>
              <a:rPr lang="en-US" sz="2000" b="0" i="0" u="none">
                <a:solidFill>
                  <a:schemeClr val="dk1"/>
                </a:solidFill>
                <a:latin typeface="Arial"/>
                <a:ea typeface="Arial"/>
                <a:cs typeface="Arial"/>
                <a:sym typeface="Arial"/>
              </a:rPr>
              <a:t>: Then I advise you to go to the Organ and Chamber Music Hall. (Забезпечити учнів картками з назвами відповідних театрів або концертних залів. ДЄ повідомлення – повідомлення).</a:t>
            </a:r>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2"/>
        <p:cNvGrpSpPr/>
        <p:nvPr/>
      </p:nvGrpSpPr>
      <p:grpSpPr>
        <a:xfrm>
          <a:off x="0" y="0"/>
          <a:ext cx="0" cy="0"/>
          <a:chOff x="0" y="0"/>
          <a:chExt cx="0" cy="0"/>
        </a:xfrm>
      </p:grpSpPr>
      <p:sp>
        <p:nvSpPr>
          <p:cNvPr id="603" name="Google Shape;603;p82"/>
          <p:cNvSpPr>
            <a:spLocks noGrp="1"/>
          </p:cNvSpPr>
          <p:nvPr>
            <p:ph type="title"/>
          </p:nvPr>
        </p:nvSpPr>
        <p:spPr>
          <a:xfrm>
            <a:off x="762000" y="762000"/>
            <a:ext cx="7924800" cy="1143000"/>
          </a:xfrm>
          <a:prstGeom prst="roundRect">
            <a:avLst>
              <a:gd name="adj" fmla="val 16667"/>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3600"/>
              <a:buFont typeface="Arial"/>
              <a:buNone/>
            </a:pPr>
            <a:r>
              <a:rPr lang="en-US" sz="3600" b="1" i="0" u="none">
                <a:solidFill>
                  <a:schemeClr val="dk2"/>
                </a:solidFill>
                <a:latin typeface="Arial"/>
                <a:ea typeface="Arial"/>
                <a:cs typeface="Arial"/>
                <a:sym typeface="Arial"/>
              </a:rPr>
              <a:t>Навчання реплікування</a:t>
            </a:r>
            <a:endParaRPr/>
          </a:p>
        </p:txBody>
      </p:sp>
      <p:sp>
        <p:nvSpPr>
          <p:cNvPr id="604" name="Google Shape;604;p82"/>
          <p:cNvSpPr txBox="1">
            <a:spLocks noGrp="1"/>
          </p:cNvSpPr>
          <p:nvPr>
            <p:ph type="body" idx="1"/>
          </p:nvPr>
        </p:nvSpPr>
        <p:spPr>
          <a:xfrm>
            <a:off x="838200" y="2362200"/>
            <a:ext cx="7693025" cy="3724275"/>
          </a:xfrm>
          <a:prstGeom prst="rect">
            <a:avLst/>
          </a:prstGeom>
          <a:noFill/>
          <a:ln>
            <a:noFill/>
          </a:ln>
        </p:spPr>
        <p:txBody>
          <a:bodyPr spcFirstLastPara="1" wrap="square" lIns="91425" tIns="45700" rIns="91425" bIns="45700" anchor="t" anchorCtr="0">
            <a:noAutofit/>
          </a:bodyPr>
          <a:lstStyle/>
          <a:p>
            <a:pPr marL="342900" marR="0" lvl="0" indent="-342900" algn="just" rtl="0">
              <a:lnSpc>
                <a:spcPct val="90000"/>
              </a:lnSpc>
              <a:spcBef>
                <a:spcPts val="0"/>
              </a:spcBef>
              <a:spcAft>
                <a:spcPts val="0"/>
              </a:spcAft>
              <a:buClr>
                <a:schemeClr val="dk1"/>
              </a:buClr>
              <a:buSzPts val="2100"/>
              <a:buFont typeface="Noto Sans Symbols"/>
              <a:buChar char="●"/>
            </a:pPr>
            <a:r>
              <a:rPr lang="en-US" sz="2800" b="0" i="0" u="none">
                <a:solidFill>
                  <a:schemeClr val="dk1"/>
                </a:solidFill>
                <a:latin typeface="Arial"/>
                <a:ea typeface="Arial"/>
                <a:cs typeface="Arial"/>
                <a:sym typeface="Arial"/>
              </a:rPr>
              <a:t>4) навчити побудови тричленної конструкції S-R+S (стимул – реакція+стимул)</a:t>
            </a:r>
            <a:endParaRPr/>
          </a:p>
          <a:p>
            <a:pPr marL="342900" marR="0" lvl="0" indent="-342900" algn="just" rtl="0">
              <a:lnSpc>
                <a:spcPct val="90000"/>
              </a:lnSpc>
              <a:spcBef>
                <a:spcPts val="560"/>
              </a:spcBef>
              <a:spcAft>
                <a:spcPts val="0"/>
              </a:spcAft>
              <a:buClr>
                <a:schemeClr val="dk1"/>
              </a:buClr>
              <a:buSzPts val="2100"/>
              <a:buFont typeface="Noto Sans Symbols"/>
              <a:buChar char="●"/>
            </a:pPr>
            <a:r>
              <a:rPr lang="en-US" sz="2800" b="0" i="0" u="none">
                <a:solidFill>
                  <a:schemeClr val="dk1"/>
                </a:solidFill>
                <a:latin typeface="Arial"/>
                <a:ea typeface="Arial"/>
                <a:cs typeface="Arial"/>
                <a:sym typeface="Arial"/>
              </a:rPr>
              <a:t>Учитель лише пропонує ситуацію і визначає комунікативну задачу кожного з партнерів. Наприклад:</a:t>
            </a:r>
            <a:endParaRPr/>
          </a:p>
          <a:p>
            <a:pPr marL="342900" marR="0" lvl="0" indent="-342900" algn="just" rtl="0">
              <a:lnSpc>
                <a:spcPct val="90000"/>
              </a:lnSpc>
              <a:spcBef>
                <a:spcPts val="560"/>
              </a:spcBef>
              <a:spcAft>
                <a:spcPts val="0"/>
              </a:spcAft>
              <a:buClr>
                <a:schemeClr val="dk1"/>
              </a:buClr>
              <a:buSzPts val="2100"/>
              <a:buFont typeface="Noto Sans Symbols"/>
              <a:buChar char="●"/>
            </a:pPr>
            <a:r>
              <a:rPr lang="en-US" sz="2800" b="0" i="0" u="none">
                <a:solidFill>
                  <a:schemeClr val="dk1"/>
                </a:solidFill>
                <a:latin typeface="Arial"/>
                <a:ea typeface="Arial"/>
                <a:cs typeface="Arial"/>
                <a:sym typeface="Arial"/>
              </a:rPr>
              <a:t>You invite your friend to play tennis. He refuses because of housework and asks you for help. </a:t>
            </a:r>
            <a:endParaRPr/>
          </a:p>
          <a:p>
            <a:pPr marL="342900" marR="0" lvl="0" indent="-209550" algn="l" rtl="0">
              <a:lnSpc>
                <a:spcPct val="100000"/>
              </a:lnSpc>
              <a:spcBef>
                <a:spcPts val="560"/>
              </a:spcBef>
              <a:spcAft>
                <a:spcPts val="0"/>
              </a:spcAft>
              <a:buClr>
                <a:schemeClr val="dk1"/>
              </a:buClr>
              <a:buSzPts val="2100"/>
              <a:buFont typeface="Noto Sans Symbols"/>
              <a:buNone/>
            </a:pPr>
            <a:endParaRPr sz="2800" b="0" i="0" u="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04">
                                            <p:txEl>
                                              <p:pRg st="0" end="0"/>
                                            </p:txEl>
                                          </p:spTgt>
                                        </p:tgtEl>
                                        <p:attrNameLst>
                                          <p:attrName>style.visibility</p:attrName>
                                        </p:attrNameLst>
                                      </p:cBhvr>
                                      <p:to>
                                        <p:strVal val="visible"/>
                                      </p:to>
                                    </p:set>
                                    <p:anim calcmode="lin" valueType="num">
                                      <p:cBhvr additive="base">
                                        <p:cTn id="7" dur="500"/>
                                        <p:tgtEl>
                                          <p:spTgt spid="60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04">
                                            <p:txEl>
                                              <p:pRg st="1" end="1"/>
                                            </p:txEl>
                                          </p:spTgt>
                                        </p:tgtEl>
                                        <p:attrNameLst>
                                          <p:attrName>style.visibility</p:attrName>
                                        </p:attrNameLst>
                                      </p:cBhvr>
                                      <p:to>
                                        <p:strVal val="visible"/>
                                      </p:to>
                                    </p:set>
                                    <p:anim calcmode="lin" valueType="num">
                                      <p:cBhvr additive="base">
                                        <p:cTn id="12" dur="500"/>
                                        <p:tgtEl>
                                          <p:spTgt spid="60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04">
                                            <p:txEl>
                                              <p:pRg st="2" end="2"/>
                                            </p:txEl>
                                          </p:spTgt>
                                        </p:tgtEl>
                                        <p:attrNameLst>
                                          <p:attrName>style.visibility</p:attrName>
                                        </p:attrNameLst>
                                      </p:cBhvr>
                                      <p:to>
                                        <p:strVal val="visible"/>
                                      </p:to>
                                    </p:set>
                                    <p:anim calcmode="lin" valueType="num">
                                      <p:cBhvr additive="base">
                                        <p:cTn id="17" dur="500"/>
                                        <p:tgtEl>
                                          <p:spTgt spid="60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04">
                                            <p:txEl>
                                              <p:pRg st="3" end="3"/>
                                            </p:txEl>
                                          </p:spTgt>
                                        </p:tgtEl>
                                        <p:attrNameLst>
                                          <p:attrName>style.visibility</p:attrName>
                                        </p:attrNameLst>
                                      </p:cBhvr>
                                      <p:to>
                                        <p:strVal val="visible"/>
                                      </p:to>
                                    </p:set>
                                    <p:anim calcmode="lin" valueType="num">
                                      <p:cBhvr additive="base">
                                        <p:cTn id="22" dur="500"/>
                                        <p:tgtEl>
                                          <p:spTgt spid="60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8"/>
        <p:cNvGrpSpPr/>
        <p:nvPr/>
      </p:nvGrpSpPr>
      <p:grpSpPr>
        <a:xfrm>
          <a:off x="0" y="0"/>
          <a:ext cx="0" cy="0"/>
          <a:chOff x="0" y="0"/>
          <a:chExt cx="0" cy="0"/>
        </a:xfrm>
      </p:grpSpPr>
      <p:sp>
        <p:nvSpPr>
          <p:cNvPr id="609" name="Google Shape;609;p83"/>
          <p:cNvSpPr>
            <a:spLocks noGrp="1"/>
          </p:cNvSpPr>
          <p:nvPr>
            <p:ph type="title"/>
          </p:nvPr>
        </p:nvSpPr>
        <p:spPr>
          <a:xfrm>
            <a:off x="762000" y="762000"/>
            <a:ext cx="7924800" cy="1143000"/>
          </a:xfrm>
          <a:prstGeom prst="roundRect">
            <a:avLst>
              <a:gd name="adj" fmla="val 16667"/>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3600"/>
              <a:buFont typeface="Arial"/>
              <a:buNone/>
            </a:pPr>
            <a:r>
              <a:rPr lang="en-US" sz="3600" b="1" i="0" u="none">
                <a:solidFill>
                  <a:schemeClr val="dk2"/>
                </a:solidFill>
                <a:latin typeface="Arial"/>
                <a:ea typeface="Arial"/>
                <a:cs typeface="Arial"/>
                <a:sym typeface="Arial"/>
              </a:rPr>
              <a:t>Вправи на побудову діалогу</a:t>
            </a:r>
            <a:endParaRPr/>
          </a:p>
        </p:txBody>
      </p:sp>
      <p:sp>
        <p:nvSpPr>
          <p:cNvPr id="610" name="Google Shape;610;p83"/>
          <p:cNvSpPr txBox="1">
            <a:spLocks noGrp="1"/>
          </p:cNvSpPr>
          <p:nvPr>
            <p:ph type="body" idx="1"/>
          </p:nvPr>
        </p:nvSpPr>
        <p:spPr>
          <a:xfrm>
            <a:off x="838200" y="2362200"/>
            <a:ext cx="7693025" cy="372427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100"/>
              <a:buFont typeface="Noto Sans Symbols"/>
              <a:buChar char="●"/>
            </a:pPr>
            <a:r>
              <a:rPr lang="en-US" sz="2800" b="1" i="0" u="none">
                <a:solidFill>
                  <a:schemeClr val="dk1"/>
                </a:solidFill>
                <a:latin typeface="Arial"/>
                <a:ea typeface="Arial"/>
                <a:cs typeface="Arial"/>
                <a:sym typeface="Arial"/>
              </a:rPr>
              <a:t>1) готовий діалог-зразок</a:t>
            </a:r>
            <a:r>
              <a:rPr lang="en-US" sz="2800" b="0" i="0" u="none">
                <a:solidFill>
                  <a:schemeClr val="dk1"/>
                </a:solidFill>
                <a:latin typeface="Arial"/>
                <a:ea typeface="Arial"/>
                <a:cs typeface="Arial"/>
                <a:sym typeface="Arial"/>
              </a:rPr>
              <a:t> </a:t>
            </a:r>
            <a:endParaRPr/>
          </a:p>
          <a:p>
            <a:pPr marL="342900" marR="0" lvl="0" indent="-342900" algn="just" rtl="0">
              <a:lnSpc>
                <a:spcPct val="100000"/>
              </a:lnSpc>
              <a:spcBef>
                <a:spcPts val="560"/>
              </a:spcBef>
              <a:spcAft>
                <a:spcPts val="0"/>
              </a:spcAft>
              <a:buClr>
                <a:schemeClr val="dk1"/>
              </a:buClr>
              <a:buSzPts val="2100"/>
              <a:buFont typeface="Noto Sans Symbols"/>
              <a:buChar char="●"/>
            </a:pPr>
            <a:r>
              <a:rPr lang="en-US" sz="2800" b="0" i="0" u="none">
                <a:solidFill>
                  <a:schemeClr val="dk1"/>
                </a:solidFill>
                <a:latin typeface="Arial"/>
                <a:ea typeface="Arial"/>
                <a:cs typeface="Arial"/>
                <a:sym typeface="Arial"/>
              </a:rPr>
              <a:t>Наприклад, учитель пропонує класу таку ситуацію:</a:t>
            </a:r>
            <a:endParaRPr/>
          </a:p>
          <a:p>
            <a:pPr marL="342900" marR="0" lvl="0" indent="-342900" algn="just" rtl="0">
              <a:lnSpc>
                <a:spcPct val="100000"/>
              </a:lnSpc>
              <a:spcBef>
                <a:spcPts val="560"/>
              </a:spcBef>
              <a:spcAft>
                <a:spcPts val="0"/>
              </a:spcAft>
              <a:buClr>
                <a:schemeClr val="dk1"/>
              </a:buClr>
              <a:buSzPts val="2100"/>
              <a:buFont typeface="Noto Sans Symbols"/>
              <a:buChar char="●"/>
            </a:pPr>
            <a:r>
              <a:rPr lang="en-US" sz="2800" b="0" i="0" u="none">
                <a:solidFill>
                  <a:schemeClr val="dk1"/>
                </a:solidFill>
                <a:latin typeface="Arial"/>
                <a:ea typeface="Arial"/>
                <a:cs typeface="Arial"/>
                <a:sym typeface="Arial"/>
              </a:rPr>
              <a:t>You invite your friend to play games. He wants to play, but he cannot come. He is very busy. You promise to help him. He either agrees or refuses.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0">
                                            <p:txEl>
                                              <p:pRg st="0" end="0"/>
                                            </p:txEl>
                                          </p:spTgt>
                                        </p:tgtEl>
                                        <p:attrNameLst>
                                          <p:attrName>style.visibility</p:attrName>
                                        </p:attrNameLst>
                                      </p:cBhvr>
                                      <p:to>
                                        <p:strVal val="visible"/>
                                      </p:to>
                                    </p:set>
                                    <p:anim calcmode="lin" valueType="num">
                                      <p:cBhvr additive="base">
                                        <p:cTn id="7" dur="500"/>
                                        <p:tgtEl>
                                          <p:spTgt spid="6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10">
                                            <p:txEl>
                                              <p:pRg st="1" end="1"/>
                                            </p:txEl>
                                          </p:spTgt>
                                        </p:tgtEl>
                                        <p:attrNameLst>
                                          <p:attrName>style.visibility</p:attrName>
                                        </p:attrNameLst>
                                      </p:cBhvr>
                                      <p:to>
                                        <p:strVal val="visible"/>
                                      </p:to>
                                    </p:set>
                                    <p:anim calcmode="lin" valueType="num">
                                      <p:cBhvr additive="base">
                                        <p:cTn id="12" dur="500"/>
                                        <p:tgtEl>
                                          <p:spTgt spid="6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10">
                                            <p:txEl>
                                              <p:pRg st="2" end="2"/>
                                            </p:txEl>
                                          </p:spTgt>
                                        </p:tgtEl>
                                        <p:attrNameLst>
                                          <p:attrName>style.visibility</p:attrName>
                                        </p:attrNameLst>
                                      </p:cBhvr>
                                      <p:to>
                                        <p:strVal val="visible"/>
                                      </p:to>
                                    </p:set>
                                    <p:anim calcmode="lin" valueType="num">
                                      <p:cBhvr additive="base">
                                        <p:cTn id="17" dur="500"/>
                                        <p:tgtEl>
                                          <p:spTgt spid="61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14"/>
        <p:cNvGrpSpPr/>
        <p:nvPr/>
      </p:nvGrpSpPr>
      <p:grpSpPr>
        <a:xfrm>
          <a:off x="0" y="0"/>
          <a:ext cx="0" cy="0"/>
          <a:chOff x="0" y="0"/>
          <a:chExt cx="0" cy="0"/>
        </a:xfrm>
      </p:grpSpPr>
      <p:sp>
        <p:nvSpPr>
          <p:cNvPr id="615" name="Google Shape;615;p84"/>
          <p:cNvSpPr txBox="1">
            <a:spLocks noGrp="1"/>
          </p:cNvSpPr>
          <p:nvPr>
            <p:ph type="title" idx="4294967295"/>
          </p:nvPr>
        </p:nvSpPr>
        <p:spPr>
          <a:xfrm>
            <a:off x="539750" y="836612"/>
            <a:ext cx="7924800" cy="708025"/>
          </a:xfrm>
          <a:prstGeom prst="rect">
            <a:avLst/>
          </a:prstGeom>
          <a:noFill/>
          <a:ln>
            <a:noFill/>
          </a:ln>
        </p:spPr>
        <p:txBody>
          <a:bodyPr spcFirstLastPara="1" wrap="square" lIns="0" tIns="45700" rIns="0" bIns="0" anchor="b" anchorCtr="0">
            <a:noAutofit/>
          </a:bodyPr>
          <a:lstStyle/>
          <a:p>
            <a:pPr marL="0" marR="0" lvl="0" indent="0" algn="ctr" rtl="0">
              <a:lnSpc>
                <a:spcPct val="90000"/>
              </a:lnSpc>
              <a:spcBef>
                <a:spcPts val="0"/>
              </a:spcBef>
              <a:spcAft>
                <a:spcPts val="0"/>
              </a:spcAft>
              <a:buClr>
                <a:schemeClr val="dk2"/>
              </a:buClr>
              <a:buSzPts val="3600"/>
              <a:buFont typeface="Arial"/>
              <a:buNone/>
            </a:pPr>
            <a:r>
              <a:rPr lang="en-US" sz="3600" b="1" i="0" u="none">
                <a:solidFill>
                  <a:schemeClr val="dk2"/>
                </a:solidFill>
                <a:latin typeface="Arial"/>
                <a:ea typeface="Arial"/>
                <a:cs typeface="Arial"/>
                <a:sym typeface="Arial"/>
              </a:rPr>
              <a:t>Навчання побудови розгорнутого діалогу</a:t>
            </a:r>
            <a:endParaRPr/>
          </a:p>
        </p:txBody>
      </p:sp>
      <p:sp>
        <p:nvSpPr>
          <p:cNvPr id="616" name="Google Shape;616;p84"/>
          <p:cNvSpPr txBox="1">
            <a:spLocks noGrp="1"/>
          </p:cNvSpPr>
          <p:nvPr>
            <p:ph type="body" idx="4294967295"/>
          </p:nvPr>
        </p:nvSpPr>
        <p:spPr>
          <a:xfrm>
            <a:off x="457200" y="2349500"/>
            <a:ext cx="8229600" cy="3527425"/>
          </a:xfrm>
          <a:prstGeom prst="rect">
            <a:avLst/>
          </a:prstGeom>
          <a:noFill/>
          <a:ln>
            <a:noFill/>
          </a:ln>
        </p:spPr>
        <p:txBody>
          <a:bodyPr spcFirstLastPara="1" wrap="square" lIns="91425" tIns="45700" rIns="91425" bIns="45700" anchor="t" anchorCtr="0">
            <a:noAutofit/>
          </a:bodyPr>
          <a:lstStyle/>
          <a:p>
            <a:pPr marL="514350" marR="0" lvl="0" indent="-514350" algn="l" rtl="0">
              <a:lnSpc>
                <a:spcPct val="100000"/>
              </a:lnSpc>
              <a:spcBef>
                <a:spcPts val="0"/>
              </a:spcBef>
              <a:spcAft>
                <a:spcPts val="0"/>
              </a:spcAft>
              <a:buClr>
                <a:schemeClr val="dk1"/>
              </a:buClr>
              <a:buSzPts val="2100"/>
              <a:buFont typeface="Noto Sans Symbols"/>
              <a:buNone/>
            </a:pPr>
            <a:r>
              <a:rPr lang="en-US" sz="2800" b="0" i="0" u="none">
                <a:solidFill>
                  <a:schemeClr val="dk1"/>
                </a:solidFill>
                <a:latin typeface="Arial"/>
                <a:ea typeface="Arial"/>
                <a:cs typeface="Arial"/>
                <a:sym typeface="Arial"/>
              </a:rPr>
              <a:t>	Побудова діалогу на основі </a:t>
            </a:r>
            <a:r>
              <a:rPr lang="en-US" sz="2800" b="1" i="0" u="none">
                <a:solidFill>
                  <a:schemeClr val="dk1"/>
                </a:solidFill>
                <a:latin typeface="Arial"/>
                <a:ea typeface="Arial"/>
                <a:cs typeface="Arial"/>
                <a:sym typeface="Arial"/>
              </a:rPr>
              <a:t>діалогу-зразка:</a:t>
            </a:r>
            <a:endParaRPr/>
          </a:p>
          <a:p>
            <a:pPr marL="881062" marR="0" lvl="1" indent="-514349" algn="l" rtl="0">
              <a:lnSpc>
                <a:spcPct val="100000"/>
              </a:lnSpc>
              <a:spcBef>
                <a:spcPts val="480"/>
              </a:spcBef>
              <a:spcAft>
                <a:spcPts val="0"/>
              </a:spcAft>
              <a:buClr>
                <a:schemeClr val="dk1"/>
              </a:buClr>
              <a:buSzPts val="1800"/>
              <a:buFont typeface="Noto Sans Symbols"/>
              <a:buAutoNum type="arabicPeriod"/>
            </a:pPr>
            <a:r>
              <a:rPr lang="en-US" sz="2400" b="0" i="0" u="none" strike="noStrike" cap="none">
                <a:solidFill>
                  <a:schemeClr val="dk1"/>
                </a:solidFill>
                <a:latin typeface="Arial"/>
                <a:ea typeface="Arial"/>
                <a:cs typeface="Arial"/>
                <a:sym typeface="Arial"/>
              </a:rPr>
              <a:t>Вивчення діалогу-зразка: прослуховування діалога-зразка (</a:t>
            </a:r>
            <a:r>
              <a:rPr lang="en-US" sz="1800" b="0" i="1" u="none" strike="noStrike" cap="none">
                <a:solidFill>
                  <a:schemeClr val="dk1"/>
                </a:solidFill>
                <a:latin typeface="Arial"/>
                <a:ea typeface="Arial"/>
                <a:cs typeface="Arial"/>
                <a:sym typeface="Arial"/>
              </a:rPr>
              <a:t>аудіювання</a:t>
            </a:r>
            <a:r>
              <a:rPr lang="en-US" sz="2400" b="0" i="0" u="none" strike="noStrike" cap="none">
                <a:solidFill>
                  <a:schemeClr val="dk1"/>
                </a:solidFill>
                <a:latin typeface="Arial"/>
                <a:ea typeface="Arial"/>
                <a:cs typeface="Arial"/>
                <a:sym typeface="Arial"/>
              </a:rPr>
              <a:t>), читання за вчителем/диктором (</a:t>
            </a:r>
            <a:r>
              <a:rPr lang="en-US" sz="1800" b="0" i="1" u="none" strike="noStrike" cap="none">
                <a:solidFill>
                  <a:schemeClr val="dk1"/>
                </a:solidFill>
                <a:latin typeface="Arial"/>
                <a:ea typeface="Arial"/>
                <a:cs typeface="Arial"/>
                <a:sym typeface="Arial"/>
              </a:rPr>
              <a:t>техніка читання</a:t>
            </a:r>
            <a:r>
              <a:rPr lang="en-US" sz="2400" b="0" i="0" u="none" strike="noStrike" cap="none">
                <a:solidFill>
                  <a:schemeClr val="dk1"/>
                </a:solidFill>
                <a:latin typeface="Arial"/>
                <a:ea typeface="Arial"/>
                <a:cs typeface="Arial"/>
                <a:sym typeface="Arial"/>
              </a:rPr>
              <a:t>), роз'яснення складних частин (</a:t>
            </a:r>
            <a:r>
              <a:rPr lang="en-US" sz="1800" b="0" i="1" u="none" strike="noStrike" cap="none">
                <a:solidFill>
                  <a:schemeClr val="dk1"/>
                </a:solidFill>
                <a:latin typeface="Arial"/>
                <a:ea typeface="Arial"/>
                <a:cs typeface="Arial"/>
                <a:sym typeface="Arial"/>
              </a:rPr>
              <a:t>лексична та граматична компетенції</a:t>
            </a:r>
            <a:r>
              <a:rPr lang="en-US" sz="2400" b="0" i="0" u="none" strike="noStrike" cap="none">
                <a:solidFill>
                  <a:schemeClr val="dk1"/>
                </a:solidFill>
                <a:latin typeface="Arial"/>
                <a:ea typeface="Arial"/>
                <a:cs typeface="Arial"/>
                <a:sym typeface="Arial"/>
              </a:rPr>
              <a:t>), читання по ролях (</a:t>
            </a:r>
            <a:r>
              <a:rPr lang="en-US" sz="1800" b="0" i="1" u="none" strike="noStrike" cap="none">
                <a:solidFill>
                  <a:schemeClr val="dk1"/>
                </a:solidFill>
                <a:latin typeface="Arial"/>
                <a:ea typeface="Arial"/>
                <a:cs typeface="Arial"/>
                <a:sym typeface="Arial"/>
              </a:rPr>
              <a:t>техніка читання</a:t>
            </a:r>
            <a:r>
              <a:rPr lang="en-US" sz="2400" b="0" i="0" u="none" strike="noStrike" cap="none">
                <a:solidFill>
                  <a:schemeClr val="dk1"/>
                </a:solidFill>
                <a:latin typeface="Arial"/>
                <a:ea typeface="Arial"/>
                <a:cs typeface="Arial"/>
                <a:sym typeface="Arial"/>
              </a:rPr>
              <a:t>);</a:t>
            </a:r>
            <a:endParaRPr/>
          </a:p>
          <a:p>
            <a:pPr marL="881062" marR="0" lvl="1" indent="-514349" algn="l" rtl="0">
              <a:lnSpc>
                <a:spcPct val="100000"/>
              </a:lnSpc>
              <a:spcBef>
                <a:spcPts val="480"/>
              </a:spcBef>
              <a:spcAft>
                <a:spcPts val="0"/>
              </a:spcAft>
              <a:buClr>
                <a:schemeClr val="dk1"/>
              </a:buClr>
              <a:buSzPts val="1800"/>
              <a:buFont typeface="Noto Sans Symbols"/>
              <a:buAutoNum type="arabicPeriod"/>
            </a:pPr>
            <a:r>
              <a:rPr lang="en-US" sz="2400" b="0" i="0" u="none" strike="noStrike" cap="none">
                <a:solidFill>
                  <a:schemeClr val="dk1"/>
                </a:solidFill>
                <a:latin typeface="Arial"/>
                <a:ea typeface="Arial"/>
                <a:cs typeface="Arial"/>
                <a:sym typeface="Arial"/>
              </a:rPr>
              <a:t>Виділення структурно-логічної схеми</a:t>
            </a:r>
            <a:endParaRPr/>
          </a:p>
          <a:p>
            <a:pPr marL="342900" marR="0" lvl="0" indent="-228600" algn="l" rtl="0">
              <a:lnSpc>
                <a:spcPct val="100000"/>
              </a:lnSpc>
              <a:spcBef>
                <a:spcPts val="480"/>
              </a:spcBef>
              <a:spcAft>
                <a:spcPts val="0"/>
              </a:spcAft>
              <a:buClr>
                <a:schemeClr val="dk1"/>
              </a:buClr>
              <a:buSzPts val="1800"/>
              <a:buFont typeface="Noto Sans Symbols"/>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7"/>
        <p:cNvGrpSpPr/>
        <p:nvPr/>
      </p:nvGrpSpPr>
      <p:grpSpPr>
        <a:xfrm>
          <a:off x="0" y="0"/>
          <a:ext cx="0" cy="0"/>
          <a:chOff x="0" y="0"/>
          <a:chExt cx="0" cy="0"/>
        </a:xfrm>
      </p:grpSpPr>
      <p:sp>
        <p:nvSpPr>
          <p:cNvPr id="108" name="Google Shape;108;p12"/>
          <p:cNvSpPr txBox="1">
            <a:spLocks noGrp="1"/>
          </p:cNvSpPr>
          <p:nvPr>
            <p:ph type="title"/>
          </p:nvPr>
        </p:nvSpPr>
        <p:spPr>
          <a:xfrm>
            <a:off x="762000" y="762000"/>
            <a:ext cx="7924800" cy="11430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3200"/>
              <a:buFont typeface="Arial"/>
              <a:buNone/>
            </a:pPr>
            <a:r>
              <a:rPr lang="en-US" sz="3200" b="1" i="0" u="none">
                <a:solidFill>
                  <a:schemeClr val="dk2"/>
                </a:solidFill>
                <a:latin typeface="Arial"/>
                <a:ea typeface="Arial"/>
                <a:cs typeface="Arial"/>
                <a:sym typeface="Arial"/>
              </a:rPr>
              <a:t>Особливості говоріння як виду МД</a:t>
            </a:r>
            <a:endParaRPr/>
          </a:p>
        </p:txBody>
      </p:sp>
      <p:sp>
        <p:nvSpPr>
          <p:cNvPr id="109" name="Google Shape;109;p12"/>
          <p:cNvSpPr txBox="1">
            <a:spLocks noGrp="1"/>
          </p:cNvSpPr>
          <p:nvPr>
            <p:ph type="body" idx="1"/>
          </p:nvPr>
        </p:nvSpPr>
        <p:spPr>
          <a:xfrm>
            <a:off x="838200" y="2362200"/>
            <a:ext cx="7693025" cy="3724275"/>
          </a:xfrm>
          <a:prstGeom prst="rect">
            <a:avLst/>
          </a:prstGeom>
          <a:noFill/>
          <a:ln>
            <a:noFill/>
          </a:ln>
        </p:spPr>
        <p:txBody>
          <a:bodyPr spcFirstLastPara="1" wrap="square" lIns="91425" tIns="45700" rIns="91425" bIns="45700" anchor="t" anchorCtr="0">
            <a:noAutofit/>
          </a:bodyPr>
          <a:lstStyle/>
          <a:p>
            <a:pPr marL="342900" marR="0" lvl="0" indent="-342900" algn="just" rtl="0">
              <a:lnSpc>
                <a:spcPct val="80000"/>
              </a:lnSpc>
              <a:spcBef>
                <a:spcPts val="0"/>
              </a:spcBef>
              <a:spcAft>
                <a:spcPts val="0"/>
              </a:spcAft>
              <a:buClr>
                <a:schemeClr val="dk1"/>
              </a:buClr>
              <a:buSzPts val="1500"/>
              <a:buFont typeface="Noto Sans Symbols"/>
              <a:buChar char="●"/>
            </a:pPr>
            <a:r>
              <a:rPr lang="en-US" sz="2000" b="0" i="0" u="none">
                <a:solidFill>
                  <a:schemeClr val="dk1"/>
                </a:solidFill>
                <a:latin typeface="Arial"/>
                <a:ea typeface="Arial"/>
                <a:cs typeface="Arial"/>
                <a:sym typeface="Arial"/>
              </a:rPr>
              <a:t>У такий же спосіб відбувається перехід у мовленнєве висловлювання усіх наступних частин смислової програми. </a:t>
            </a:r>
            <a:endParaRPr/>
          </a:p>
          <a:p>
            <a:pPr marL="342900" marR="0" lvl="0" indent="-342900" algn="just" rtl="0">
              <a:lnSpc>
                <a:spcPct val="80000"/>
              </a:lnSpc>
              <a:spcBef>
                <a:spcPts val="400"/>
              </a:spcBef>
              <a:spcAft>
                <a:spcPts val="0"/>
              </a:spcAft>
              <a:buClr>
                <a:schemeClr val="dk1"/>
              </a:buClr>
              <a:buSzPts val="1500"/>
              <a:buFont typeface="Noto Sans Symbols"/>
              <a:buChar char="●"/>
            </a:pPr>
            <a:r>
              <a:rPr lang="en-US" sz="2000" b="0" i="0" u="none">
                <a:solidFill>
                  <a:schemeClr val="dk1"/>
                </a:solidFill>
                <a:latin typeface="Arial"/>
                <a:ea typeface="Arial"/>
                <a:cs typeface="Arial"/>
                <a:sym typeface="Arial"/>
              </a:rPr>
              <a:t>При цьому в </a:t>
            </a:r>
            <a:r>
              <a:rPr lang="en-US" sz="2000" b="1" i="0" u="none">
                <a:solidFill>
                  <a:schemeClr val="dk1"/>
                </a:solidFill>
                <a:latin typeface="Arial"/>
                <a:ea typeface="Arial"/>
                <a:cs typeface="Arial"/>
                <a:sym typeface="Arial"/>
              </a:rPr>
              <a:t>оперативній пам’яті</a:t>
            </a:r>
            <a:r>
              <a:rPr lang="en-US" sz="2000" b="0" i="0" u="none">
                <a:solidFill>
                  <a:schemeClr val="dk1"/>
                </a:solidFill>
                <a:latin typeface="Arial"/>
                <a:ea typeface="Arial"/>
                <a:cs typeface="Arial"/>
                <a:sym typeface="Arial"/>
              </a:rPr>
              <a:t> кожного разу утримуються:</a:t>
            </a:r>
            <a:endParaRPr/>
          </a:p>
          <a:p>
            <a:pPr marL="342900" marR="0" lvl="0" indent="-342900" algn="just" rtl="0">
              <a:lnSpc>
                <a:spcPct val="80000"/>
              </a:lnSpc>
              <a:spcBef>
                <a:spcPts val="400"/>
              </a:spcBef>
              <a:spcAft>
                <a:spcPts val="0"/>
              </a:spcAft>
              <a:buClr>
                <a:schemeClr val="dk1"/>
              </a:buClr>
              <a:buSzPts val="1500"/>
              <a:buFont typeface="Noto Sans Symbols"/>
              <a:buChar char="●"/>
            </a:pPr>
            <a:r>
              <a:rPr lang="en-US" sz="2000" b="0" i="0" u="none">
                <a:solidFill>
                  <a:schemeClr val="dk1"/>
                </a:solidFill>
                <a:latin typeface="Arial"/>
                <a:ea typeface="Arial"/>
                <a:cs typeface="Arial"/>
                <a:sym typeface="Arial"/>
              </a:rPr>
              <a:t> </a:t>
            </a:r>
            <a:r>
              <a:rPr lang="en-US" sz="2000" b="1" i="0" u="none">
                <a:solidFill>
                  <a:schemeClr val="dk1"/>
                </a:solidFill>
                <a:latin typeface="Arial"/>
                <a:ea typeface="Arial"/>
                <a:cs typeface="Arial"/>
                <a:sym typeface="Arial"/>
              </a:rPr>
              <a:t>частини мовленнєвого відрізку</a:t>
            </a:r>
            <a:r>
              <a:rPr lang="en-US" sz="2000" b="0" i="0" u="none">
                <a:solidFill>
                  <a:schemeClr val="dk1"/>
                </a:solidFill>
                <a:latin typeface="Arial"/>
                <a:ea typeface="Arial"/>
                <a:cs typeface="Arial"/>
                <a:sym typeface="Arial"/>
              </a:rPr>
              <a:t>, який вже вимовлений – на рівні одиниць смислу; </a:t>
            </a:r>
            <a:endParaRPr/>
          </a:p>
          <a:p>
            <a:pPr marL="342900" marR="0" lvl="0" indent="-342900" algn="just" rtl="0">
              <a:lnSpc>
                <a:spcPct val="80000"/>
              </a:lnSpc>
              <a:spcBef>
                <a:spcPts val="400"/>
              </a:spcBef>
              <a:spcAft>
                <a:spcPts val="0"/>
              </a:spcAft>
              <a:buClr>
                <a:schemeClr val="dk1"/>
              </a:buClr>
              <a:buSzPts val="1500"/>
              <a:buFont typeface="Noto Sans Symbols"/>
              <a:buChar char="●"/>
            </a:pPr>
            <a:r>
              <a:rPr lang="en-US" sz="2000" b="1" i="0" u="none">
                <a:solidFill>
                  <a:schemeClr val="dk1"/>
                </a:solidFill>
                <a:latin typeface="Arial"/>
                <a:ea typeface="Arial"/>
                <a:cs typeface="Arial"/>
                <a:sym typeface="Arial"/>
              </a:rPr>
              <a:t>частина мовленнєвої програми</a:t>
            </a:r>
            <a:r>
              <a:rPr lang="en-US" sz="2000" b="0" i="0" u="none">
                <a:solidFill>
                  <a:schemeClr val="dk1"/>
                </a:solidFill>
                <a:latin typeface="Arial"/>
                <a:ea typeface="Arial"/>
                <a:cs typeface="Arial"/>
                <a:sym typeface="Arial"/>
              </a:rPr>
              <a:t>, яка ще має бути оформлена мовними знаками – (на рівні смислу);</a:t>
            </a:r>
            <a:endParaRPr/>
          </a:p>
          <a:p>
            <a:pPr marL="342900" marR="0" lvl="0" indent="-342900" algn="just" rtl="0">
              <a:lnSpc>
                <a:spcPct val="80000"/>
              </a:lnSpc>
              <a:spcBef>
                <a:spcPts val="400"/>
              </a:spcBef>
              <a:spcAft>
                <a:spcPts val="0"/>
              </a:spcAft>
              <a:buClr>
                <a:schemeClr val="dk1"/>
              </a:buClr>
              <a:buSzPts val="1500"/>
              <a:buFont typeface="Noto Sans Symbols"/>
              <a:buChar char="●"/>
            </a:pPr>
            <a:r>
              <a:rPr lang="en-US" sz="2000" b="1" i="0" u="none">
                <a:solidFill>
                  <a:schemeClr val="dk1"/>
                </a:solidFill>
                <a:latin typeface="Arial"/>
                <a:ea typeface="Arial"/>
                <a:cs typeface="Arial"/>
                <a:sym typeface="Arial"/>
              </a:rPr>
              <a:t>фразовий стереотип</a:t>
            </a:r>
            <a:r>
              <a:rPr lang="en-US" sz="2000" b="0" i="0" u="none">
                <a:solidFill>
                  <a:schemeClr val="dk1"/>
                </a:solidFill>
                <a:latin typeface="Arial"/>
                <a:ea typeface="Arial"/>
                <a:cs typeface="Arial"/>
                <a:sym typeface="Arial"/>
              </a:rPr>
              <a:t>, обраний для даного речення як його внутрішня сполучальна схема (на рівні інтонаційного контуру); </a:t>
            </a:r>
            <a:endParaRPr/>
          </a:p>
          <a:p>
            <a:pPr marL="342900" marR="0" lvl="0" indent="-342900" algn="just" rtl="0">
              <a:lnSpc>
                <a:spcPct val="80000"/>
              </a:lnSpc>
              <a:spcBef>
                <a:spcPts val="400"/>
              </a:spcBef>
              <a:spcAft>
                <a:spcPts val="0"/>
              </a:spcAft>
              <a:buClr>
                <a:schemeClr val="dk1"/>
              </a:buClr>
              <a:buSzPts val="1500"/>
              <a:buFont typeface="Noto Sans Symbols"/>
              <a:buChar char="●"/>
            </a:pPr>
            <a:r>
              <a:rPr lang="en-US" sz="2000" b="1" i="0" u="none">
                <a:solidFill>
                  <a:schemeClr val="dk1"/>
                </a:solidFill>
                <a:latin typeface="Arial"/>
                <a:ea typeface="Arial"/>
                <a:cs typeface="Arial"/>
                <a:sym typeface="Arial"/>
              </a:rPr>
              <a:t>слова</a:t>
            </a:r>
            <a:r>
              <a:rPr lang="en-US" sz="2000" b="0" i="0" u="none">
                <a:solidFill>
                  <a:schemeClr val="dk1"/>
                </a:solidFill>
                <a:latin typeface="Arial"/>
                <a:ea typeface="Arial"/>
                <a:cs typeface="Arial"/>
                <a:sym typeface="Arial"/>
              </a:rPr>
              <a:t>, відібрані для даного речення (на рівні внутрішніх слухо-мовномоторних образів).</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9">
                                            <p:txEl>
                                              <p:pRg st="0" end="0"/>
                                            </p:txEl>
                                          </p:spTgt>
                                        </p:tgtEl>
                                        <p:attrNameLst>
                                          <p:attrName>style.visibility</p:attrName>
                                        </p:attrNameLst>
                                      </p:cBhvr>
                                      <p:to>
                                        <p:strVal val="visible"/>
                                      </p:to>
                                    </p:set>
                                    <p:anim calcmode="lin" valueType="num">
                                      <p:cBhvr additive="base">
                                        <p:cTn id="7" dur="500"/>
                                        <p:tgtEl>
                                          <p:spTgt spid="10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9">
                                            <p:txEl>
                                              <p:pRg st="1" end="1"/>
                                            </p:txEl>
                                          </p:spTgt>
                                        </p:tgtEl>
                                        <p:attrNameLst>
                                          <p:attrName>style.visibility</p:attrName>
                                        </p:attrNameLst>
                                      </p:cBhvr>
                                      <p:to>
                                        <p:strVal val="visible"/>
                                      </p:to>
                                    </p:set>
                                    <p:anim calcmode="lin" valueType="num">
                                      <p:cBhvr additive="base">
                                        <p:cTn id="12" dur="500"/>
                                        <p:tgtEl>
                                          <p:spTgt spid="10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9">
                                            <p:txEl>
                                              <p:pRg st="2" end="2"/>
                                            </p:txEl>
                                          </p:spTgt>
                                        </p:tgtEl>
                                        <p:attrNameLst>
                                          <p:attrName>style.visibility</p:attrName>
                                        </p:attrNameLst>
                                      </p:cBhvr>
                                      <p:to>
                                        <p:strVal val="visible"/>
                                      </p:to>
                                    </p:set>
                                    <p:anim calcmode="lin" valueType="num">
                                      <p:cBhvr additive="base">
                                        <p:cTn id="17" dur="500"/>
                                        <p:tgtEl>
                                          <p:spTgt spid="10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09">
                                            <p:txEl>
                                              <p:pRg st="3" end="3"/>
                                            </p:txEl>
                                          </p:spTgt>
                                        </p:tgtEl>
                                        <p:attrNameLst>
                                          <p:attrName>style.visibility</p:attrName>
                                        </p:attrNameLst>
                                      </p:cBhvr>
                                      <p:to>
                                        <p:strVal val="visible"/>
                                      </p:to>
                                    </p:set>
                                    <p:anim calcmode="lin" valueType="num">
                                      <p:cBhvr additive="base">
                                        <p:cTn id="22" dur="500"/>
                                        <p:tgtEl>
                                          <p:spTgt spid="10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9">
                                            <p:txEl>
                                              <p:pRg st="4" end="4"/>
                                            </p:txEl>
                                          </p:spTgt>
                                        </p:tgtEl>
                                        <p:attrNameLst>
                                          <p:attrName>style.visibility</p:attrName>
                                        </p:attrNameLst>
                                      </p:cBhvr>
                                      <p:to>
                                        <p:strVal val="visible"/>
                                      </p:to>
                                    </p:set>
                                    <p:anim calcmode="lin" valueType="num">
                                      <p:cBhvr additive="base">
                                        <p:cTn id="27" dur="500"/>
                                        <p:tgtEl>
                                          <p:spTgt spid="10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09">
                                            <p:txEl>
                                              <p:pRg st="5" end="5"/>
                                            </p:txEl>
                                          </p:spTgt>
                                        </p:tgtEl>
                                        <p:attrNameLst>
                                          <p:attrName>style.visibility</p:attrName>
                                        </p:attrNameLst>
                                      </p:cBhvr>
                                      <p:to>
                                        <p:strVal val="visible"/>
                                      </p:to>
                                    </p:set>
                                    <p:anim calcmode="lin" valueType="num">
                                      <p:cBhvr additive="base">
                                        <p:cTn id="32" dur="500"/>
                                        <p:tgtEl>
                                          <p:spTgt spid="10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20"/>
        <p:cNvGrpSpPr/>
        <p:nvPr/>
      </p:nvGrpSpPr>
      <p:grpSpPr>
        <a:xfrm>
          <a:off x="0" y="0"/>
          <a:ext cx="0" cy="0"/>
          <a:chOff x="0" y="0"/>
          <a:chExt cx="0" cy="0"/>
        </a:xfrm>
      </p:grpSpPr>
      <p:sp>
        <p:nvSpPr>
          <p:cNvPr id="621" name="Google Shape;621;p85"/>
          <p:cNvSpPr>
            <a:spLocks noGrp="1"/>
          </p:cNvSpPr>
          <p:nvPr>
            <p:ph type="title"/>
          </p:nvPr>
        </p:nvSpPr>
        <p:spPr>
          <a:xfrm>
            <a:off x="762000" y="762000"/>
            <a:ext cx="7924800" cy="1143000"/>
          </a:xfrm>
          <a:prstGeom prst="roundRect">
            <a:avLst>
              <a:gd name="adj" fmla="val 16667"/>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3200"/>
              <a:buFont typeface="Arial"/>
              <a:buNone/>
            </a:pPr>
            <a:r>
              <a:rPr lang="en-US" sz="3200" b="1" i="0" u="none">
                <a:solidFill>
                  <a:schemeClr val="dk2"/>
                </a:solidFill>
                <a:latin typeface="Arial"/>
                <a:ea typeface="Arial"/>
                <a:cs typeface="Arial"/>
                <a:sym typeface="Arial"/>
              </a:rPr>
              <a:t>Навчання побудови розгорнутого діалогу</a:t>
            </a:r>
            <a:endParaRPr/>
          </a:p>
        </p:txBody>
      </p:sp>
      <p:sp>
        <p:nvSpPr>
          <p:cNvPr id="622" name="Google Shape;622;p85"/>
          <p:cNvSpPr txBox="1">
            <a:spLocks noGrp="1"/>
          </p:cNvSpPr>
          <p:nvPr>
            <p:ph type="body" idx="1"/>
          </p:nvPr>
        </p:nvSpPr>
        <p:spPr>
          <a:xfrm>
            <a:off x="838200" y="2362200"/>
            <a:ext cx="7693025" cy="3724275"/>
          </a:xfrm>
          <a:prstGeom prst="rect">
            <a:avLst/>
          </a:prstGeom>
          <a:noFill/>
          <a:ln>
            <a:noFill/>
          </a:ln>
        </p:spPr>
        <p:txBody>
          <a:bodyPr spcFirstLastPara="1" wrap="square" lIns="91425" tIns="45700" rIns="91425" bIns="45700" anchor="t" anchorCtr="0">
            <a:noAutofit/>
          </a:bodyPr>
          <a:lstStyle/>
          <a:p>
            <a:pPr marL="742950" marR="0" lvl="1" indent="-285750" algn="l" rtl="0">
              <a:lnSpc>
                <a:spcPct val="100000"/>
              </a:lnSpc>
              <a:spcBef>
                <a:spcPts val="0"/>
              </a:spcBef>
              <a:spcAft>
                <a:spcPts val="0"/>
              </a:spcAft>
              <a:buClr>
                <a:schemeClr val="dk1"/>
              </a:buClr>
              <a:buSzPts val="1800"/>
              <a:buFont typeface="Arial"/>
              <a:buNone/>
            </a:pPr>
            <a:r>
              <a:rPr lang="en-US" sz="2400" b="0" i="0" u="none" strike="noStrike" cap="none">
                <a:solidFill>
                  <a:schemeClr val="dk1"/>
                </a:solidFill>
                <a:latin typeface="Arial"/>
                <a:ea typeface="Arial"/>
                <a:cs typeface="Arial"/>
                <a:sym typeface="Arial"/>
              </a:rPr>
              <a:t>3. Побудова власного діалогу на основі структурно-логічної схеми.</a:t>
            </a:r>
            <a:endParaRPr/>
          </a:p>
          <a:p>
            <a:pPr marL="742950" marR="0" lvl="1" indent="-285750" algn="l" rtl="0">
              <a:lnSpc>
                <a:spcPct val="100000"/>
              </a:lnSpc>
              <a:spcBef>
                <a:spcPts val="480"/>
              </a:spcBef>
              <a:spcAft>
                <a:spcPts val="0"/>
              </a:spcAft>
              <a:buClr>
                <a:schemeClr val="dk1"/>
              </a:buClr>
              <a:buSzPts val="1800"/>
              <a:buFont typeface="Arial"/>
              <a:buNone/>
            </a:pPr>
            <a:r>
              <a:rPr lang="en-US" sz="2400" b="0" i="0" u="none" strike="noStrike" cap="none">
                <a:solidFill>
                  <a:schemeClr val="dk1"/>
                </a:solidFill>
                <a:latin typeface="Arial"/>
                <a:ea typeface="Arial"/>
                <a:cs typeface="Arial"/>
                <a:sym typeface="Arial"/>
              </a:rPr>
              <a:t>4. Побудова власного діалогу за запропонованою ситуацією.</a:t>
            </a:r>
            <a:endParaRPr/>
          </a:p>
          <a:p>
            <a:pPr marL="342900" marR="0" lvl="0" indent="-228600" algn="l" rtl="0">
              <a:lnSpc>
                <a:spcPct val="100000"/>
              </a:lnSpc>
              <a:spcBef>
                <a:spcPts val="480"/>
              </a:spcBef>
              <a:spcAft>
                <a:spcPts val="0"/>
              </a:spcAft>
              <a:buClr>
                <a:schemeClr val="dk1"/>
              </a:buClr>
              <a:buSzPts val="1800"/>
              <a:buFont typeface="Noto Sans Symbols"/>
              <a:buNone/>
            </a:pPr>
            <a:endParaRPr sz="24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22">
                                            <p:txEl>
                                              <p:pRg st="0" end="0"/>
                                            </p:txEl>
                                          </p:spTgt>
                                        </p:tgtEl>
                                        <p:attrNameLst>
                                          <p:attrName>style.visibility</p:attrName>
                                        </p:attrNameLst>
                                      </p:cBhvr>
                                      <p:to>
                                        <p:strVal val="visible"/>
                                      </p:to>
                                    </p:set>
                                    <p:anim calcmode="lin" valueType="num">
                                      <p:cBhvr additive="base">
                                        <p:cTn id="7" dur="500"/>
                                        <p:tgtEl>
                                          <p:spTgt spid="6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22">
                                            <p:txEl>
                                              <p:pRg st="1" end="1"/>
                                            </p:txEl>
                                          </p:spTgt>
                                        </p:tgtEl>
                                        <p:attrNameLst>
                                          <p:attrName>style.visibility</p:attrName>
                                        </p:attrNameLst>
                                      </p:cBhvr>
                                      <p:to>
                                        <p:strVal val="visible"/>
                                      </p:to>
                                    </p:set>
                                    <p:anim calcmode="lin" valueType="num">
                                      <p:cBhvr additive="base">
                                        <p:cTn id="12" dur="500"/>
                                        <p:tgtEl>
                                          <p:spTgt spid="62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22">
                                            <p:txEl>
                                              <p:pRg st="2" end="2"/>
                                            </p:txEl>
                                          </p:spTgt>
                                        </p:tgtEl>
                                        <p:attrNameLst>
                                          <p:attrName>style.visibility</p:attrName>
                                        </p:attrNameLst>
                                      </p:cBhvr>
                                      <p:to>
                                        <p:strVal val="visible"/>
                                      </p:to>
                                    </p:set>
                                    <p:anim calcmode="lin" valueType="num">
                                      <p:cBhvr additive="base">
                                        <p:cTn id="17" dur="500"/>
                                        <p:tgtEl>
                                          <p:spTgt spid="62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26"/>
        <p:cNvGrpSpPr/>
        <p:nvPr/>
      </p:nvGrpSpPr>
      <p:grpSpPr>
        <a:xfrm>
          <a:off x="0" y="0"/>
          <a:ext cx="0" cy="0"/>
          <a:chOff x="0" y="0"/>
          <a:chExt cx="0" cy="0"/>
        </a:xfrm>
      </p:grpSpPr>
      <p:sp>
        <p:nvSpPr>
          <p:cNvPr id="627" name="Google Shape;627;p86"/>
          <p:cNvSpPr>
            <a:spLocks noGrp="1"/>
          </p:cNvSpPr>
          <p:nvPr>
            <p:ph type="title"/>
          </p:nvPr>
        </p:nvSpPr>
        <p:spPr>
          <a:xfrm>
            <a:off x="762000" y="762000"/>
            <a:ext cx="7924800" cy="1143000"/>
          </a:xfrm>
          <a:prstGeom prst="roundRect">
            <a:avLst>
              <a:gd name="adj" fmla="val 16667"/>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3600"/>
              <a:buFont typeface="Arial"/>
              <a:buNone/>
            </a:pPr>
            <a:r>
              <a:rPr lang="en-US" sz="3600" b="1" i="0" u="none">
                <a:solidFill>
                  <a:schemeClr val="dk2"/>
                </a:solidFill>
                <a:latin typeface="Arial"/>
                <a:ea typeface="Arial"/>
                <a:cs typeface="Arial"/>
                <a:sym typeface="Arial"/>
              </a:rPr>
              <a:t>Вправи на побудову діалогу</a:t>
            </a:r>
            <a:endParaRPr/>
          </a:p>
        </p:txBody>
      </p:sp>
      <p:sp>
        <p:nvSpPr>
          <p:cNvPr id="628" name="Google Shape;628;p86"/>
          <p:cNvSpPr txBox="1">
            <a:spLocks noGrp="1"/>
          </p:cNvSpPr>
          <p:nvPr>
            <p:ph type="body" idx="1"/>
          </p:nvPr>
        </p:nvSpPr>
        <p:spPr>
          <a:xfrm>
            <a:off x="838200" y="2362200"/>
            <a:ext cx="7693025" cy="3724275"/>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1500"/>
              <a:buFont typeface="Noto Sans Symbols"/>
              <a:buNone/>
            </a:pPr>
            <a:r>
              <a:rPr lang="en-US" sz="2000" b="0" i="0" u="none">
                <a:solidFill>
                  <a:schemeClr val="dk1"/>
                </a:solidFill>
                <a:latin typeface="Arial"/>
                <a:ea typeface="Arial"/>
                <a:cs typeface="Arial"/>
                <a:sym typeface="Arial"/>
              </a:rPr>
              <a:t>- Hello, Vicky! It’s Nick speaking.</a:t>
            </a:r>
            <a:endParaRPr/>
          </a:p>
          <a:p>
            <a:pPr marL="342900" marR="0" lvl="0" indent="-342900" algn="l" rtl="0">
              <a:lnSpc>
                <a:spcPct val="90000"/>
              </a:lnSpc>
              <a:spcBef>
                <a:spcPts val="400"/>
              </a:spcBef>
              <a:spcAft>
                <a:spcPts val="0"/>
              </a:spcAft>
              <a:buClr>
                <a:schemeClr val="dk1"/>
              </a:buClr>
              <a:buSzPts val="1500"/>
              <a:buFont typeface="Noto Sans Symbols"/>
              <a:buNone/>
            </a:pPr>
            <a:r>
              <a:rPr lang="en-US" sz="2000" b="0" i="0" u="none">
                <a:solidFill>
                  <a:schemeClr val="dk1"/>
                </a:solidFill>
                <a:latin typeface="Arial"/>
                <a:ea typeface="Arial"/>
                <a:cs typeface="Arial"/>
                <a:sym typeface="Arial"/>
              </a:rPr>
              <a:t>- Hi, Nick!</a:t>
            </a:r>
            <a:endParaRPr/>
          </a:p>
          <a:p>
            <a:pPr marL="342900" marR="0" lvl="0" indent="-342900" algn="l" rtl="0">
              <a:lnSpc>
                <a:spcPct val="90000"/>
              </a:lnSpc>
              <a:spcBef>
                <a:spcPts val="400"/>
              </a:spcBef>
              <a:spcAft>
                <a:spcPts val="0"/>
              </a:spcAft>
              <a:buClr>
                <a:schemeClr val="dk1"/>
              </a:buClr>
              <a:buSzPts val="1500"/>
              <a:buFont typeface="Noto Sans Symbols"/>
              <a:buNone/>
            </a:pPr>
            <a:r>
              <a:rPr lang="en-US" sz="2000" b="0" i="0" u="none">
                <a:solidFill>
                  <a:schemeClr val="dk1"/>
                </a:solidFill>
                <a:latin typeface="Arial"/>
                <a:ea typeface="Arial"/>
                <a:cs typeface="Arial"/>
                <a:sym typeface="Arial"/>
              </a:rPr>
              <a:t>- You know, I’ve got a new computer game. Can you come? We can play together.</a:t>
            </a:r>
            <a:endParaRPr/>
          </a:p>
          <a:p>
            <a:pPr marL="342900" marR="0" lvl="0" indent="-342900" algn="l" rtl="0">
              <a:lnSpc>
                <a:spcPct val="90000"/>
              </a:lnSpc>
              <a:spcBef>
                <a:spcPts val="400"/>
              </a:spcBef>
              <a:spcAft>
                <a:spcPts val="0"/>
              </a:spcAft>
              <a:buClr>
                <a:schemeClr val="dk1"/>
              </a:buClr>
              <a:buSzPts val="1500"/>
              <a:buFont typeface="Noto Sans Symbols"/>
              <a:buNone/>
            </a:pPr>
            <a:r>
              <a:rPr lang="en-US" sz="2000" b="0" i="0" u="none">
                <a:solidFill>
                  <a:schemeClr val="dk1"/>
                </a:solidFill>
                <a:latin typeface="Arial"/>
                <a:ea typeface="Arial"/>
                <a:cs typeface="Arial"/>
                <a:sym typeface="Arial"/>
              </a:rPr>
              <a:t>- Sorry, I can’t. I’m very busy, you know. I must go shopping. Then I must do my homework. </a:t>
            </a:r>
            <a:endParaRPr/>
          </a:p>
          <a:p>
            <a:pPr marL="342900" marR="0" lvl="0" indent="-342900" algn="l" rtl="0">
              <a:lnSpc>
                <a:spcPct val="90000"/>
              </a:lnSpc>
              <a:spcBef>
                <a:spcPts val="400"/>
              </a:spcBef>
              <a:spcAft>
                <a:spcPts val="0"/>
              </a:spcAft>
              <a:buClr>
                <a:schemeClr val="dk1"/>
              </a:buClr>
              <a:buSzPts val="1500"/>
              <a:buFont typeface="Noto Sans Symbols"/>
              <a:buNone/>
            </a:pPr>
            <a:r>
              <a:rPr lang="en-US" sz="2000" b="0" i="0" u="none">
                <a:solidFill>
                  <a:schemeClr val="dk1"/>
                </a:solidFill>
                <a:latin typeface="Arial"/>
                <a:ea typeface="Arial"/>
                <a:cs typeface="Arial"/>
                <a:sym typeface="Arial"/>
              </a:rPr>
              <a:t>- There now, don’t worry. I’ll help you with the shopping. And you can do your homework. After that we can play together. </a:t>
            </a:r>
            <a:endParaRPr/>
          </a:p>
          <a:p>
            <a:pPr marL="342900" marR="0" lvl="0" indent="-342900" algn="l" rtl="0">
              <a:lnSpc>
                <a:spcPct val="90000"/>
              </a:lnSpc>
              <a:spcBef>
                <a:spcPts val="400"/>
              </a:spcBef>
              <a:spcAft>
                <a:spcPts val="0"/>
              </a:spcAft>
              <a:buClr>
                <a:schemeClr val="dk1"/>
              </a:buClr>
              <a:buSzPts val="1500"/>
              <a:buFont typeface="Noto Sans Symbols"/>
              <a:buNone/>
            </a:pPr>
            <a:r>
              <a:rPr lang="en-US" sz="2000" b="0" i="0" u="none">
                <a:solidFill>
                  <a:schemeClr val="dk1"/>
                </a:solidFill>
                <a:latin typeface="Arial"/>
                <a:ea typeface="Arial"/>
                <a:cs typeface="Arial"/>
                <a:sym typeface="Arial"/>
              </a:rPr>
              <a:t>- Oh, well, or course, I’d like to play. But ... . Really I don’t know.</a:t>
            </a:r>
            <a:endParaRPr/>
          </a:p>
          <a:p>
            <a:pPr marL="342900" marR="0" lvl="0" indent="-342900" algn="l" rtl="0">
              <a:lnSpc>
                <a:spcPct val="90000"/>
              </a:lnSpc>
              <a:spcBef>
                <a:spcPts val="400"/>
              </a:spcBef>
              <a:spcAft>
                <a:spcPts val="0"/>
              </a:spcAft>
              <a:buClr>
                <a:schemeClr val="dk1"/>
              </a:buClr>
              <a:buSzPts val="1500"/>
              <a:buFont typeface="Noto Sans Symbols"/>
              <a:buNone/>
            </a:pPr>
            <a:r>
              <a:rPr lang="en-US" sz="2000" b="0" i="0" u="none">
                <a:solidFill>
                  <a:schemeClr val="dk1"/>
                </a:solidFill>
                <a:latin typeface="Arial"/>
                <a:ea typeface="Arial"/>
                <a:cs typeface="Arial"/>
                <a:sym typeface="Arial"/>
              </a:rPr>
              <a:t>- Yes, come on! Do your homework! And I can do the shopping. What do you need to buy?</a:t>
            </a:r>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2"/>
        <p:cNvGrpSpPr/>
        <p:nvPr/>
      </p:nvGrpSpPr>
      <p:grpSpPr>
        <a:xfrm>
          <a:off x="0" y="0"/>
          <a:ext cx="0" cy="0"/>
          <a:chOff x="0" y="0"/>
          <a:chExt cx="0" cy="0"/>
        </a:xfrm>
      </p:grpSpPr>
      <p:sp>
        <p:nvSpPr>
          <p:cNvPr id="633" name="Google Shape;633;p87"/>
          <p:cNvSpPr>
            <a:spLocks noGrp="1"/>
          </p:cNvSpPr>
          <p:nvPr>
            <p:ph type="title"/>
          </p:nvPr>
        </p:nvSpPr>
        <p:spPr>
          <a:xfrm>
            <a:off x="762000" y="762000"/>
            <a:ext cx="7924800" cy="1143000"/>
          </a:xfrm>
          <a:prstGeom prst="roundRect">
            <a:avLst>
              <a:gd name="adj" fmla="val 16667"/>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3600"/>
              <a:buFont typeface="Arial"/>
              <a:buNone/>
            </a:pPr>
            <a:r>
              <a:rPr lang="en-US" sz="3600" b="0" i="0" u="none">
                <a:solidFill>
                  <a:schemeClr val="dk2"/>
                </a:solidFill>
                <a:latin typeface="Arial"/>
                <a:ea typeface="Arial"/>
                <a:cs typeface="Arial"/>
                <a:sym typeface="Arial"/>
              </a:rPr>
              <a:t>Структурно-логічна схема</a:t>
            </a:r>
            <a:endParaRPr/>
          </a:p>
        </p:txBody>
      </p:sp>
      <p:sp>
        <p:nvSpPr>
          <p:cNvPr id="634" name="Google Shape;634;p87"/>
          <p:cNvSpPr txBox="1">
            <a:spLocks noGrp="1"/>
          </p:cNvSpPr>
          <p:nvPr>
            <p:ph type="body" idx="1"/>
          </p:nvPr>
        </p:nvSpPr>
        <p:spPr>
          <a:xfrm>
            <a:off x="838200" y="2362200"/>
            <a:ext cx="7693025" cy="3724275"/>
          </a:xfrm>
          <a:prstGeom prst="rect">
            <a:avLst/>
          </a:prstGeom>
          <a:noFill/>
          <a:ln>
            <a:noFill/>
          </a:ln>
        </p:spPr>
        <p:txBody>
          <a:bodyPr spcFirstLastPara="1" wrap="square" lIns="91425" tIns="45700" rIns="91425" bIns="45700" anchor="t" anchorCtr="0">
            <a:noAutofit/>
          </a:bodyPr>
          <a:lstStyle/>
          <a:p>
            <a:pPr marL="342900" marR="0" lvl="0" indent="-342900" algn="just" rtl="0">
              <a:lnSpc>
                <a:spcPct val="100000"/>
              </a:lnSpc>
              <a:spcBef>
                <a:spcPts val="0"/>
              </a:spcBef>
              <a:spcAft>
                <a:spcPts val="0"/>
              </a:spcAft>
              <a:buClr>
                <a:schemeClr val="dk1"/>
              </a:buClr>
              <a:buSzPts val="2100"/>
              <a:buFont typeface="Noto Sans Symbols"/>
              <a:buChar char="●"/>
            </a:pPr>
            <a:r>
              <a:rPr lang="en-US" sz="2800" b="0" i="0" u="none">
                <a:solidFill>
                  <a:schemeClr val="dk1"/>
                </a:solidFill>
                <a:latin typeface="Arial"/>
                <a:ea typeface="Arial"/>
                <a:cs typeface="Arial"/>
                <a:sym typeface="Arial"/>
              </a:rPr>
              <a:t>- Hello, V! It’s N. speaking.</a:t>
            </a:r>
            <a:endParaRPr/>
          </a:p>
          <a:p>
            <a:pPr marL="342900" marR="0" lvl="0" indent="-342900" algn="just" rtl="0">
              <a:lnSpc>
                <a:spcPct val="100000"/>
              </a:lnSpc>
              <a:spcBef>
                <a:spcPts val="560"/>
              </a:spcBef>
              <a:spcAft>
                <a:spcPts val="0"/>
              </a:spcAft>
              <a:buClr>
                <a:schemeClr val="dk1"/>
              </a:buClr>
              <a:buSzPts val="2100"/>
              <a:buFont typeface="Noto Sans Symbols"/>
              <a:buChar char="●"/>
            </a:pPr>
            <a:r>
              <a:rPr lang="en-US" sz="2800" b="0" i="0" u="none">
                <a:solidFill>
                  <a:schemeClr val="dk1"/>
                </a:solidFill>
                <a:latin typeface="Arial"/>
                <a:ea typeface="Arial"/>
                <a:cs typeface="Arial"/>
                <a:sym typeface="Arial"/>
              </a:rPr>
              <a:t>- Hi, N.!</a:t>
            </a:r>
            <a:endParaRPr/>
          </a:p>
          <a:p>
            <a:pPr marL="342900" marR="0" lvl="0" indent="-342900" algn="just" rtl="0">
              <a:lnSpc>
                <a:spcPct val="100000"/>
              </a:lnSpc>
              <a:spcBef>
                <a:spcPts val="560"/>
              </a:spcBef>
              <a:spcAft>
                <a:spcPts val="0"/>
              </a:spcAft>
              <a:buClr>
                <a:schemeClr val="dk1"/>
              </a:buClr>
              <a:buSzPts val="2100"/>
              <a:buFont typeface="Noto Sans Symbols"/>
              <a:buChar char="●"/>
            </a:pPr>
            <a:r>
              <a:rPr lang="en-US" sz="2800" b="0" i="0" u="none">
                <a:solidFill>
                  <a:schemeClr val="dk1"/>
                </a:solidFill>
                <a:latin typeface="Arial"/>
                <a:ea typeface="Arial"/>
                <a:cs typeface="Arial"/>
                <a:sym typeface="Arial"/>
              </a:rPr>
              <a:t>- You know,...</a:t>
            </a:r>
            <a:endParaRPr/>
          </a:p>
          <a:p>
            <a:pPr marL="342900" marR="0" lvl="0" indent="-342900" algn="just" rtl="0">
              <a:lnSpc>
                <a:spcPct val="100000"/>
              </a:lnSpc>
              <a:spcBef>
                <a:spcPts val="560"/>
              </a:spcBef>
              <a:spcAft>
                <a:spcPts val="0"/>
              </a:spcAft>
              <a:buClr>
                <a:schemeClr val="dk1"/>
              </a:buClr>
              <a:buSzPts val="2100"/>
              <a:buFont typeface="Noto Sans Symbols"/>
              <a:buChar char="●"/>
            </a:pPr>
            <a:r>
              <a:rPr lang="en-US" sz="2800" b="0" i="0" u="none">
                <a:solidFill>
                  <a:schemeClr val="dk1"/>
                </a:solidFill>
                <a:latin typeface="Arial"/>
                <a:ea typeface="Arial"/>
                <a:cs typeface="Arial"/>
                <a:sym typeface="Arial"/>
              </a:rPr>
              <a:t>- I’m sorry…</a:t>
            </a:r>
            <a:endParaRPr/>
          </a:p>
          <a:p>
            <a:pPr marL="342900" marR="0" lvl="0" indent="-342900" algn="just" rtl="0">
              <a:lnSpc>
                <a:spcPct val="100000"/>
              </a:lnSpc>
              <a:spcBef>
                <a:spcPts val="560"/>
              </a:spcBef>
              <a:spcAft>
                <a:spcPts val="0"/>
              </a:spcAft>
              <a:buClr>
                <a:schemeClr val="dk1"/>
              </a:buClr>
              <a:buSzPts val="2100"/>
              <a:buFont typeface="Noto Sans Symbols"/>
              <a:buChar char="●"/>
            </a:pPr>
            <a:r>
              <a:rPr lang="en-US" sz="2800" b="0" i="0" u="none">
                <a:solidFill>
                  <a:schemeClr val="dk1"/>
                </a:solidFill>
                <a:latin typeface="Arial"/>
                <a:ea typeface="Arial"/>
                <a:cs typeface="Arial"/>
                <a:sym typeface="Arial"/>
              </a:rPr>
              <a:t>- I can help  ...</a:t>
            </a:r>
            <a:endParaRPr/>
          </a:p>
          <a:p>
            <a:pPr marL="342900" marR="0" lvl="0" indent="-342900" algn="just" rtl="0">
              <a:lnSpc>
                <a:spcPct val="100000"/>
              </a:lnSpc>
              <a:spcBef>
                <a:spcPts val="560"/>
              </a:spcBef>
              <a:spcAft>
                <a:spcPts val="0"/>
              </a:spcAft>
              <a:buClr>
                <a:schemeClr val="dk1"/>
              </a:buClr>
              <a:buSzPts val="2100"/>
              <a:buFont typeface="Noto Sans Symbols"/>
              <a:buChar char="●"/>
            </a:pPr>
            <a:r>
              <a:rPr lang="en-US" sz="2800" b="0" i="0" u="none">
                <a:solidFill>
                  <a:schemeClr val="dk1"/>
                </a:solidFill>
                <a:latin typeface="Arial"/>
                <a:ea typeface="Arial"/>
                <a:cs typeface="Arial"/>
                <a:sym typeface="Arial"/>
              </a:rPr>
              <a:t>- Oh, well...</a:t>
            </a:r>
            <a:endParaRPr/>
          </a:p>
          <a:p>
            <a:pPr marL="342900" marR="0" lvl="0" indent="-342900" algn="l" rtl="0">
              <a:lnSpc>
                <a:spcPct val="100000"/>
              </a:lnSpc>
              <a:spcBef>
                <a:spcPts val="560"/>
              </a:spcBef>
              <a:spcAft>
                <a:spcPts val="0"/>
              </a:spcAft>
              <a:buClr>
                <a:schemeClr val="dk1"/>
              </a:buClr>
              <a:buSzPts val="2100"/>
              <a:buFont typeface="Noto Sans Symbols"/>
              <a:buChar char="●"/>
            </a:pPr>
            <a:r>
              <a:rPr lang="en-US" sz="2800" b="0" i="0" u="none">
                <a:solidFill>
                  <a:schemeClr val="dk1"/>
                </a:solidFill>
                <a:latin typeface="Arial"/>
                <a:ea typeface="Arial"/>
                <a:cs typeface="Arial"/>
                <a:sym typeface="Arial"/>
              </a:rPr>
              <a:t>- Yes, come on! Do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34">
                                            <p:txEl>
                                              <p:pRg st="0" end="0"/>
                                            </p:txEl>
                                          </p:spTgt>
                                        </p:tgtEl>
                                        <p:attrNameLst>
                                          <p:attrName>style.visibility</p:attrName>
                                        </p:attrNameLst>
                                      </p:cBhvr>
                                      <p:to>
                                        <p:strVal val="visible"/>
                                      </p:to>
                                    </p:set>
                                    <p:anim calcmode="lin" valueType="num">
                                      <p:cBhvr additive="base">
                                        <p:cTn id="7" dur="500"/>
                                        <p:tgtEl>
                                          <p:spTgt spid="63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34">
                                            <p:txEl>
                                              <p:pRg st="1" end="1"/>
                                            </p:txEl>
                                          </p:spTgt>
                                        </p:tgtEl>
                                        <p:attrNameLst>
                                          <p:attrName>style.visibility</p:attrName>
                                        </p:attrNameLst>
                                      </p:cBhvr>
                                      <p:to>
                                        <p:strVal val="visible"/>
                                      </p:to>
                                    </p:set>
                                    <p:anim calcmode="lin" valueType="num">
                                      <p:cBhvr additive="base">
                                        <p:cTn id="12" dur="500"/>
                                        <p:tgtEl>
                                          <p:spTgt spid="63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34">
                                            <p:txEl>
                                              <p:pRg st="2" end="2"/>
                                            </p:txEl>
                                          </p:spTgt>
                                        </p:tgtEl>
                                        <p:attrNameLst>
                                          <p:attrName>style.visibility</p:attrName>
                                        </p:attrNameLst>
                                      </p:cBhvr>
                                      <p:to>
                                        <p:strVal val="visible"/>
                                      </p:to>
                                    </p:set>
                                    <p:anim calcmode="lin" valueType="num">
                                      <p:cBhvr additive="base">
                                        <p:cTn id="17" dur="500"/>
                                        <p:tgtEl>
                                          <p:spTgt spid="63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34">
                                            <p:txEl>
                                              <p:pRg st="3" end="3"/>
                                            </p:txEl>
                                          </p:spTgt>
                                        </p:tgtEl>
                                        <p:attrNameLst>
                                          <p:attrName>style.visibility</p:attrName>
                                        </p:attrNameLst>
                                      </p:cBhvr>
                                      <p:to>
                                        <p:strVal val="visible"/>
                                      </p:to>
                                    </p:set>
                                    <p:anim calcmode="lin" valueType="num">
                                      <p:cBhvr additive="base">
                                        <p:cTn id="22" dur="500"/>
                                        <p:tgtEl>
                                          <p:spTgt spid="63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34">
                                            <p:txEl>
                                              <p:pRg st="4" end="4"/>
                                            </p:txEl>
                                          </p:spTgt>
                                        </p:tgtEl>
                                        <p:attrNameLst>
                                          <p:attrName>style.visibility</p:attrName>
                                        </p:attrNameLst>
                                      </p:cBhvr>
                                      <p:to>
                                        <p:strVal val="visible"/>
                                      </p:to>
                                    </p:set>
                                    <p:anim calcmode="lin" valueType="num">
                                      <p:cBhvr additive="base">
                                        <p:cTn id="27" dur="500"/>
                                        <p:tgtEl>
                                          <p:spTgt spid="63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634">
                                            <p:txEl>
                                              <p:pRg st="5" end="5"/>
                                            </p:txEl>
                                          </p:spTgt>
                                        </p:tgtEl>
                                        <p:attrNameLst>
                                          <p:attrName>style.visibility</p:attrName>
                                        </p:attrNameLst>
                                      </p:cBhvr>
                                      <p:to>
                                        <p:strVal val="visible"/>
                                      </p:to>
                                    </p:set>
                                    <p:anim calcmode="lin" valueType="num">
                                      <p:cBhvr additive="base">
                                        <p:cTn id="32" dur="500"/>
                                        <p:tgtEl>
                                          <p:spTgt spid="63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34">
                                            <p:txEl>
                                              <p:pRg st="6" end="6"/>
                                            </p:txEl>
                                          </p:spTgt>
                                        </p:tgtEl>
                                        <p:attrNameLst>
                                          <p:attrName>style.visibility</p:attrName>
                                        </p:attrNameLst>
                                      </p:cBhvr>
                                      <p:to>
                                        <p:strVal val="visible"/>
                                      </p:to>
                                    </p:set>
                                    <p:anim calcmode="lin" valueType="num">
                                      <p:cBhvr additive="base">
                                        <p:cTn id="37" dur="500"/>
                                        <p:tgtEl>
                                          <p:spTgt spid="63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8"/>
        <p:cNvGrpSpPr/>
        <p:nvPr/>
      </p:nvGrpSpPr>
      <p:grpSpPr>
        <a:xfrm>
          <a:off x="0" y="0"/>
          <a:ext cx="0" cy="0"/>
          <a:chOff x="0" y="0"/>
          <a:chExt cx="0" cy="0"/>
        </a:xfrm>
      </p:grpSpPr>
      <p:sp>
        <p:nvSpPr>
          <p:cNvPr id="639" name="Google Shape;639;p88"/>
          <p:cNvSpPr>
            <a:spLocks noGrp="1"/>
          </p:cNvSpPr>
          <p:nvPr>
            <p:ph type="title"/>
          </p:nvPr>
        </p:nvSpPr>
        <p:spPr>
          <a:xfrm>
            <a:off x="762000" y="762000"/>
            <a:ext cx="7924800" cy="1143000"/>
          </a:xfrm>
          <a:prstGeom prst="roundRect">
            <a:avLst>
              <a:gd name="adj" fmla="val 16667"/>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3600"/>
              <a:buFont typeface="Arial"/>
              <a:buNone/>
            </a:pPr>
            <a:r>
              <a:rPr lang="en-US" sz="3600" b="1" i="0" u="none">
                <a:solidFill>
                  <a:schemeClr val="dk2"/>
                </a:solidFill>
                <a:latin typeface="Arial"/>
                <a:ea typeface="Arial"/>
                <a:cs typeface="Arial"/>
                <a:sym typeface="Arial"/>
              </a:rPr>
              <a:t>Вправи на побудову діалогу</a:t>
            </a:r>
            <a:endParaRPr/>
          </a:p>
        </p:txBody>
      </p:sp>
      <p:sp>
        <p:nvSpPr>
          <p:cNvPr id="640" name="Google Shape;640;p88"/>
          <p:cNvSpPr txBox="1">
            <a:spLocks noGrp="1"/>
          </p:cNvSpPr>
          <p:nvPr>
            <p:ph type="body" idx="1"/>
          </p:nvPr>
        </p:nvSpPr>
        <p:spPr>
          <a:xfrm>
            <a:off x="838200" y="2362200"/>
            <a:ext cx="7693025" cy="3724275"/>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1800"/>
              <a:buFont typeface="Noto Sans Symbols"/>
              <a:buChar char="●"/>
            </a:pPr>
            <a:r>
              <a:rPr lang="en-US" sz="2400" b="1" i="0" u="none">
                <a:solidFill>
                  <a:schemeClr val="dk1"/>
                </a:solidFill>
                <a:latin typeface="Arial"/>
                <a:ea typeface="Arial"/>
                <a:cs typeface="Arial"/>
                <a:sym typeface="Arial"/>
              </a:rPr>
              <a:t>Ситуація</a:t>
            </a:r>
            <a:r>
              <a:rPr lang="en-US" sz="2400" b="0" i="0" u="none">
                <a:solidFill>
                  <a:schemeClr val="dk1"/>
                </a:solidFill>
                <a:latin typeface="Arial"/>
                <a:ea typeface="Arial"/>
                <a:cs typeface="Arial"/>
                <a:sym typeface="Arial"/>
              </a:rPr>
              <a:t> для діалогу-розпитування:</a:t>
            </a:r>
            <a:endParaRPr/>
          </a:p>
          <a:p>
            <a:pPr marL="342900" marR="0" lvl="0" indent="-342900" algn="just" rtl="0">
              <a:lnSpc>
                <a:spcPct val="80000"/>
              </a:lnSpc>
              <a:spcBef>
                <a:spcPts val="480"/>
              </a:spcBef>
              <a:spcAft>
                <a:spcPts val="0"/>
              </a:spcAft>
              <a:buClr>
                <a:schemeClr val="dk1"/>
              </a:buClr>
              <a:buSzPts val="1800"/>
              <a:buFont typeface="Noto Sans Symbols"/>
              <a:buChar char="●"/>
            </a:pPr>
            <a:r>
              <a:rPr lang="en-US" sz="2400" b="0" i="0" u="none">
                <a:solidFill>
                  <a:schemeClr val="dk1"/>
                </a:solidFill>
                <a:latin typeface="Arial"/>
                <a:ea typeface="Arial"/>
                <a:cs typeface="Arial"/>
                <a:sym typeface="Arial"/>
              </a:rPr>
              <a:t>Ми повертаємося з будинку-музею Роберта Бернса В Шотландії. Зараз ми знаходимося у книжковому магазині.</a:t>
            </a:r>
            <a:endParaRPr/>
          </a:p>
          <a:p>
            <a:pPr marL="342900" marR="0" lvl="0" indent="-342900" algn="just" rtl="0">
              <a:lnSpc>
                <a:spcPct val="80000"/>
              </a:lnSpc>
              <a:spcBef>
                <a:spcPts val="480"/>
              </a:spcBef>
              <a:spcAft>
                <a:spcPts val="0"/>
              </a:spcAft>
              <a:buClr>
                <a:schemeClr val="dk1"/>
              </a:buClr>
              <a:buSzPts val="1800"/>
              <a:buFont typeface="Noto Sans Symbols"/>
              <a:buChar char="●"/>
            </a:pPr>
            <a:r>
              <a:rPr lang="en-US" sz="2400" b="1" i="0" u="none">
                <a:solidFill>
                  <a:schemeClr val="dk1"/>
                </a:solidFill>
                <a:latin typeface="Arial"/>
                <a:ea typeface="Arial"/>
                <a:cs typeface="Arial"/>
                <a:sym typeface="Arial"/>
              </a:rPr>
              <a:t>Завдання першому партнеру</a:t>
            </a:r>
            <a:r>
              <a:rPr lang="en-US" sz="2400" b="0" i="0" u="none">
                <a:solidFill>
                  <a:schemeClr val="dk1"/>
                </a:solidFill>
                <a:latin typeface="Arial"/>
                <a:ea typeface="Arial"/>
                <a:cs typeface="Arial"/>
                <a:sym typeface="Arial"/>
              </a:rPr>
              <a:t>: Ви – продавець. Привітайте покупця, з’ясуйте його літературні уподобання та мови, на яких він читає.</a:t>
            </a:r>
            <a:endParaRPr/>
          </a:p>
          <a:p>
            <a:pPr marL="342900" marR="0" lvl="0" indent="-342900" algn="just" rtl="0">
              <a:lnSpc>
                <a:spcPct val="80000"/>
              </a:lnSpc>
              <a:spcBef>
                <a:spcPts val="480"/>
              </a:spcBef>
              <a:spcAft>
                <a:spcPts val="0"/>
              </a:spcAft>
              <a:buClr>
                <a:schemeClr val="dk1"/>
              </a:buClr>
              <a:buSzPts val="1800"/>
              <a:buFont typeface="Noto Sans Symbols"/>
              <a:buChar char="●"/>
            </a:pPr>
            <a:r>
              <a:rPr lang="en-US" sz="2400" b="1" i="0" u="none">
                <a:solidFill>
                  <a:schemeClr val="dk1"/>
                </a:solidFill>
                <a:latin typeface="Arial"/>
                <a:ea typeface="Arial"/>
                <a:cs typeface="Arial"/>
                <a:sym typeface="Arial"/>
              </a:rPr>
              <a:t>Завдання другому партнеру</a:t>
            </a:r>
            <a:r>
              <a:rPr lang="en-US" sz="2400" b="0" i="0" u="none">
                <a:solidFill>
                  <a:schemeClr val="dk1"/>
                </a:solidFill>
                <a:latin typeface="Arial"/>
                <a:ea typeface="Arial"/>
                <a:cs typeface="Arial"/>
                <a:sym typeface="Arial"/>
              </a:rPr>
              <a:t>: Ви – покупець. У магазині стільки книжок, що очі розбігаються. Зверніться до продавця. Він допоможе у виборі книжки.</a:t>
            </a:r>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4"/>
        <p:cNvGrpSpPr/>
        <p:nvPr/>
      </p:nvGrpSpPr>
      <p:grpSpPr>
        <a:xfrm>
          <a:off x="0" y="0"/>
          <a:ext cx="0" cy="0"/>
          <a:chOff x="0" y="0"/>
          <a:chExt cx="0" cy="0"/>
        </a:xfrm>
      </p:grpSpPr>
      <p:sp>
        <p:nvSpPr>
          <p:cNvPr id="645" name="Google Shape;645;p89"/>
          <p:cNvSpPr>
            <a:spLocks noGrp="1"/>
          </p:cNvSpPr>
          <p:nvPr>
            <p:ph type="title"/>
          </p:nvPr>
        </p:nvSpPr>
        <p:spPr>
          <a:xfrm>
            <a:off x="762000" y="762000"/>
            <a:ext cx="7924800" cy="1143000"/>
          </a:xfrm>
          <a:prstGeom prst="roundRect">
            <a:avLst>
              <a:gd name="adj" fmla="val 16667"/>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None/>
            </a:pPr>
            <a:endParaRPr sz="3600" b="1" i="0" u="none">
              <a:solidFill>
                <a:schemeClr val="dk2"/>
              </a:solidFill>
              <a:latin typeface="Arial"/>
              <a:ea typeface="Arial"/>
              <a:cs typeface="Arial"/>
              <a:sym typeface="Arial"/>
            </a:endParaRPr>
          </a:p>
        </p:txBody>
      </p:sp>
      <p:sp>
        <p:nvSpPr>
          <p:cNvPr id="646" name="Google Shape;646;p89"/>
          <p:cNvSpPr txBox="1">
            <a:spLocks noGrp="1"/>
          </p:cNvSpPr>
          <p:nvPr>
            <p:ph type="body" idx="1"/>
          </p:nvPr>
        </p:nvSpPr>
        <p:spPr>
          <a:xfrm>
            <a:off x="838200" y="2362200"/>
            <a:ext cx="7693025" cy="3724275"/>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100"/>
              <a:buFont typeface="Noto Sans Symbols"/>
              <a:buChar char="●"/>
            </a:pPr>
            <a:r>
              <a:rPr lang="en-US" sz="2800" b="0" i="0" u="none">
                <a:solidFill>
                  <a:schemeClr val="dk1"/>
                </a:solidFill>
                <a:latin typeface="Arial"/>
                <a:ea typeface="Arial"/>
                <a:cs typeface="Arial"/>
                <a:sym typeface="Arial"/>
              </a:rPr>
              <a:t>b) Role-play the situation in pairs.</a:t>
            </a:r>
            <a:endParaRPr/>
          </a:p>
          <a:p>
            <a:pPr marL="342900" marR="0" lvl="0" indent="-342900" algn="l" rtl="0">
              <a:lnSpc>
                <a:spcPct val="90000"/>
              </a:lnSpc>
              <a:spcBef>
                <a:spcPts val="560"/>
              </a:spcBef>
              <a:spcAft>
                <a:spcPts val="0"/>
              </a:spcAft>
              <a:buClr>
                <a:schemeClr val="dk1"/>
              </a:buClr>
              <a:buSzPts val="2100"/>
              <a:buFont typeface="Noto Sans Symbols"/>
              <a:buChar char="●"/>
            </a:pPr>
            <a:r>
              <a:rPr lang="en-US" sz="2800" b="1" i="0" u="none">
                <a:solidFill>
                  <a:schemeClr val="dk1"/>
                </a:solidFill>
                <a:latin typeface="Arial"/>
                <a:ea typeface="Arial"/>
                <a:cs typeface="Arial"/>
                <a:sym typeface="Arial"/>
              </a:rPr>
              <a:t>A:</a:t>
            </a:r>
            <a:r>
              <a:rPr lang="en-US" sz="2800" b="0" i="0" u="none">
                <a:solidFill>
                  <a:schemeClr val="dk1"/>
                </a:solidFill>
                <a:latin typeface="Arial"/>
                <a:ea typeface="Arial"/>
                <a:cs typeface="Arial"/>
                <a:sym typeface="Arial"/>
              </a:rPr>
              <a:t> you are the interviewer for a </a:t>
            </a:r>
            <a:r>
              <a:rPr lang="en-US" sz="2800" b="0" i="1" u="none">
                <a:solidFill>
                  <a:schemeClr val="dk1"/>
                </a:solidFill>
                <a:latin typeface="Arial"/>
                <a:ea typeface="Arial"/>
                <a:cs typeface="Arial"/>
                <a:sym typeface="Arial"/>
              </a:rPr>
              <a:t>Music Magazine. </a:t>
            </a:r>
            <a:endParaRPr/>
          </a:p>
          <a:p>
            <a:pPr marL="342900" marR="0" lvl="0" indent="-342900" algn="l" rtl="0">
              <a:lnSpc>
                <a:spcPct val="90000"/>
              </a:lnSpc>
              <a:spcBef>
                <a:spcPts val="560"/>
              </a:spcBef>
              <a:spcAft>
                <a:spcPts val="0"/>
              </a:spcAft>
              <a:buClr>
                <a:schemeClr val="dk1"/>
              </a:buClr>
              <a:buSzPts val="2100"/>
              <a:buFont typeface="Noto Sans Symbols"/>
              <a:buChar char="●"/>
            </a:pPr>
            <a:r>
              <a:rPr lang="en-US" sz="2800" b="0" i="0" u="none">
                <a:solidFill>
                  <a:schemeClr val="dk1"/>
                </a:solidFill>
                <a:latin typeface="Arial"/>
                <a:ea typeface="Arial"/>
                <a:cs typeface="Arial"/>
                <a:sym typeface="Arial"/>
              </a:rPr>
              <a:t>Interview Ruslana Lyzhychko (6-8 questions).</a:t>
            </a:r>
            <a:endParaRPr/>
          </a:p>
          <a:p>
            <a:pPr marL="342900" marR="0" lvl="0" indent="-342900" algn="l" rtl="0">
              <a:lnSpc>
                <a:spcPct val="90000"/>
              </a:lnSpc>
              <a:spcBef>
                <a:spcPts val="560"/>
              </a:spcBef>
              <a:spcAft>
                <a:spcPts val="0"/>
              </a:spcAft>
              <a:buClr>
                <a:schemeClr val="dk1"/>
              </a:buClr>
              <a:buSzPts val="2100"/>
              <a:buFont typeface="Noto Sans Symbols"/>
              <a:buChar char="●"/>
            </a:pPr>
            <a:r>
              <a:rPr lang="en-US" sz="2800" b="0" i="0" u="none">
                <a:solidFill>
                  <a:schemeClr val="dk1"/>
                </a:solidFill>
                <a:latin typeface="Arial"/>
                <a:ea typeface="Arial"/>
                <a:cs typeface="Arial"/>
                <a:sym typeface="Arial"/>
              </a:rPr>
              <a:t>Use the article above. </a:t>
            </a:r>
            <a:endParaRPr/>
          </a:p>
          <a:p>
            <a:pPr marL="342900" marR="0" lvl="0" indent="-342900" algn="l" rtl="0">
              <a:lnSpc>
                <a:spcPct val="90000"/>
              </a:lnSpc>
              <a:spcBef>
                <a:spcPts val="560"/>
              </a:spcBef>
              <a:spcAft>
                <a:spcPts val="0"/>
              </a:spcAft>
              <a:buClr>
                <a:schemeClr val="dk1"/>
              </a:buClr>
              <a:buSzPts val="2100"/>
              <a:buFont typeface="Noto Sans Symbols"/>
              <a:buChar char="●"/>
            </a:pPr>
            <a:r>
              <a:rPr lang="en-US" sz="2800" b="1" i="0" u="none">
                <a:solidFill>
                  <a:schemeClr val="dk1"/>
                </a:solidFill>
                <a:latin typeface="Arial"/>
                <a:ea typeface="Arial"/>
                <a:cs typeface="Arial"/>
                <a:sym typeface="Arial"/>
              </a:rPr>
              <a:t>B</a:t>
            </a:r>
            <a:r>
              <a:rPr lang="en-US" sz="2800" b="0" i="0" u="none">
                <a:solidFill>
                  <a:schemeClr val="dk1"/>
                </a:solidFill>
                <a:latin typeface="Arial"/>
                <a:ea typeface="Arial"/>
                <a:cs typeface="Arial"/>
                <a:sym typeface="Arial"/>
              </a:rPr>
              <a:t>: imagine you are Ruslana. Answer </a:t>
            </a:r>
            <a:r>
              <a:rPr lang="en-US" sz="2800" b="1" i="0" u="none">
                <a:solidFill>
                  <a:schemeClr val="dk1"/>
                </a:solidFill>
                <a:latin typeface="Arial"/>
                <a:ea typeface="Arial"/>
                <a:cs typeface="Arial"/>
                <a:sym typeface="Arial"/>
              </a:rPr>
              <a:t>A'</a:t>
            </a:r>
            <a:r>
              <a:rPr lang="en-US" sz="2800" b="0" i="0" u="none">
                <a:solidFill>
                  <a:schemeClr val="dk1"/>
                </a:solidFill>
                <a:latin typeface="Arial"/>
                <a:ea typeface="Arial"/>
                <a:cs typeface="Arial"/>
                <a:sym typeface="Arial"/>
              </a:rPr>
              <a:t>s questions basing on the information above.</a:t>
            </a:r>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50"/>
        <p:cNvGrpSpPr/>
        <p:nvPr/>
      </p:nvGrpSpPr>
      <p:grpSpPr>
        <a:xfrm>
          <a:off x="0" y="0"/>
          <a:ext cx="0" cy="0"/>
          <a:chOff x="0" y="0"/>
          <a:chExt cx="0" cy="0"/>
        </a:xfrm>
      </p:grpSpPr>
      <p:sp>
        <p:nvSpPr>
          <p:cNvPr id="651" name="Google Shape;651;p90"/>
          <p:cNvSpPr>
            <a:spLocks noGrp="1"/>
          </p:cNvSpPr>
          <p:nvPr>
            <p:ph type="title"/>
          </p:nvPr>
        </p:nvSpPr>
        <p:spPr>
          <a:xfrm>
            <a:off x="762000" y="762000"/>
            <a:ext cx="7924800" cy="1143000"/>
          </a:xfrm>
          <a:prstGeom prst="roundRect">
            <a:avLst>
              <a:gd name="adj" fmla="val 16667"/>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3200"/>
              <a:buFont typeface="Arial"/>
              <a:buNone/>
            </a:pPr>
            <a:r>
              <a:rPr lang="en-US" sz="3200" b="1" i="0" u="none">
                <a:solidFill>
                  <a:schemeClr val="dk2"/>
                </a:solidFill>
                <a:latin typeface="Arial"/>
                <a:ea typeface="Arial"/>
                <a:cs typeface="Arial"/>
                <a:sym typeface="Arial"/>
              </a:rPr>
              <a:t>В навчанні діалогічного мовлення слід дотримуватись таких кроків </a:t>
            </a:r>
            <a:endParaRPr/>
          </a:p>
        </p:txBody>
      </p:sp>
      <p:sp>
        <p:nvSpPr>
          <p:cNvPr id="652" name="Google Shape;652;p90"/>
          <p:cNvSpPr txBox="1">
            <a:spLocks noGrp="1"/>
          </p:cNvSpPr>
          <p:nvPr>
            <p:ph type="body" idx="1"/>
          </p:nvPr>
        </p:nvSpPr>
        <p:spPr>
          <a:xfrm>
            <a:off x="838200" y="2362200"/>
            <a:ext cx="7693025" cy="3724275"/>
          </a:xfrm>
          <a:prstGeom prst="rect">
            <a:avLst/>
          </a:prstGeom>
          <a:noFill/>
          <a:ln>
            <a:noFill/>
          </a:ln>
        </p:spPr>
        <p:txBody>
          <a:bodyPr spcFirstLastPara="1" wrap="square" lIns="91425" tIns="45700" rIns="91425" bIns="45700" anchor="t" anchorCtr="0">
            <a:noAutofit/>
          </a:bodyPr>
          <a:lstStyle/>
          <a:p>
            <a:pPr marL="342900" marR="0" lvl="0" indent="-342900" algn="just" rtl="0">
              <a:lnSpc>
                <a:spcPct val="90000"/>
              </a:lnSpc>
              <a:spcBef>
                <a:spcPts val="0"/>
              </a:spcBef>
              <a:spcAft>
                <a:spcPts val="0"/>
              </a:spcAft>
              <a:buClr>
                <a:schemeClr val="dk1"/>
              </a:buClr>
              <a:buSzPts val="1500"/>
              <a:buFont typeface="Noto Sans Symbols"/>
              <a:buChar char="●"/>
            </a:pPr>
            <a:r>
              <a:rPr lang="en-US" sz="2000" b="0" i="0" u="none">
                <a:solidFill>
                  <a:schemeClr val="dk1"/>
                </a:solidFill>
                <a:latin typeface="Arial"/>
                <a:ea typeface="Arial"/>
                <a:cs typeface="Arial"/>
                <a:sym typeface="Arial"/>
              </a:rPr>
              <a:t>1. Навчання </a:t>
            </a:r>
            <a:r>
              <a:rPr lang="en-US" sz="2000" b="1" i="0" u="none">
                <a:solidFill>
                  <a:schemeClr val="dk1"/>
                </a:solidFill>
                <a:latin typeface="Arial"/>
                <a:ea typeface="Arial"/>
                <a:cs typeface="Arial"/>
                <a:sym typeface="Arial"/>
              </a:rPr>
              <a:t>реплікування</a:t>
            </a:r>
            <a:r>
              <a:rPr lang="en-US" sz="2000" b="0" i="0" u="none">
                <a:solidFill>
                  <a:schemeClr val="dk1"/>
                </a:solidFill>
                <a:latin typeface="Arial"/>
                <a:ea typeface="Arial"/>
                <a:cs typeface="Arial"/>
                <a:sym typeface="Arial"/>
              </a:rPr>
              <a:t>, тобто поступове підведення учнів до побудови тричленних мікродіалогів: S - R + S.</a:t>
            </a:r>
            <a:endParaRPr/>
          </a:p>
          <a:p>
            <a:pPr marL="342900" marR="0" lvl="0" indent="-342900" algn="just" rtl="0">
              <a:lnSpc>
                <a:spcPct val="90000"/>
              </a:lnSpc>
              <a:spcBef>
                <a:spcPts val="400"/>
              </a:spcBef>
              <a:spcAft>
                <a:spcPts val="0"/>
              </a:spcAft>
              <a:buClr>
                <a:schemeClr val="dk1"/>
              </a:buClr>
              <a:buSzPts val="1500"/>
              <a:buFont typeface="Noto Sans Symbols"/>
              <a:buChar char="●"/>
            </a:pPr>
            <a:r>
              <a:rPr lang="en-US" sz="2000" b="0" i="0" u="none">
                <a:solidFill>
                  <a:schemeClr val="dk1"/>
                </a:solidFill>
                <a:latin typeface="Arial"/>
                <a:ea typeface="Arial"/>
                <a:cs typeface="Arial"/>
                <a:sym typeface="Arial"/>
              </a:rPr>
              <a:t>2. Побудова діалогів </a:t>
            </a:r>
            <a:r>
              <a:rPr lang="en-US" sz="2000" b="1" i="0" u="none">
                <a:solidFill>
                  <a:schemeClr val="dk1"/>
                </a:solidFill>
                <a:latin typeface="Arial"/>
                <a:ea typeface="Arial"/>
                <a:cs typeface="Arial"/>
                <a:sym typeface="Arial"/>
              </a:rPr>
              <a:t>з опорою на тематичні тексти</a:t>
            </a:r>
            <a:r>
              <a:rPr lang="en-US" sz="2000" b="0" i="0" u="none">
                <a:solidFill>
                  <a:schemeClr val="dk1"/>
                </a:solidFill>
                <a:latin typeface="Arial"/>
                <a:ea typeface="Arial"/>
                <a:cs typeface="Arial"/>
                <a:sym typeface="Arial"/>
              </a:rPr>
              <a:t> у відповідності із запропонованою ситуацією </a:t>
            </a:r>
            <a:r>
              <a:rPr lang="en-US" sz="2000" b="1" i="0" u="none">
                <a:solidFill>
                  <a:schemeClr val="dk1"/>
                </a:solidFill>
                <a:latin typeface="Arial"/>
                <a:ea typeface="Arial"/>
                <a:cs typeface="Arial"/>
                <a:sym typeface="Arial"/>
              </a:rPr>
              <a:t>по зразку</a:t>
            </a:r>
            <a:r>
              <a:rPr lang="en-US" sz="2000" b="0" i="0" u="none">
                <a:solidFill>
                  <a:schemeClr val="dk1"/>
                </a:solidFill>
                <a:latin typeface="Arial"/>
                <a:ea typeface="Arial"/>
                <a:cs typeface="Arial"/>
                <a:sym typeface="Arial"/>
              </a:rPr>
              <a:t>, даному вчителем, і </a:t>
            </a:r>
            <a:r>
              <a:rPr lang="en-US" sz="2000" b="1" i="0" u="none">
                <a:solidFill>
                  <a:schemeClr val="dk1"/>
                </a:solidFill>
                <a:latin typeface="Arial"/>
                <a:ea typeface="Arial"/>
                <a:cs typeface="Arial"/>
                <a:sym typeface="Arial"/>
              </a:rPr>
              <a:t>структурно-логічній схемі.</a:t>
            </a:r>
            <a:endParaRPr/>
          </a:p>
          <a:p>
            <a:pPr marL="342900" marR="0" lvl="0" indent="-342900" algn="just" rtl="0">
              <a:lnSpc>
                <a:spcPct val="90000"/>
              </a:lnSpc>
              <a:spcBef>
                <a:spcPts val="400"/>
              </a:spcBef>
              <a:spcAft>
                <a:spcPts val="0"/>
              </a:spcAft>
              <a:buClr>
                <a:schemeClr val="dk1"/>
              </a:buClr>
              <a:buSzPts val="1500"/>
              <a:buFont typeface="Noto Sans Symbols"/>
              <a:buChar char="●"/>
            </a:pPr>
            <a:r>
              <a:rPr lang="en-US" sz="2000" b="0" i="0" u="none">
                <a:solidFill>
                  <a:schemeClr val="dk1"/>
                </a:solidFill>
                <a:latin typeface="Arial"/>
                <a:ea typeface="Arial"/>
                <a:cs typeface="Arial"/>
                <a:sym typeface="Arial"/>
              </a:rPr>
              <a:t>3. Побудова діалогів </a:t>
            </a:r>
            <a:r>
              <a:rPr lang="en-US" sz="2000" b="1" i="0" u="none">
                <a:solidFill>
                  <a:schemeClr val="dk1"/>
                </a:solidFill>
                <a:latin typeface="Arial"/>
                <a:ea typeface="Arial"/>
                <a:cs typeface="Arial"/>
                <a:sym typeface="Arial"/>
              </a:rPr>
              <a:t>на основі розмовної теми</a:t>
            </a:r>
            <a:r>
              <a:rPr lang="en-US" sz="2000" b="0" i="0" u="none">
                <a:solidFill>
                  <a:schemeClr val="dk1"/>
                </a:solidFill>
                <a:latin typeface="Arial"/>
                <a:ea typeface="Arial"/>
                <a:cs typeface="Arial"/>
                <a:sym typeface="Arial"/>
              </a:rPr>
              <a:t>, що вивчається, а також міжтематичних, </a:t>
            </a:r>
            <a:r>
              <a:rPr lang="en-US" sz="2000" b="1" i="0" u="none">
                <a:solidFill>
                  <a:schemeClr val="dk1"/>
                </a:solidFill>
                <a:latin typeface="Arial"/>
                <a:ea typeface="Arial"/>
                <a:cs typeface="Arial"/>
                <a:sym typeface="Arial"/>
              </a:rPr>
              <a:t>по зразку</a:t>
            </a:r>
            <a:r>
              <a:rPr lang="en-US" sz="2000" b="0" i="0" u="none">
                <a:solidFill>
                  <a:schemeClr val="dk1"/>
                </a:solidFill>
                <a:latin typeface="Arial"/>
                <a:ea typeface="Arial"/>
                <a:cs typeface="Arial"/>
                <a:sym typeface="Arial"/>
              </a:rPr>
              <a:t>, даному вчителем, і </a:t>
            </a:r>
            <a:r>
              <a:rPr lang="en-US" sz="2000" b="1" i="0" u="none">
                <a:solidFill>
                  <a:schemeClr val="dk1"/>
                </a:solidFill>
                <a:latin typeface="Arial"/>
                <a:ea typeface="Arial"/>
                <a:cs typeface="Arial"/>
                <a:sym typeface="Arial"/>
              </a:rPr>
              <a:t>структурно-логічній схемі</a:t>
            </a:r>
            <a:r>
              <a:rPr lang="en-US" sz="2000" b="0" i="0" u="none">
                <a:solidFill>
                  <a:schemeClr val="dk1"/>
                </a:solidFill>
                <a:latin typeface="Arial"/>
                <a:ea typeface="Arial"/>
                <a:cs typeface="Arial"/>
                <a:sym typeface="Arial"/>
              </a:rPr>
              <a:t>.</a:t>
            </a:r>
            <a:endParaRPr/>
          </a:p>
          <a:p>
            <a:pPr marL="342900" marR="0" lvl="0" indent="-342900" algn="just" rtl="0">
              <a:lnSpc>
                <a:spcPct val="90000"/>
              </a:lnSpc>
              <a:spcBef>
                <a:spcPts val="400"/>
              </a:spcBef>
              <a:spcAft>
                <a:spcPts val="0"/>
              </a:spcAft>
              <a:buClr>
                <a:schemeClr val="dk1"/>
              </a:buClr>
              <a:buSzPts val="1500"/>
              <a:buFont typeface="Noto Sans Symbols"/>
              <a:buChar char="●"/>
            </a:pPr>
            <a:r>
              <a:rPr lang="en-US" sz="2000" b="0" i="0" u="none">
                <a:solidFill>
                  <a:schemeClr val="dk1"/>
                </a:solidFill>
                <a:latin typeface="Arial"/>
                <a:ea typeface="Arial"/>
                <a:cs typeface="Arial"/>
                <a:sym typeface="Arial"/>
              </a:rPr>
              <a:t>4. Побудова діалогів по тексту, тематичних і міжтематичних у заданій ситуації, </a:t>
            </a:r>
            <a:r>
              <a:rPr lang="en-US" sz="2000" b="1" i="0" u="none">
                <a:solidFill>
                  <a:schemeClr val="dk1"/>
                </a:solidFill>
                <a:latin typeface="Arial"/>
                <a:ea typeface="Arial"/>
                <a:cs typeface="Arial"/>
                <a:sym typeface="Arial"/>
              </a:rPr>
              <a:t>з поступовим зняттям опор</a:t>
            </a:r>
            <a:r>
              <a:rPr lang="en-US" sz="2000" b="0" i="0" u="none">
                <a:solidFill>
                  <a:schemeClr val="dk1"/>
                </a:solidFill>
                <a:latin typeface="Arial"/>
                <a:ea typeface="Arial"/>
                <a:cs typeface="Arial"/>
                <a:sym typeface="Arial"/>
              </a:rPr>
              <a: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52">
                                            <p:txEl>
                                              <p:pRg st="0" end="0"/>
                                            </p:txEl>
                                          </p:spTgt>
                                        </p:tgtEl>
                                        <p:attrNameLst>
                                          <p:attrName>style.visibility</p:attrName>
                                        </p:attrNameLst>
                                      </p:cBhvr>
                                      <p:to>
                                        <p:strVal val="visible"/>
                                      </p:to>
                                    </p:set>
                                    <p:anim calcmode="lin" valueType="num">
                                      <p:cBhvr additive="base">
                                        <p:cTn id="7" dur="500"/>
                                        <p:tgtEl>
                                          <p:spTgt spid="65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52">
                                            <p:txEl>
                                              <p:pRg st="1" end="1"/>
                                            </p:txEl>
                                          </p:spTgt>
                                        </p:tgtEl>
                                        <p:attrNameLst>
                                          <p:attrName>style.visibility</p:attrName>
                                        </p:attrNameLst>
                                      </p:cBhvr>
                                      <p:to>
                                        <p:strVal val="visible"/>
                                      </p:to>
                                    </p:set>
                                    <p:anim calcmode="lin" valueType="num">
                                      <p:cBhvr additive="base">
                                        <p:cTn id="12" dur="500"/>
                                        <p:tgtEl>
                                          <p:spTgt spid="65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52">
                                            <p:txEl>
                                              <p:pRg st="2" end="2"/>
                                            </p:txEl>
                                          </p:spTgt>
                                        </p:tgtEl>
                                        <p:attrNameLst>
                                          <p:attrName>style.visibility</p:attrName>
                                        </p:attrNameLst>
                                      </p:cBhvr>
                                      <p:to>
                                        <p:strVal val="visible"/>
                                      </p:to>
                                    </p:set>
                                    <p:anim calcmode="lin" valueType="num">
                                      <p:cBhvr additive="base">
                                        <p:cTn id="17" dur="500"/>
                                        <p:tgtEl>
                                          <p:spTgt spid="65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52">
                                            <p:txEl>
                                              <p:pRg st="3" end="3"/>
                                            </p:txEl>
                                          </p:spTgt>
                                        </p:tgtEl>
                                        <p:attrNameLst>
                                          <p:attrName>style.visibility</p:attrName>
                                        </p:attrNameLst>
                                      </p:cBhvr>
                                      <p:to>
                                        <p:strVal val="visible"/>
                                      </p:to>
                                    </p:set>
                                    <p:anim calcmode="lin" valueType="num">
                                      <p:cBhvr additive="base">
                                        <p:cTn id="22" dur="500"/>
                                        <p:tgtEl>
                                          <p:spTgt spid="65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56"/>
        <p:cNvGrpSpPr/>
        <p:nvPr/>
      </p:nvGrpSpPr>
      <p:grpSpPr>
        <a:xfrm>
          <a:off x="0" y="0"/>
          <a:ext cx="0" cy="0"/>
          <a:chOff x="0" y="0"/>
          <a:chExt cx="0" cy="0"/>
        </a:xfrm>
      </p:grpSpPr>
      <p:sp>
        <p:nvSpPr>
          <p:cNvPr id="657" name="Google Shape;657;p91"/>
          <p:cNvSpPr txBox="1">
            <a:spLocks noGrp="1"/>
          </p:cNvSpPr>
          <p:nvPr>
            <p:ph type="title" idx="4294967295"/>
          </p:nvPr>
        </p:nvSpPr>
        <p:spPr>
          <a:xfrm>
            <a:off x="457200" y="838200"/>
            <a:ext cx="8229600" cy="18288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2"/>
              </a:buClr>
              <a:buSzPts val="3000"/>
              <a:buFont typeface="Arial"/>
              <a:buNone/>
            </a:pPr>
            <a:r>
              <a:rPr lang="en-US" sz="3000" b="1" i="0" u="none" dirty="0">
                <a:solidFill>
                  <a:schemeClr val="dk2"/>
                </a:solidFill>
                <a:latin typeface="Arial"/>
                <a:ea typeface="Arial"/>
                <a:cs typeface="Arial"/>
                <a:sym typeface="Arial"/>
              </a:rPr>
              <a:t/>
            </a:r>
            <a:br>
              <a:rPr lang="en-US" sz="3000" b="1" i="0" u="none" dirty="0">
                <a:solidFill>
                  <a:schemeClr val="dk2"/>
                </a:solidFill>
                <a:latin typeface="Arial"/>
                <a:ea typeface="Arial"/>
                <a:cs typeface="Arial"/>
                <a:sym typeface="Arial"/>
              </a:rPr>
            </a:br>
            <a:r>
              <a:rPr lang="en-US" sz="3000" b="1" i="0" u="none" dirty="0">
                <a:solidFill>
                  <a:schemeClr val="dk2"/>
                </a:solidFill>
                <a:latin typeface="Arial"/>
                <a:ea typeface="Arial"/>
                <a:cs typeface="Arial"/>
                <a:sym typeface="Arial"/>
              </a:rPr>
              <a:t/>
            </a:r>
            <a:br>
              <a:rPr lang="en-US" sz="3000" b="1" i="0" u="none" dirty="0">
                <a:solidFill>
                  <a:schemeClr val="dk2"/>
                </a:solidFill>
                <a:latin typeface="Arial"/>
                <a:ea typeface="Arial"/>
                <a:cs typeface="Arial"/>
                <a:sym typeface="Arial"/>
              </a:rPr>
            </a:br>
            <a:r>
              <a:rPr lang="en-US" sz="3000" b="1" i="0" u="none" dirty="0" err="1">
                <a:solidFill>
                  <a:schemeClr val="dk2"/>
                </a:solidFill>
                <a:latin typeface="Arial"/>
                <a:ea typeface="Arial"/>
                <a:cs typeface="Arial"/>
                <a:sym typeface="Arial"/>
              </a:rPr>
              <a:t>Навчання</a:t>
            </a:r>
            <a:r>
              <a:rPr lang="en-US" sz="3000" b="1" i="0" u="none" dirty="0">
                <a:solidFill>
                  <a:schemeClr val="dk2"/>
                </a:solidFill>
                <a:latin typeface="Arial"/>
                <a:ea typeface="Arial"/>
                <a:cs typeface="Arial"/>
                <a:sym typeface="Arial"/>
              </a:rPr>
              <a:t> </a:t>
            </a:r>
            <a:br>
              <a:rPr lang="en-US" sz="3000" b="1" i="0" u="none" dirty="0">
                <a:solidFill>
                  <a:schemeClr val="dk2"/>
                </a:solidFill>
                <a:latin typeface="Arial"/>
                <a:ea typeface="Arial"/>
                <a:cs typeface="Arial"/>
                <a:sym typeface="Arial"/>
              </a:rPr>
            </a:br>
            <a:r>
              <a:rPr lang="en-US" sz="3000" b="1" i="0" u="none" dirty="0" err="1">
                <a:solidFill>
                  <a:schemeClr val="dk2"/>
                </a:solidFill>
                <a:latin typeface="Arial"/>
                <a:ea typeface="Arial"/>
                <a:cs typeface="Arial"/>
                <a:sym typeface="Arial"/>
              </a:rPr>
              <a:t>діалогічного</a:t>
            </a:r>
            <a:r>
              <a:rPr lang="en-US" sz="3000" b="1" i="0" u="none" dirty="0">
                <a:solidFill>
                  <a:schemeClr val="dk2"/>
                </a:solidFill>
                <a:latin typeface="Arial"/>
                <a:ea typeface="Arial"/>
                <a:cs typeface="Arial"/>
                <a:sym typeface="Arial"/>
              </a:rPr>
              <a:t> </a:t>
            </a:r>
            <a:r>
              <a:rPr lang="en-US" sz="3000" b="1" i="0" u="none" dirty="0" err="1">
                <a:solidFill>
                  <a:schemeClr val="dk2"/>
                </a:solidFill>
                <a:latin typeface="Arial"/>
                <a:ea typeface="Arial"/>
                <a:cs typeface="Arial"/>
                <a:sym typeface="Arial"/>
              </a:rPr>
              <a:t>та</a:t>
            </a:r>
            <a:r>
              <a:rPr lang="en-US" sz="3000" b="1" i="0" u="none" dirty="0">
                <a:solidFill>
                  <a:schemeClr val="dk2"/>
                </a:solidFill>
                <a:latin typeface="Arial"/>
                <a:ea typeface="Arial"/>
                <a:cs typeface="Arial"/>
                <a:sym typeface="Arial"/>
              </a:rPr>
              <a:t> </a:t>
            </a:r>
            <a:r>
              <a:rPr lang="en-US" sz="3000" b="1" i="0" u="none" dirty="0" err="1">
                <a:solidFill>
                  <a:schemeClr val="dk2"/>
                </a:solidFill>
                <a:latin typeface="Arial"/>
                <a:ea typeface="Arial"/>
                <a:cs typeface="Arial"/>
                <a:sym typeface="Arial"/>
              </a:rPr>
              <a:t>монологічного</a:t>
            </a:r>
            <a:r>
              <a:rPr lang="en-US" sz="3000" b="1" i="0" u="none" dirty="0">
                <a:solidFill>
                  <a:schemeClr val="dk2"/>
                </a:solidFill>
                <a:latin typeface="Arial"/>
                <a:ea typeface="Arial"/>
                <a:cs typeface="Arial"/>
                <a:sym typeface="Arial"/>
              </a:rPr>
              <a:t> </a:t>
            </a:r>
            <a:br>
              <a:rPr lang="en-US" sz="3000" b="1" i="0" u="none" dirty="0">
                <a:solidFill>
                  <a:schemeClr val="dk2"/>
                </a:solidFill>
                <a:latin typeface="Arial"/>
                <a:ea typeface="Arial"/>
                <a:cs typeface="Arial"/>
                <a:sym typeface="Arial"/>
              </a:rPr>
            </a:br>
            <a:r>
              <a:rPr lang="en-US" sz="3000" b="1" i="0" u="none" dirty="0" err="1">
                <a:solidFill>
                  <a:schemeClr val="dk2"/>
                </a:solidFill>
                <a:latin typeface="Arial"/>
                <a:ea typeface="Arial"/>
                <a:cs typeface="Arial"/>
                <a:sym typeface="Arial"/>
              </a:rPr>
              <a:t>мовлення</a:t>
            </a:r>
            <a:r>
              <a:rPr lang="en-US" sz="3000" b="1" i="0" u="none" dirty="0">
                <a:solidFill>
                  <a:schemeClr val="dk2"/>
                </a:solidFill>
                <a:latin typeface="Arial"/>
                <a:ea typeface="Arial"/>
                <a:cs typeface="Arial"/>
                <a:sym typeface="Arial"/>
              </a:rPr>
              <a:t/>
            </a:r>
            <a:br>
              <a:rPr lang="en-US" sz="3000" b="1" i="0" u="none" dirty="0">
                <a:solidFill>
                  <a:schemeClr val="dk2"/>
                </a:solidFill>
                <a:latin typeface="Arial"/>
                <a:ea typeface="Arial"/>
                <a:cs typeface="Arial"/>
                <a:sym typeface="Arial"/>
              </a:rPr>
            </a:br>
            <a:r>
              <a:rPr lang="en-US" sz="3000" b="1" i="0" u="none" dirty="0">
                <a:solidFill>
                  <a:schemeClr val="dk2"/>
                </a:solidFill>
                <a:latin typeface="Arial"/>
                <a:ea typeface="Arial"/>
                <a:cs typeface="Arial"/>
                <a:sym typeface="Arial"/>
              </a:rPr>
              <a:t/>
            </a:r>
            <a:br>
              <a:rPr lang="en-US" sz="3000" b="1" i="0" u="none" dirty="0">
                <a:solidFill>
                  <a:schemeClr val="dk2"/>
                </a:solidFill>
                <a:latin typeface="Arial"/>
                <a:ea typeface="Arial"/>
                <a:cs typeface="Arial"/>
                <a:sym typeface="Arial"/>
              </a:rPr>
            </a:br>
            <a:r>
              <a:rPr lang="en-US" sz="2400" b="1" i="0" u="none" dirty="0">
                <a:solidFill>
                  <a:schemeClr val="dk2"/>
                </a:solidFill>
                <a:latin typeface="Arial"/>
                <a:ea typeface="Arial"/>
                <a:cs typeface="Arial"/>
                <a:sym typeface="Arial"/>
              </a:rPr>
              <a:t>1. </a:t>
            </a:r>
            <a:r>
              <a:rPr lang="en-US" sz="2400" b="1" i="0" u="none" dirty="0" err="1">
                <a:solidFill>
                  <a:schemeClr val="dk2"/>
                </a:solidFill>
                <a:latin typeface="Arial"/>
                <a:ea typeface="Arial"/>
                <a:cs typeface="Arial"/>
                <a:sym typeface="Arial"/>
              </a:rPr>
              <a:t>підготовчий</a:t>
            </a:r>
            <a:r>
              <a:rPr lang="en-US" sz="2400" b="1" i="0" u="none" dirty="0">
                <a:solidFill>
                  <a:schemeClr val="dk2"/>
                </a:solidFill>
                <a:latin typeface="Arial"/>
                <a:ea typeface="Arial"/>
                <a:cs typeface="Arial"/>
                <a:sym typeface="Arial"/>
              </a:rPr>
              <a:t> </a:t>
            </a:r>
            <a:r>
              <a:rPr lang="en-US" sz="2400" b="1" i="0" u="none" dirty="0" err="1">
                <a:solidFill>
                  <a:schemeClr val="dk2"/>
                </a:solidFill>
                <a:latin typeface="Arial"/>
                <a:ea typeface="Arial"/>
                <a:cs typeface="Arial"/>
                <a:sym typeface="Arial"/>
              </a:rPr>
              <a:t>етап</a:t>
            </a:r>
            <a:r>
              <a:rPr lang="en-US" sz="2400" b="1" i="0" u="none" dirty="0">
                <a:solidFill>
                  <a:schemeClr val="dk2"/>
                </a:solidFill>
                <a:latin typeface="Arial"/>
                <a:ea typeface="Arial"/>
                <a:cs typeface="Arial"/>
                <a:sym typeface="Arial"/>
              </a:rPr>
              <a:t> (</a:t>
            </a:r>
            <a:r>
              <a:rPr lang="en-US" sz="2400" b="1" i="0" u="none" dirty="0" err="1">
                <a:solidFill>
                  <a:schemeClr val="dk2"/>
                </a:solidFill>
                <a:latin typeface="Arial"/>
                <a:ea typeface="Arial"/>
                <a:cs typeface="Arial"/>
                <a:sym typeface="Arial"/>
              </a:rPr>
              <a:t>формування</a:t>
            </a:r>
            <a:r>
              <a:rPr lang="en-US" sz="2400" b="1" i="0" u="none" dirty="0">
                <a:solidFill>
                  <a:schemeClr val="dk2"/>
                </a:solidFill>
                <a:latin typeface="Arial"/>
                <a:ea typeface="Arial"/>
                <a:cs typeface="Arial"/>
                <a:sym typeface="Arial"/>
              </a:rPr>
              <a:t> </a:t>
            </a:r>
            <a:r>
              <a:rPr lang="en-US" sz="2400" b="1" i="0" u="none" dirty="0" err="1">
                <a:solidFill>
                  <a:schemeClr val="dk2"/>
                </a:solidFill>
                <a:latin typeface="Arial"/>
                <a:ea typeface="Arial"/>
                <a:cs typeface="Arial"/>
                <a:sym typeface="Arial"/>
              </a:rPr>
              <a:t>фонетичних</a:t>
            </a:r>
            <a:r>
              <a:rPr lang="en-US" sz="2400" b="1" i="0" u="none" dirty="0">
                <a:solidFill>
                  <a:schemeClr val="dk2"/>
                </a:solidFill>
                <a:latin typeface="Arial"/>
                <a:ea typeface="Arial"/>
                <a:cs typeface="Arial"/>
                <a:sym typeface="Arial"/>
              </a:rPr>
              <a:t>, </a:t>
            </a:r>
            <a:r>
              <a:rPr lang="en-US" sz="2400" b="1" i="0" u="none" dirty="0" err="1">
                <a:solidFill>
                  <a:schemeClr val="dk2"/>
                </a:solidFill>
                <a:latin typeface="Arial"/>
                <a:ea typeface="Arial"/>
                <a:cs typeface="Arial"/>
                <a:sym typeface="Arial"/>
              </a:rPr>
              <a:t>лексичних</a:t>
            </a:r>
            <a:r>
              <a:rPr lang="en-US" sz="2400" b="1" i="0" u="none" dirty="0">
                <a:solidFill>
                  <a:schemeClr val="dk2"/>
                </a:solidFill>
                <a:latin typeface="Arial"/>
                <a:ea typeface="Arial"/>
                <a:cs typeface="Arial"/>
                <a:sym typeface="Arial"/>
              </a:rPr>
              <a:t> </a:t>
            </a:r>
            <a:r>
              <a:rPr lang="en-US" sz="2400" b="1" i="0" u="none" dirty="0" err="1">
                <a:solidFill>
                  <a:schemeClr val="dk2"/>
                </a:solidFill>
                <a:latin typeface="Arial"/>
                <a:ea typeface="Arial"/>
                <a:cs typeface="Arial"/>
                <a:sym typeface="Arial"/>
              </a:rPr>
              <a:t>та</a:t>
            </a:r>
            <a:r>
              <a:rPr lang="en-US" sz="2400" b="1" i="0" u="none" dirty="0">
                <a:solidFill>
                  <a:schemeClr val="dk2"/>
                </a:solidFill>
                <a:latin typeface="Arial"/>
                <a:ea typeface="Arial"/>
                <a:cs typeface="Arial"/>
                <a:sym typeface="Arial"/>
              </a:rPr>
              <a:t> </a:t>
            </a:r>
            <a:r>
              <a:rPr lang="en-US" sz="2400" b="1" i="0" u="none" dirty="0" err="1">
                <a:solidFill>
                  <a:schemeClr val="dk2"/>
                </a:solidFill>
                <a:latin typeface="Arial"/>
                <a:ea typeface="Arial"/>
                <a:cs typeface="Arial"/>
                <a:sym typeface="Arial"/>
              </a:rPr>
              <a:t>граматичних</a:t>
            </a:r>
            <a:r>
              <a:rPr lang="en-US" sz="2400" b="1" i="0" u="none" dirty="0">
                <a:solidFill>
                  <a:schemeClr val="dk2"/>
                </a:solidFill>
                <a:latin typeface="Arial"/>
                <a:ea typeface="Arial"/>
                <a:cs typeface="Arial"/>
                <a:sym typeface="Arial"/>
              </a:rPr>
              <a:t> </a:t>
            </a:r>
            <a:r>
              <a:rPr lang="en-US" sz="2400" b="1" i="0" u="none" dirty="0" err="1">
                <a:solidFill>
                  <a:schemeClr val="dk2"/>
                </a:solidFill>
                <a:latin typeface="Arial"/>
                <a:ea typeface="Arial"/>
                <a:cs typeface="Arial"/>
                <a:sym typeface="Arial"/>
              </a:rPr>
              <a:t>навичок</a:t>
            </a:r>
            <a:r>
              <a:rPr lang="en-US" sz="2400" b="1" i="0" u="none" dirty="0">
                <a:solidFill>
                  <a:schemeClr val="dk2"/>
                </a:solidFill>
                <a:latin typeface="Arial"/>
                <a:ea typeface="Arial"/>
                <a:cs typeface="Arial"/>
                <a:sym typeface="Arial"/>
              </a:rPr>
              <a:t>)</a:t>
            </a:r>
            <a:r>
              <a:rPr lang="en-US" sz="3800" b="1" i="0" u="none" dirty="0">
                <a:solidFill>
                  <a:schemeClr val="dk2"/>
                </a:solidFill>
                <a:latin typeface="Arial"/>
                <a:ea typeface="Arial"/>
                <a:cs typeface="Arial"/>
                <a:sym typeface="Arial"/>
              </a:rPr>
              <a:t/>
            </a:r>
            <a:br>
              <a:rPr lang="en-US" sz="3800" b="1" i="0" u="none" dirty="0">
                <a:solidFill>
                  <a:schemeClr val="dk2"/>
                </a:solidFill>
                <a:latin typeface="Arial"/>
                <a:ea typeface="Arial"/>
                <a:cs typeface="Arial"/>
                <a:sym typeface="Arial"/>
              </a:rPr>
            </a:br>
            <a:endParaRPr dirty="0"/>
          </a:p>
        </p:txBody>
      </p:sp>
      <p:sp>
        <p:nvSpPr>
          <p:cNvPr id="658" name="Google Shape;658;p91"/>
          <p:cNvSpPr txBox="1">
            <a:spLocks noGrp="1"/>
          </p:cNvSpPr>
          <p:nvPr>
            <p:ph type="body" idx="4294967295"/>
          </p:nvPr>
        </p:nvSpPr>
        <p:spPr>
          <a:xfrm>
            <a:off x="838200" y="3427412"/>
            <a:ext cx="3776662" cy="125412"/>
          </a:xfrm>
          <a:prstGeom prst="rect">
            <a:avLst/>
          </a:prstGeom>
          <a:noFill/>
          <a:ln>
            <a:noFill/>
          </a:ln>
        </p:spPr>
        <p:txBody>
          <a:bodyPr spcFirstLastPara="1" wrap="square" lIns="91425" tIns="45700" rIns="91425" bIns="45700" anchor="b" anchorCtr="0">
            <a:noAutofit/>
          </a:bodyPr>
          <a:lstStyle/>
          <a:p>
            <a:pPr marL="342900" marR="0" lvl="0" indent="-209550" algn="l" rtl="0">
              <a:lnSpc>
                <a:spcPct val="100000"/>
              </a:lnSpc>
              <a:spcBef>
                <a:spcPts val="0"/>
              </a:spcBef>
              <a:spcAft>
                <a:spcPts val="0"/>
              </a:spcAft>
              <a:buClr>
                <a:schemeClr val="dk1"/>
              </a:buClr>
              <a:buSzPts val="2100"/>
              <a:buFont typeface="Noto Sans Symbols"/>
              <a:buNone/>
            </a:pPr>
            <a:endParaRPr sz="2800" b="0" i="0" u="none">
              <a:solidFill>
                <a:schemeClr val="dk1"/>
              </a:solidFill>
              <a:latin typeface="Arial"/>
              <a:ea typeface="Arial"/>
              <a:cs typeface="Arial"/>
              <a:sym typeface="Arial"/>
            </a:endParaRPr>
          </a:p>
        </p:txBody>
      </p:sp>
      <p:sp>
        <p:nvSpPr>
          <p:cNvPr id="659" name="Google Shape;659;p91"/>
          <p:cNvSpPr txBox="1">
            <a:spLocks noGrp="1"/>
          </p:cNvSpPr>
          <p:nvPr>
            <p:ph type="body" idx="4294967295"/>
          </p:nvPr>
        </p:nvSpPr>
        <p:spPr>
          <a:xfrm>
            <a:off x="323850" y="3429000"/>
            <a:ext cx="4419600" cy="2697162"/>
          </a:xfrm>
          <a:prstGeom prst="rect">
            <a:avLst/>
          </a:prstGeom>
          <a:noFill/>
          <a:ln>
            <a:noFill/>
          </a:ln>
        </p:spPr>
        <p:txBody>
          <a:bodyPr spcFirstLastPara="1" wrap="square" lIns="91425" tIns="45700" rIns="91425" bIns="45700" anchor="t" anchorCtr="0">
            <a:noAutofit/>
          </a:bodyPr>
          <a:lstStyle/>
          <a:p>
            <a:pPr marL="87312" marR="0" lvl="0" indent="-87312" algn="l" rtl="0">
              <a:lnSpc>
                <a:spcPct val="100000"/>
              </a:lnSpc>
              <a:spcBef>
                <a:spcPts val="0"/>
              </a:spcBef>
              <a:spcAft>
                <a:spcPts val="0"/>
              </a:spcAft>
              <a:buClr>
                <a:schemeClr val="dk1"/>
              </a:buClr>
              <a:buSzPts val="1500"/>
              <a:buFont typeface="Noto Sans Symbols"/>
              <a:buNone/>
            </a:pPr>
            <a:r>
              <a:rPr lang="en-US" sz="2000" b="0" i="0" u="none">
                <a:solidFill>
                  <a:schemeClr val="dk1"/>
                </a:solidFill>
                <a:latin typeface="Arial"/>
                <a:ea typeface="Arial"/>
                <a:cs typeface="Arial"/>
                <a:sym typeface="Arial"/>
              </a:rPr>
              <a:t>1.навчання реплікування (ситуативно-обумовленого висловлювання рівня 1 речення)</a:t>
            </a:r>
            <a:endParaRPr/>
          </a:p>
          <a:p>
            <a:pPr marL="87312" marR="0" lvl="0" indent="-87312" algn="l" rtl="0">
              <a:lnSpc>
                <a:spcPct val="100000"/>
              </a:lnSpc>
              <a:spcBef>
                <a:spcPts val="400"/>
              </a:spcBef>
              <a:spcAft>
                <a:spcPts val="0"/>
              </a:spcAft>
              <a:buClr>
                <a:schemeClr val="dk1"/>
              </a:buClr>
              <a:buSzPts val="1500"/>
              <a:buFont typeface="Noto Sans Symbols"/>
              <a:buNone/>
            </a:pPr>
            <a:r>
              <a:rPr lang="en-US" sz="2000" b="0" i="0" u="none">
                <a:solidFill>
                  <a:schemeClr val="dk1"/>
                </a:solidFill>
                <a:latin typeface="Arial"/>
                <a:ea typeface="Arial"/>
                <a:cs typeface="Arial"/>
                <a:sym typeface="Arial"/>
              </a:rPr>
              <a:t>2. навчання побудови ДЄ</a:t>
            </a:r>
            <a:endParaRPr/>
          </a:p>
          <a:p>
            <a:pPr marL="87312" marR="0" lvl="0" indent="-87312" algn="l" rtl="0">
              <a:lnSpc>
                <a:spcPct val="100000"/>
              </a:lnSpc>
              <a:spcBef>
                <a:spcPts val="400"/>
              </a:spcBef>
              <a:spcAft>
                <a:spcPts val="0"/>
              </a:spcAft>
              <a:buClr>
                <a:schemeClr val="dk1"/>
              </a:buClr>
              <a:buSzPts val="1500"/>
              <a:buFont typeface="Noto Sans Symbols"/>
              <a:buNone/>
            </a:pPr>
            <a:r>
              <a:rPr lang="en-US" sz="2000" b="0" i="0" u="none">
                <a:solidFill>
                  <a:schemeClr val="dk1"/>
                </a:solidFill>
                <a:latin typeface="Arial"/>
                <a:ea typeface="Arial"/>
                <a:cs typeface="Arial"/>
                <a:sym typeface="Arial"/>
              </a:rPr>
              <a:t>3. навчання за діалогом-зразком;</a:t>
            </a:r>
            <a:endParaRPr/>
          </a:p>
          <a:p>
            <a:pPr marL="87312" marR="0" lvl="0" indent="-87312" algn="l" rtl="0">
              <a:lnSpc>
                <a:spcPct val="100000"/>
              </a:lnSpc>
              <a:spcBef>
                <a:spcPts val="400"/>
              </a:spcBef>
              <a:spcAft>
                <a:spcPts val="0"/>
              </a:spcAft>
              <a:buClr>
                <a:schemeClr val="dk1"/>
              </a:buClr>
              <a:buSzPts val="1500"/>
              <a:buFont typeface="Noto Sans Symbols"/>
              <a:buNone/>
            </a:pPr>
            <a:r>
              <a:rPr lang="en-US" sz="2000" b="0" i="0" u="none">
                <a:solidFill>
                  <a:schemeClr val="dk1"/>
                </a:solidFill>
                <a:latin typeface="Arial"/>
                <a:ea typeface="Arial"/>
                <a:cs typeface="Arial"/>
                <a:sym typeface="Arial"/>
              </a:rPr>
              <a:t>4. навчання повноцінного діалогу.</a:t>
            </a:r>
            <a:endParaRPr/>
          </a:p>
          <a:p>
            <a:pPr marL="342900" marR="0" lvl="0" indent="-247650" algn="l" rtl="0">
              <a:lnSpc>
                <a:spcPct val="100000"/>
              </a:lnSpc>
              <a:spcBef>
                <a:spcPts val="400"/>
              </a:spcBef>
              <a:spcAft>
                <a:spcPts val="0"/>
              </a:spcAft>
              <a:buClr>
                <a:schemeClr val="dk1"/>
              </a:buClr>
              <a:buSzPts val="1500"/>
              <a:buFont typeface="Noto Sans Symbols"/>
              <a:buNone/>
            </a:pPr>
            <a:endParaRPr sz="2000" b="0" i="0" u="none">
              <a:solidFill>
                <a:schemeClr val="dk1"/>
              </a:solidFill>
              <a:latin typeface="Arial"/>
              <a:ea typeface="Arial"/>
              <a:cs typeface="Arial"/>
              <a:sym typeface="Arial"/>
            </a:endParaRPr>
          </a:p>
        </p:txBody>
      </p:sp>
      <p:sp>
        <p:nvSpPr>
          <p:cNvPr id="660" name="Google Shape;660;p91"/>
          <p:cNvSpPr txBox="1">
            <a:spLocks noGrp="1"/>
          </p:cNvSpPr>
          <p:nvPr>
            <p:ph type="body" idx="4294967295"/>
          </p:nvPr>
        </p:nvSpPr>
        <p:spPr>
          <a:xfrm>
            <a:off x="4752975" y="3363912"/>
            <a:ext cx="3778250" cy="250825"/>
          </a:xfrm>
          <a:prstGeom prst="rect">
            <a:avLst/>
          </a:prstGeom>
          <a:noFill/>
          <a:ln>
            <a:noFill/>
          </a:ln>
        </p:spPr>
        <p:txBody>
          <a:bodyPr spcFirstLastPara="1" wrap="square" lIns="91425" tIns="45700" rIns="91425" bIns="45700" anchor="b" anchorCtr="0">
            <a:noAutofit/>
          </a:bodyPr>
          <a:lstStyle/>
          <a:p>
            <a:pPr marL="342900" marR="0" lvl="0" indent="-209550" algn="l" rtl="0">
              <a:lnSpc>
                <a:spcPct val="100000"/>
              </a:lnSpc>
              <a:spcBef>
                <a:spcPts val="0"/>
              </a:spcBef>
              <a:spcAft>
                <a:spcPts val="0"/>
              </a:spcAft>
              <a:buClr>
                <a:schemeClr val="dk1"/>
              </a:buClr>
              <a:buSzPts val="2100"/>
              <a:buFont typeface="Noto Sans Symbols"/>
              <a:buNone/>
            </a:pPr>
            <a:endParaRPr sz="2800" b="0" i="0" u="none">
              <a:solidFill>
                <a:schemeClr val="dk1"/>
              </a:solidFill>
              <a:latin typeface="Arial"/>
              <a:ea typeface="Arial"/>
              <a:cs typeface="Arial"/>
              <a:sym typeface="Arial"/>
            </a:endParaRPr>
          </a:p>
        </p:txBody>
      </p:sp>
      <p:sp>
        <p:nvSpPr>
          <p:cNvPr id="661" name="Google Shape;661;p91"/>
          <p:cNvSpPr txBox="1">
            <a:spLocks noGrp="1"/>
          </p:cNvSpPr>
          <p:nvPr>
            <p:ph type="body" idx="4294967295"/>
          </p:nvPr>
        </p:nvSpPr>
        <p:spPr>
          <a:xfrm>
            <a:off x="4267200" y="3789362"/>
            <a:ext cx="4876800" cy="2087562"/>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chemeClr val="dk1"/>
              </a:buClr>
              <a:buSzPts val="1500"/>
              <a:buFont typeface="Noto Sans Symbols"/>
              <a:buNone/>
            </a:pPr>
            <a:r>
              <a:rPr lang="en-US" sz="2000" b="0" i="0" u="none">
                <a:solidFill>
                  <a:schemeClr val="dk1"/>
                </a:solidFill>
                <a:latin typeface="Arial"/>
                <a:ea typeface="Arial"/>
                <a:cs typeface="Arial"/>
                <a:sym typeface="Arial"/>
              </a:rPr>
              <a:t>  1. навчання об’єднувати зразки мовлення у понадфразову єдність (ПФЄ)</a:t>
            </a:r>
            <a:endParaRPr/>
          </a:p>
          <a:p>
            <a:pPr marL="457200" marR="0" lvl="0" indent="-457200" algn="l" rtl="0">
              <a:lnSpc>
                <a:spcPct val="100000"/>
              </a:lnSpc>
              <a:spcBef>
                <a:spcPts val="400"/>
              </a:spcBef>
              <a:spcAft>
                <a:spcPts val="0"/>
              </a:spcAft>
              <a:buClr>
                <a:schemeClr val="dk1"/>
              </a:buClr>
              <a:buSzPts val="1500"/>
              <a:buFont typeface="Noto Sans Symbols"/>
              <a:buNone/>
            </a:pPr>
            <a:r>
              <a:rPr lang="en-US" sz="2000" b="0" i="0" u="none">
                <a:solidFill>
                  <a:schemeClr val="dk1"/>
                </a:solidFill>
                <a:latin typeface="Arial"/>
                <a:ea typeface="Arial"/>
                <a:cs typeface="Arial"/>
                <a:sym typeface="Arial"/>
              </a:rPr>
              <a:t>   2. навчання за монологом-зразком</a:t>
            </a:r>
            <a:endParaRPr/>
          </a:p>
          <a:p>
            <a:pPr marL="457200" marR="0" lvl="0" indent="-457200" algn="l" rtl="0">
              <a:lnSpc>
                <a:spcPct val="100000"/>
              </a:lnSpc>
              <a:spcBef>
                <a:spcPts val="400"/>
              </a:spcBef>
              <a:spcAft>
                <a:spcPts val="0"/>
              </a:spcAft>
              <a:buClr>
                <a:schemeClr val="dk1"/>
              </a:buClr>
              <a:buSzPts val="1500"/>
              <a:buFont typeface="Noto Sans Symbols"/>
              <a:buNone/>
            </a:pPr>
            <a:r>
              <a:rPr lang="en-US" sz="2000" b="0" i="0" u="none">
                <a:solidFill>
                  <a:schemeClr val="dk1"/>
                </a:solidFill>
                <a:latin typeface="Arial"/>
                <a:ea typeface="Arial"/>
                <a:cs typeface="Arial"/>
                <a:sym typeface="Arial"/>
              </a:rPr>
              <a:t>   3. навчання побудови розгорнутого тексту.</a:t>
            </a:r>
            <a:endParaRPr/>
          </a:p>
          <a:p>
            <a:pPr marL="342900" marR="0" lvl="0" indent="-247650" algn="l" rtl="0">
              <a:lnSpc>
                <a:spcPct val="100000"/>
              </a:lnSpc>
              <a:spcBef>
                <a:spcPts val="400"/>
              </a:spcBef>
              <a:spcAft>
                <a:spcPts val="0"/>
              </a:spcAft>
              <a:buClr>
                <a:schemeClr val="dk1"/>
              </a:buClr>
              <a:buSzPts val="1500"/>
              <a:buFont typeface="Noto Sans Symbols"/>
              <a:buNone/>
            </a:pPr>
            <a:endParaRPr sz="2000" b="0" i="0" u="none">
              <a:solidFill>
                <a:schemeClr val="dk1"/>
              </a:solidFill>
              <a:latin typeface="Arial"/>
              <a:ea typeface="Arial"/>
              <a:cs typeface="Arial"/>
              <a:sym typeface="Arial"/>
            </a:endParaRPr>
          </a:p>
        </p:txBody>
      </p:sp>
      <p:cxnSp>
        <p:nvCxnSpPr>
          <p:cNvPr id="662" name="Google Shape;662;p91"/>
          <p:cNvCxnSpPr/>
          <p:nvPr/>
        </p:nvCxnSpPr>
        <p:spPr>
          <a:xfrm flipH="1">
            <a:off x="1295400" y="1143000"/>
            <a:ext cx="1676400" cy="914400"/>
          </a:xfrm>
          <a:prstGeom prst="straightConnector1">
            <a:avLst/>
          </a:prstGeom>
          <a:noFill/>
          <a:ln w="9525" cap="flat" cmpd="sng">
            <a:solidFill>
              <a:srgbClr val="0000E5"/>
            </a:solidFill>
            <a:prstDash val="solid"/>
            <a:miter lim="800000"/>
            <a:headEnd type="none" w="med" len="med"/>
            <a:tailEnd type="stealth" w="med" len="med"/>
          </a:ln>
        </p:spPr>
      </p:cxnSp>
      <p:cxnSp>
        <p:nvCxnSpPr>
          <p:cNvPr id="663" name="Google Shape;663;p91"/>
          <p:cNvCxnSpPr/>
          <p:nvPr/>
        </p:nvCxnSpPr>
        <p:spPr>
          <a:xfrm>
            <a:off x="5867400" y="1066800"/>
            <a:ext cx="1828800" cy="1066800"/>
          </a:xfrm>
          <a:prstGeom prst="straightConnector1">
            <a:avLst/>
          </a:prstGeom>
          <a:noFill/>
          <a:ln w="9525" cap="flat" cmpd="sng">
            <a:solidFill>
              <a:srgbClr val="000073"/>
            </a:solidFill>
            <a:prstDash val="solid"/>
            <a:miter lim="800000"/>
            <a:headEnd type="none" w="med" len="med"/>
            <a:tailEnd type="stealth" w="med" len="med"/>
          </a:ln>
        </p:spPr>
      </p:cxn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67"/>
        <p:cNvGrpSpPr/>
        <p:nvPr/>
      </p:nvGrpSpPr>
      <p:grpSpPr>
        <a:xfrm>
          <a:off x="0" y="0"/>
          <a:ext cx="0" cy="0"/>
          <a:chOff x="0" y="0"/>
          <a:chExt cx="0" cy="0"/>
        </a:xfrm>
      </p:grpSpPr>
      <p:sp>
        <p:nvSpPr>
          <p:cNvPr id="668" name="Google Shape;668;p92"/>
          <p:cNvSpPr>
            <a:spLocks noGrp="1"/>
          </p:cNvSpPr>
          <p:nvPr>
            <p:ph type="title"/>
          </p:nvPr>
        </p:nvSpPr>
        <p:spPr>
          <a:xfrm>
            <a:off x="827087" y="274637"/>
            <a:ext cx="7554912" cy="1143000"/>
          </a:xfrm>
          <a:prstGeom prst="roundRect">
            <a:avLst>
              <a:gd name="adj" fmla="val 16667"/>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3200"/>
              <a:buFont typeface="Arial"/>
              <a:buNone/>
            </a:pPr>
            <a:r>
              <a:rPr lang="en-US" sz="3200" b="1" i="0" u="none">
                <a:solidFill>
                  <a:schemeClr val="dk2"/>
                </a:solidFill>
                <a:latin typeface="Arial"/>
                <a:ea typeface="Arial"/>
                <a:cs typeface="Arial"/>
                <a:sym typeface="Arial"/>
              </a:rPr>
              <a:t>Навчання реплікування відбувається на</a:t>
            </a:r>
            <a:endParaRPr/>
          </a:p>
        </p:txBody>
      </p:sp>
      <p:pic>
        <p:nvPicPr>
          <p:cNvPr id="669" name="Google Shape;669;p92"/>
          <p:cNvPicPr preferRelativeResize="0"/>
          <p:nvPr/>
        </p:nvPicPr>
        <p:blipFill rotWithShape="1">
          <a:blip r:embed="rId3">
            <a:alphaModFix/>
          </a:blip>
          <a:srcRect/>
          <a:stretch/>
        </p:blipFill>
        <p:spPr>
          <a:xfrm>
            <a:off x="4508500" y="1989137"/>
            <a:ext cx="4572000" cy="4805362"/>
          </a:xfrm>
          <a:prstGeom prst="rect">
            <a:avLst/>
          </a:prstGeom>
          <a:noFill/>
          <a:ln>
            <a:noFill/>
          </a:ln>
        </p:spPr>
      </p:pic>
      <p:sp>
        <p:nvSpPr>
          <p:cNvPr id="670" name="Google Shape;670;p92"/>
          <p:cNvSpPr/>
          <p:nvPr/>
        </p:nvSpPr>
        <p:spPr>
          <a:xfrm>
            <a:off x="254000" y="2406650"/>
            <a:ext cx="254000" cy="254000"/>
          </a:xfrm>
          <a:prstGeom prst="smileyFace">
            <a:avLst>
              <a:gd name="adj" fmla="val 4653"/>
            </a:avLst>
          </a:prstGeom>
          <a:gradFill>
            <a:gsLst>
              <a:gs pos="0">
                <a:srgbClr val="FFFF00"/>
              </a:gs>
              <a:gs pos="100000">
                <a:srgbClr val="FF9900"/>
              </a:gs>
            </a:gsLst>
            <a:path path="circle">
              <a:fillToRect l="50000" t="50000" r="50000" b="50000"/>
            </a:path>
            <a:tileRect/>
          </a:gradFill>
          <a:ln w="9525" cap="flat" cmpd="sng">
            <a:solidFill>
              <a:schemeClr val="dk1"/>
            </a:solidFill>
            <a:prstDash val="solid"/>
            <a:miter lim="800000"/>
            <a:headEnd type="none" w="sm" len="sm"/>
            <a:tailEnd type="none" w="sm" len="sm"/>
          </a:ln>
          <a:effectLst>
            <a:outerShdw blurRad="63500" dist="35921" dir="2700000">
              <a:schemeClr val="lt2"/>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671" name="Google Shape;671;p92"/>
          <p:cNvSpPr txBox="1">
            <a:spLocks noGrp="1"/>
          </p:cNvSpPr>
          <p:nvPr>
            <p:ph type="body" idx="1"/>
          </p:nvPr>
        </p:nvSpPr>
        <p:spPr>
          <a:xfrm>
            <a:off x="457200" y="2276475"/>
            <a:ext cx="4114800" cy="396081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100"/>
              <a:buFont typeface="Noto Sans Symbols"/>
              <a:buAutoNum type="arabicPeriod"/>
            </a:pPr>
            <a:r>
              <a:rPr lang="en-US" sz="2800" b="0" i="0" u="none">
                <a:solidFill>
                  <a:schemeClr val="dk1"/>
                </a:solidFill>
                <a:latin typeface="Arial"/>
                <a:ea typeface="Arial"/>
                <a:cs typeface="Arial"/>
                <a:sym typeface="Arial"/>
              </a:rPr>
              <a:t>Дотекстовому етапі</a:t>
            </a:r>
            <a:endParaRPr/>
          </a:p>
          <a:p>
            <a:pPr marL="342900" marR="0" lvl="0" indent="-342900" algn="l" rtl="0">
              <a:lnSpc>
                <a:spcPct val="100000"/>
              </a:lnSpc>
              <a:spcBef>
                <a:spcPts val="560"/>
              </a:spcBef>
              <a:spcAft>
                <a:spcPts val="0"/>
              </a:spcAft>
              <a:buClr>
                <a:schemeClr val="dk1"/>
              </a:buClr>
              <a:buSzPts val="2100"/>
              <a:buFont typeface="Noto Sans Symbols"/>
              <a:buAutoNum type="arabicPeriod"/>
            </a:pPr>
            <a:r>
              <a:rPr lang="en-US" sz="2800" b="0" i="0" u="none">
                <a:solidFill>
                  <a:schemeClr val="dk1"/>
                </a:solidFill>
                <a:latin typeface="Arial"/>
                <a:ea typeface="Arial"/>
                <a:cs typeface="Arial"/>
                <a:sym typeface="Arial"/>
              </a:rPr>
              <a:t>Текстовому етапі</a:t>
            </a:r>
            <a:endParaRPr/>
          </a:p>
          <a:p>
            <a:pPr marL="342900" marR="0" lvl="0" indent="-342900" algn="l" rtl="0">
              <a:lnSpc>
                <a:spcPct val="100000"/>
              </a:lnSpc>
              <a:spcBef>
                <a:spcPts val="560"/>
              </a:spcBef>
              <a:spcAft>
                <a:spcPts val="0"/>
              </a:spcAft>
              <a:buClr>
                <a:schemeClr val="dk1"/>
              </a:buClr>
              <a:buSzPts val="2100"/>
              <a:buFont typeface="Noto Sans Symbols"/>
              <a:buAutoNum type="arabicPeriod"/>
            </a:pPr>
            <a:r>
              <a:rPr lang="en-US" sz="2800" b="0" i="0" u="none">
                <a:solidFill>
                  <a:schemeClr val="dk1"/>
                </a:solidFill>
                <a:latin typeface="Arial"/>
                <a:ea typeface="Arial"/>
                <a:cs typeface="Arial"/>
                <a:sym typeface="Arial"/>
              </a:rPr>
              <a:t>Післятекстовому етапі</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70"/>
                                        </p:tgtEl>
                                        <p:attrNameLst>
                                          <p:attrName>style.visibility</p:attrName>
                                        </p:attrNameLst>
                                      </p:cBhvr>
                                      <p:to>
                                        <p:strVal val="visible"/>
                                      </p:to>
                                    </p:set>
                                    <p:anim calcmode="lin" valueType="num">
                                      <p:cBhvr additive="base">
                                        <p:cTn id="7" dur="500"/>
                                        <p:tgtEl>
                                          <p:spTgt spid="6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5"/>
        <p:cNvGrpSpPr/>
        <p:nvPr/>
      </p:nvGrpSpPr>
      <p:grpSpPr>
        <a:xfrm>
          <a:off x="0" y="0"/>
          <a:ext cx="0" cy="0"/>
          <a:chOff x="0" y="0"/>
          <a:chExt cx="0" cy="0"/>
        </a:xfrm>
      </p:grpSpPr>
      <p:sp>
        <p:nvSpPr>
          <p:cNvPr id="676" name="Google Shape;676;p93"/>
          <p:cNvSpPr>
            <a:spLocks noGrp="1"/>
          </p:cNvSpPr>
          <p:nvPr>
            <p:ph type="title"/>
          </p:nvPr>
        </p:nvSpPr>
        <p:spPr>
          <a:xfrm>
            <a:off x="762000" y="762000"/>
            <a:ext cx="7924800" cy="1143000"/>
          </a:xfrm>
          <a:prstGeom prst="roundRect">
            <a:avLst>
              <a:gd name="adj" fmla="val 16667"/>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3200"/>
              <a:buFont typeface="Arial"/>
              <a:buNone/>
            </a:pPr>
            <a:r>
              <a:rPr lang="en-US" sz="3200" b="1" i="0" u="none">
                <a:solidFill>
                  <a:schemeClr val="dk2"/>
                </a:solidFill>
                <a:latin typeface="Arial"/>
                <a:ea typeface="Arial"/>
                <a:cs typeface="Arial"/>
                <a:sym typeface="Arial"/>
              </a:rPr>
              <a:t>Найпоширеніші види завдань для говоріння (speaking activities)</a:t>
            </a:r>
            <a:endParaRPr/>
          </a:p>
        </p:txBody>
      </p:sp>
      <p:sp>
        <p:nvSpPr>
          <p:cNvPr id="677" name="Google Shape;677;p93"/>
          <p:cNvSpPr txBox="1">
            <a:spLocks noGrp="1"/>
          </p:cNvSpPr>
          <p:nvPr>
            <p:ph type="body" idx="1"/>
          </p:nvPr>
        </p:nvSpPr>
        <p:spPr>
          <a:xfrm>
            <a:off x="838200" y="2362200"/>
            <a:ext cx="7693025" cy="372427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100"/>
              <a:buFont typeface="Noto Sans Symbols"/>
              <a:buChar char="●"/>
            </a:pPr>
            <a:r>
              <a:rPr lang="en-US" sz="2800" b="0" i="0" u="none">
                <a:solidFill>
                  <a:schemeClr val="dk1"/>
                </a:solidFill>
                <a:latin typeface="Arial"/>
                <a:ea typeface="Arial"/>
                <a:cs typeface="Arial"/>
                <a:sym typeface="Arial"/>
              </a:rPr>
              <a:t>Інтерв’ю (interview)</a:t>
            </a:r>
            <a:endParaRPr/>
          </a:p>
          <a:p>
            <a:pPr marL="342900" marR="0" lvl="0" indent="-342900" algn="l" rtl="0">
              <a:lnSpc>
                <a:spcPct val="100000"/>
              </a:lnSpc>
              <a:spcBef>
                <a:spcPts val="560"/>
              </a:spcBef>
              <a:spcAft>
                <a:spcPts val="0"/>
              </a:spcAft>
              <a:buClr>
                <a:schemeClr val="dk1"/>
              </a:buClr>
              <a:buSzPts val="2100"/>
              <a:buFont typeface="Noto Sans Symbols"/>
              <a:buChar char="●"/>
            </a:pPr>
            <a:r>
              <a:rPr lang="en-US" sz="2800" b="0" i="0" u="none">
                <a:solidFill>
                  <a:schemeClr val="dk1"/>
                </a:solidFill>
                <a:latin typeface="Arial"/>
                <a:ea typeface="Arial"/>
                <a:cs typeface="Arial"/>
                <a:sym typeface="Arial"/>
              </a:rPr>
              <a:t>Дискусія (discussion)</a:t>
            </a:r>
            <a:endParaRPr/>
          </a:p>
          <a:p>
            <a:pPr marL="342900" marR="0" lvl="0" indent="-342900" algn="l" rtl="0">
              <a:lnSpc>
                <a:spcPct val="100000"/>
              </a:lnSpc>
              <a:spcBef>
                <a:spcPts val="560"/>
              </a:spcBef>
              <a:spcAft>
                <a:spcPts val="0"/>
              </a:spcAft>
              <a:buClr>
                <a:schemeClr val="dk1"/>
              </a:buClr>
              <a:buSzPts val="2100"/>
              <a:buFont typeface="Noto Sans Symbols"/>
              <a:buChar char="●"/>
            </a:pPr>
            <a:r>
              <a:rPr lang="en-US" sz="2800" b="0" i="0" u="none">
                <a:solidFill>
                  <a:schemeClr val="dk1"/>
                </a:solidFill>
                <a:latin typeface="Arial"/>
                <a:ea typeface="Arial"/>
                <a:cs typeface="Arial"/>
                <a:sym typeface="Arial"/>
              </a:rPr>
              <a:t>Рольова гра (role-play)</a:t>
            </a:r>
            <a:endParaRPr/>
          </a:p>
          <a:p>
            <a:pPr marL="342900" marR="0" lvl="0" indent="-342900" algn="l" rtl="0">
              <a:lnSpc>
                <a:spcPct val="100000"/>
              </a:lnSpc>
              <a:spcBef>
                <a:spcPts val="560"/>
              </a:spcBef>
              <a:spcAft>
                <a:spcPts val="0"/>
              </a:spcAft>
              <a:buClr>
                <a:schemeClr val="dk1"/>
              </a:buClr>
              <a:buSzPts val="2100"/>
              <a:buFont typeface="Noto Sans Symbols"/>
              <a:buChar char="●"/>
            </a:pPr>
            <a:r>
              <a:rPr lang="en-US" sz="2800" b="0" i="0" u="none">
                <a:solidFill>
                  <a:schemeClr val="dk1"/>
                </a:solidFill>
                <a:latin typeface="Arial"/>
                <a:ea typeface="Arial"/>
                <a:cs typeface="Arial"/>
                <a:sym typeface="Arial"/>
              </a:rPr>
              <a:t>Вирішення проблеми (problem-solving)</a:t>
            </a:r>
            <a:endParaRPr/>
          </a:p>
          <a:p>
            <a:pPr marL="342900" marR="0" lvl="0" indent="-342900" algn="l" rtl="0">
              <a:lnSpc>
                <a:spcPct val="100000"/>
              </a:lnSpc>
              <a:spcBef>
                <a:spcPts val="560"/>
              </a:spcBef>
              <a:spcAft>
                <a:spcPts val="0"/>
              </a:spcAft>
              <a:buClr>
                <a:schemeClr val="dk1"/>
              </a:buClr>
              <a:buSzPts val="2100"/>
              <a:buFont typeface="Noto Sans Symbols"/>
              <a:buChar char="●"/>
            </a:pPr>
            <a:r>
              <a:rPr lang="en-US" sz="2800" b="0" i="0" u="none">
                <a:solidFill>
                  <a:schemeClr val="dk1"/>
                </a:solidFill>
                <a:latin typeface="Arial"/>
                <a:ea typeface="Arial"/>
                <a:cs typeface="Arial"/>
                <a:sym typeface="Arial"/>
              </a:rPr>
              <a:t>Опис картини (describing a picture)</a:t>
            </a:r>
            <a:endParaRPr/>
          </a:p>
          <a:p>
            <a:pPr marL="342900" marR="0" lvl="0" indent="-342900" algn="l" rtl="0">
              <a:lnSpc>
                <a:spcPct val="100000"/>
              </a:lnSpc>
              <a:spcBef>
                <a:spcPts val="560"/>
              </a:spcBef>
              <a:spcAft>
                <a:spcPts val="0"/>
              </a:spcAft>
              <a:buClr>
                <a:schemeClr val="dk1"/>
              </a:buClr>
              <a:buSzPts val="2100"/>
              <a:buFont typeface="Noto Sans Symbols"/>
              <a:buChar char="●"/>
            </a:pPr>
            <a:r>
              <a:rPr lang="en-US" sz="2800" b="0" i="0" u="none">
                <a:solidFill>
                  <a:schemeClr val="dk1"/>
                </a:solidFill>
                <a:latin typeface="Arial"/>
                <a:ea typeface="Arial"/>
                <a:cs typeface="Arial"/>
                <a:sym typeface="Arial"/>
              </a:rPr>
              <a:t>Складання розповіді (telling a story)</a:t>
            </a:r>
            <a:endParaRPr/>
          </a:p>
          <a:p>
            <a:pPr marL="342900" marR="0" lvl="0" indent="-342900" algn="l" rtl="0">
              <a:lnSpc>
                <a:spcPct val="100000"/>
              </a:lnSpc>
              <a:spcBef>
                <a:spcPts val="560"/>
              </a:spcBef>
              <a:spcAft>
                <a:spcPts val="0"/>
              </a:spcAft>
              <a:buClr>
                <a:schemeClr val="dk1"/>
              </a:buClr>
              <a:buSzPts val="2100"/>
              <a:buFont typeface="Noto Sans Symbols"/>
              <a:buChar char="●"/>
            </a:pPr>
            <a:r>
              <a:rPr lang="en-US" sz="2800" b="0" i="0" u="none">
                <a:solidFill>
                  <a:schemeClr val="dk1"/>
                </a:solidFill>
                <a:latin typeface="Arial"/>
                <a:ea typeface="Arial"/>
                <a:cs typeface="Arial"/>
                <a:sym typeface="Arial"/>
              </a:rPr>
              <a:t>Презентації (presentations)</a:t>
            </a:r>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EDolnik\Desktop\speaking\Public-Speaking.jpg"/>
          <p:cNvPicPr>
            <a:picLocks noChangeAspect="1" noChangeArrowheads="1"/>
          </p:cNvPicPr>
          <p:nvPr/>
        </p:nvPicPr>
        <p:blipFill>
          <a:blip r:embed="rId2"/>
          <a:srcRect/>
          <a:stretch>
            <a:fillRect/>
          </a:stretch>
        </p:blipFill>
        <p:spPr bwMode="auto">
          <a:xfrm>
            <a:off x="214282" y="1275358"/>
            <a:ext cx="8643998" cy="5301652"/>
          </a:xfrm>
          <a:prstGeom prst="rect">
            <a:avLst/>
          </a:prstGeom>
          <a:noFill/>
        </p:spPr>
      </p:pic>
      <p:sp>
        <p:nvSpPr>
          <p:cNvPr id="2" name="Заголовок 1"/>
          <p:cNvSpPr>
            <a:spLocks noGrp="1"/>
          </p:cNvSpPr>
          <p:nvPr>
            <p:ph type="title"/>
          </p:nvPr>
        </p:nvSpPr>
        <p:spPr>
          <a:xfrm>
            <a:off x="0" y="274638"/>
            <a:ext cx="9144000" cy="1143000"/>
          </a:xfrm>
        </p:spPr>
        <p:txBody>
          <a:bodyPr>
            <a:normAutofit fontScale="90000"/>
          </a:bodyPr>
          <a:lstStyle/>
          <a:p>
            <a:pPr algn="ctr"/>
            <a:r>
              <a:rPr lang="uk-UA" b="1" dirty="0" smtClean="0">
                <a:solidFill>
                  <a:srgbClr val="0070C0"/>
                </a:solidFill>
                <a:effectLst>
                  <a:outerShdw blurRad="38100" dist="38100" dir="2700000" algn="tl">
                    <a:srgbClr val="000000">
                      <a:alpha val="43137"/>
                    </a:srgbClr>
                  </a:outerShdw>
                </a:effectLst>
              </a:rPr>
              <a:t>Основна мета говоріння як виду мовленнєвої діяльності</a:t>
            </a:r>
            <a:endParaRPr lang="ru-RU" b="1" dirty="0">
              <a:solidFill>
                <a:srgbClr val="0070C0"/>
              </a:solidFill>
              <a:effectLst>
                <a:outerShdw blurRad="38100" dist="38100" dir="2700000" algn="tl">
                  <a:srgbClr val="000000">
                    <a:alpha val="43137"/>
                  </a:srgbClr>
                </a:outerShdw>
              </a:effectLst>
            </a:endParaRPr>
          </a:p>
        </p:txBody>
      </p:sp>
      <p:sp>
        <p:nvSpPr>
          <p:cNvPr id="3" name="Содержимое 2"/>
          <p:cNvSpPr>
            <a:spLocks noGrp="1"/>
          </p:cNvSpPr>
          <p:nvPr>
            <p:ph sz="quarter" idx="1"/>
          </p:nvPr>
        </p:nvSpPr>
        <p:spPr>
          <a:xfrm>
            <a:off x="0" y="1447800"/>
            <a:ext cx="8929718" cy="2124076"/>
          </a:xfrm>
        </p:spPr>
        <p:txBody>
          <a:bodyPr/>
          <a:lstStyle/>
          <a:p>
            <a:pPr>
              <a:buNone/>
            </a:pPr>
            <a:r>
              <a:rPr lang="ru-RU" dirty="0" smtClean="0"/>
              <a:t>    </a:t>
            </a:r>
            <a:r>
              <a:rPr lang="ru-RU" i="1" dirty="0" err="1" smtClean="0">
                <a:solidFill>
                  <a:srgbClr val="FF0000"/>
                </a:solidFill>
              </a:rPr>
              <a:t>Говоріння</a:t>
            </a:r>
            <a:r>
              <a:rPr lang="ru-RU" i="1" dirty="0" smtClean="0">
                <a:solidFill>
                  <a:srgbClr val="FF0000"/>
                </a:solidFill>
              </a:rPr>
              <a:t> </a:t>
            </a:r>
            <a:r>
              <a:rPr lang="ru-RU" i="1" dirty="0" err="1" smtClean="0">
                <a:solidFill>
                  <a:srgbClr val="FF0000"/>
                </a:solidFill>
              </a:rPr>
              <a:t>забезпечує</a:t>
            </a:r>
            <a:r>
              <a:rPr lang="ru-RU" i="1" dirty="0" smtClean="0">
                <a:solidFill>
                  <a:srgbClr val="FF0000"/>
                </a:solidFill>
              </a:rPr>
              <a:t> </a:t>
            </a:r>
            <a:r>
              <a:rPr lang="ru-RU" i="1" dirty="0" err="1" smtClean="0">
                <a:solidFill>
                  <a:srgbClr val="FF0000"/>
                </a:solidFill>
              </a:rPr>
              <a:t>усне</a:t>
            </a:r>
            <a:r>
              <a:rPr lang="ru-RU" i="1" dirty="0" smtClean="0">
                <a:solidFill>
                  <a:srgbClr val="FF0000"/>
                </a:solidFill>
              </a:rPr>
              <a:t> </a:t>
            </a:r>
            <a:r>
              <a:rPr lang="ru-RU" i="1" dirty="0" err="1" smtClean="0">
                <a:solidFill>
                  <a:srgbClr val="FF0000"/>
                </a:solidFill>
              </a:rPr>
              <a:t>спілкування</a:t>
            </a:r>
            <a:r>
              <a:rPr lang="ru-RU" i="1" dirty="0" smtClean="0">
                <a:solidFill>
                  <a:srgbClr val="FF0000"/>
                </a:solidFill>
              </a:rPr>
              <a:t> </a:t>
            </a:r>
            <a:r>
              <a:rPr lang="ru-RU" i="1" dirty="0" err="1" smtClean="0">
                <a:solidFill>
                  <a:srgbClr val="FF0000"/>
                </a:solidFill>
              </a:rPr>
              <a:t>іноземною</a:t>
            </a:r>
            <a:r>
              <a:rPr lang="ru-RU" i="1" dirty="0" smtClean="0">
                <a:solidFill>
                  <a:srgbClr val="FF0000"/>
                </a:solidFill>
              </a:rPr>
              <a:t> </a:t>
            </a:r>
            <a:r>
              <a:rPr lang="ru-RU" i="1" dirty="0" err="1" smtClean="0">
                <a:solidFill>
                  <a:srgbClr val="FF0000"/>
                </a:solidFill>
              </a:rPr>
              <a:t>мовою</a:t>
            </a:r>
            <a:r>
              <a:rPr lang="ru-RU" i="1" dirty="0" smtClean="0">
                <a:solidFill>
                  <a:srgbClr val="FF0000"/>
                </a:solidFill>
              </a:rPr>
              <a:t> в </a:t>
            </a:r>
            <a:r>
              <a:rPr lang="ru-RU" i="1" dirty="0" err="1" smtClean="0">
                <a:solidFill>
                  <a:srgbClr val="FF0000"/>
                </a:solidFill>
              </a:rPr>
              <a:t>діалогічній</a:t>
            </a:r>
            <a:r>
              <a:rPr lang="ru-RU" i="1" dirty="0" smtClean="0">
                <a:solidFill>
                  <a:srgbClr val="FF0000"/>
                </a:solidFill>
              </a:rPr>
              <a:t> </a:t>
            </a:r>
            <a:r>
              <a:rPr lang="ru-RU" i="1" dirty="0" err="1" smtClean="0">
                <a:solidFill>
                  <a:srgbClr val="FF0000"/>
                </a:solidFill>
              </a:rPr>
              <a:t>формі</a:t>
            </a:r>
            <a:r>
              <a:rPr lang="ru-RU" i="1" dirty="0" smtClean="0">
                <a:solidFill>
                  <a:srgbClr val="FF0000"/>
                </a:solidFill>
              </a:rPr>
              <a:t> (</a:t>
            </a:r>
            <a:r>
              <a:rPr lang="ru-RU" i="1" dirty="0" err="1" smtClean="0">
                <a:solidFill>
                  <a:srgbClr val="FF0000"/>
                </a:solidFill>
              </a:rPr>
              <a:t>паралельно</a:t>
            </a:r>
            <a:r>
              <a:rPr lang="ru-RU" i="1" dirty="0" smtClean="0">
                <a:solidFill>
                  <a:srgbClr val="FF0000"/>
                </a:solidFill>
              </a:rPr>
              <a:t> </a:t>
            </a:r>
            <a:r>
              <a:rPr lang="ru-RU" i="1" dirty="0" err="1" smtClean="0">
                <a:solidFill>
                  <a:srgbClr val="FF0000"/>
                </a:solidFill>
              </a:rPr>
              <a:t>з</a:t>
            </a:r>
            <a:r>
              <a:rPr lang="ru-RU" i="1" dirty="0" smtClean="0">
                <a:solidFill>
                  <a:srgbClr val="FF0000"/>
                </a:solidFill>
              </a:rPr>
              <a:t> </a:t>
            </a:r>
            <a:r>
              <a:rPr lang="ru-RU" i="1" dirty="0" err="1" smtClean="0">
                <a:solidFill>
                  <a:srgbClr val="FF0000"/>
                </a:solidFill>
              </a:rPr>
              <a:t>аудіюванням</a:t>
            </a:r>
            <a:r>
              <a:rPr lang="ru-RU" i="1" dirty="0" smtClean="0">
                <a:solidFill>
                  <a:srgbClr val="FF0000"/>
                </a:solidFill>
              </a:rPr>
              <a:t>) </a:t>
            </a:r>
            <a:r>
              <a:rPr lang="ru-RU" i="1" dirty="0" err="1" smtClean="0">
                <a:solidFill>
                  <a:srgbClr val="FF0000"/>
                </a:solidFill>
              </a:rPr>
              <a:t>і</a:t>
            </a:r>
            <a:r>
              <a:rPr lang="ru-RU" i="1" dirty="0" smtClean="0">
                <a:solidFill>
                  <a:srgbClr val="FF0000"/>
                </a:solidFill>
              </a:rPr>
              <a:t> </a:t>
            </a:r>
            <a:r>
              <a:rPr lang="ru-RU" i="1" dirty="0" err="1" smtClean="0">
                <a:solidFill>
                  <a:srgbClr val="FF0000"/>
                </a:solidFill>
              </a:rPr>
              <a:t>в</a:t>
            </a:r>
            <a:r>
              <a:rPr lang="ru-RU" i="1" dirty="0" smtClean="0">
                <a:solidFill>
                  <a:srgbClr val="FF0000"/>
                </a:solidFill>
              </a:rPr>
              <a:t> </a:t>
            </a:r>
            <a:r>
              <a:rPr lang="ru-RU" i="1" dirty="0" err="1" smtClean="0">
                <a:solidFill>
                  <a:srgbClr val="FF0000"/>
                </a:solidFill>
              </a:rPr>
              <a:t>монологічній</a:t>
            </a:r>
            <a:r>
              <a:rPr lang="ru-RU" i="1" dirty="0" smtClean="0">
                <a:solidFill>
                  <a:srgbClr val="FF0000"/>
                </a:solidFill>
              </a:rPr>
              <a:t> </a:t>
            </a:r>
            <a:r>
              <a:rPr lang="ru-RU" i="1" dirty="0" err="1" smtClean="0">
                <a:solidFill>
                  <a:srgbClr val="FF0000"/>
                </a:solidFill>
              </a:rPr>
              <a:t>формі</a:t>
            </a:r>
            <a:r>
              <a:rPr lang="ru-RU" i="1" dirty="0" smtClean="0">
                <a:solidFill>
                  <a:srgbClr val="FF0000"/>
                </a:solidFill>
              </a:rPr>
              <a:t>. </a:t>
            </a:r>
            <a:r>
              <a:rPr lang="ru-RU" i="1" dirty="0" err="1" smtClean="0">
                <a:solidFill>
                  <a:srgbClr val="FF0000"/>
                </a:solidFill>
              </a:rPr>
              <a:t>Воно</a:t>
            </a:r>
            <a:r>
              <a:rPr lang="ru-RU" i="1" dirty="0" smtClean="0">
                <a:solidFill>
                  <a:srgbClr val="FF0000"/>
                </a:solidFill>
              </a:rPr>
              <a:t> </a:t>
            </a:r>
            <a:r>
              <a:rPr lang="ru-RU" i="1" dirty="0" err="1" smtClean="0">
                <a:solidFill>
                  <a:srgbClr val="FF0000"/>
                </a:solidFill>
              </a:rPr>
              <a:t>спрямоване</a:t>
            </a:r>
            <a:r>
              <a:rPr lang="ru-RU" i="1" dirty="0" smtClean="0">
                <a:solidFill>
                  <a:srgbClr val="FF0000"/>
                </a:solidFill>
              </a:rPr>
              <a:t> до </a:t>
            </a:r>
            <a:r>
              <a:rPr lang="ru-RU" i="1" dirty="0" err="1" smtClean="0">
                <a:solidFill>
                  <a:srgbClr val="FF0000"/>
                </a:solidFill>
              </a:rPr>
              <a:t>однієї</a:t>
            </a:r>
            <a:r>
              <a:rPr lang="ru-RU" i="1" dirty="0" smtClean="0">
                <a:solidFill>
                  <a:srgbClr val="FF0000"/>
                </a:solidFill>
              </a:rPr>
              <a:t> особи </a:t>
            </a:r>
            <a:r>
              <a:rPr lang="ru-RU" i="1" dirty="0" err="1" smtClean="0">
                <a:solidFill>
                  <a:srgbClr val="FF0000"/>
                </a:solidFill>
              </a:rPr>
              <a:t>або</a:t>
            </a:r>
            <a:r>
              <a:rPr lang="ru-RU" i="1" dirty="0" smtClean="0">
                <a:solidFill>
                  <a:srgbClr val="FF0000"/>
                </a:solidFill>
              </a:rPr>
              <a:t> до </a:t>
            </a:r>
            <a:r>
              <a:rPr lang="ru-RU" i="1" dirty="0" err="1" smtClean="0">
                <a:solidFill>
                  <a:srgbClr val="FF0000"/>
                </a:solidFill>
              </a:rPr>
              <a:t>необмеженої</a:t>
            </a:r>
            <a:r>
              <a:rPr lang="ru-RU" i="1" dirty="0" smtClean="0">
                <a:solidFill>
                  <a:srgbClr val="FF0000"/>
                </a:solidFill>
              </a:rPr>
              <a:t> </a:t>
            </a:r>
            <a:r>
              <a:rPr lang="ru-RU" i="1" dirty="0" err="1" smtClean="0">
                <a:solidFill>
                  <a:srgbClr val="FF0000"/>
                </a:solidFill>
              </a:rPr>
              <a:t>кількості</a:t>
            </a:r>
            <a:r>
              <a:rPr lang="ru-RU" i="1" dirty="0" smtClean="0">
                <a:solidFill>
                  <a:srgbClr val="FF0000"/>
                </a:solidFill>
              </a:rPr>
              <a:t> </a:t>
            </a:r>
            <a:r>
              <a:rPr lang="ru-RU" i="1" dirty="0" err="1" smtClean="0">
                <a:solidFill>
                  <a:srgbClr val="FF0000"/>
                </a:solidFill>
              </a:rPr>
              <a:t>осіб</a:t>
            </a:r>
            <a:r>
              <a:rPr lang="ru-RU" i="1" dirty="0" smtClean="0">
                <a:solidFill>
                  <a:srgbClr val="FF0000"/>
                </a:solidFill>
              </a:rPr>
              <a:t>. </a:t>
            </a:r>
            <a:endParaRPr lang="ru-RU" i="1" dirty="0">
              <a:solidFill>
                <a:srgbClr val="FF0000"/>
              </a:solidFill>
            </a:endParaRPr>
          </a:p>
        </p:txBody>
      </p:sp>
    </p:spTree>
    <p:extLst>
      <p:ext uri="{BB962C8B-B14F-4D97-AF65-F5344CB8AC3E}">
        <p14:creationId xmlns:p14="http://schemas.microsoft.com/office/powerpoint/2010/main" val="8495770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3"/>
        <p:cNvGrpSpPr/>
        <p:nvPr/>
      </p:nvGrpSpPr>
      <p:grpSpPr>
        <a:xfrm>
          <a:off x="0" y="0"/>
          <a:ext cx="0" cy="0"/>
          <a:chOff x="0" y="0"/>
          <a:chExt cx="0" cy="0"/>
        </a:xfrm>
      </p:grpSpPr>
      <p:sp>
        <p:nvSpPr>
          <p:cNvPr id="114" name="Google Shape;114;p13"/>
          <p:cNvSpPr txBox="1">
            <a:spLocks noGrp="1"/>
          </p:cNvSpPr>
          <p:nvPr>
            <p:ph type="title"/>
          </p:nvPr>
        </p:nvSpPr>
        <p:spPr>
          <a:xfrm>
            <a:off x="762000" y="762000"/>
            <a:ext cx="7924800" cy="11430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3600"/>
              <a:buFont typeface="Arial"/>
              <a:buNone/>
            </a:pPr>
            <a:r>
              <a:rPr lang="en-US" sz="3600" b="1" i="0" u="none">
                <a:solidFill>
                  <a:schemeClr val="dk2"/>
                </a:solidFill>
                <a:latin typeface="Arial"/>
                <a:ea typeface="Arial"/>
                <a:cs typeface="Arial"/>
                <a:sym typeface="Arial"/>
              </a:rPr>
              <a:t>Висновки</a:t>
            </a:r>
            <a:endParaRPr/>
          </a:p>
        </p:txBody>
      </p:sp>
      <p:sp>
        <p:nvSpPr>
          <p:cNvPr id="115" name="Google Shape;115;p13"/>
          <p:cNvSpPr txBox="1">
            <a:spLocks noGrp="1"/>
          </p:cNvSpPr>
          <p:nvPr>
            <p:ph type="body" idx="1"/>
          </p:nvPr>
        </p:nvSpPr>
        <p:spPr>
          <a:xfrm>
            <a:off x="838200" y="2362200"/>
            <a:ext cx="7693025" cy="3724275"/>
          </a:xfrm>
          <a:prstGeom prst="rect">
            <a:avLst/>
          </a:prstGeom>
          <a:noFill/>
          <a:ln>
            <a:noFill/>
          </a:ln>
        </p:spPr>
        <p:txBody>
          <a:bodyPr spcFirstLastPara="1" wrap="square" lIns="91425" tIns="45700" rIns="91425" bIns="45700" anchor="t" anchorCtr="0">
            <a:noAutofit/>
          </a:bodyPr>
          <a:lstStyle/>
          <a:p>
            <a:pPr marL="342900" marR="0" lvl="0" indent="-342900" algn="just" rtl="0">
              <a:lnSpc>
                <a:spcPct val="100000"/>
              </a:lnSpc>
              <a:spcBef>
                <a:spcPts val="0"/>
              </a:spcBef>
              <a:spcAft>
                <a:spcPts val="0"/>
              </a:spcAft>
              <a:buClr>
                <a:schemeClr val="dk1"/>
              </a:buClr>
              <a:buSzPts val="1800"/>
              <a:buFont typeface="Noto Sans Symbols"/>
              <a:buNone/>
            </a:pPr>
            <a:r>
              <a:rPr lang="en-US" sz="2400" b="0" i="0" u="none">
                <a:solidFill>
                  <a:schemeClr val="dk1"/>
                </a:solidFill>
                <a:latin typeface="Arial"/>
                <a:ea typeface="Arial"/>
                <a:cs typeface="Arial"/>
                <a:sym typeface="Arial"/>
              </a:rPr>
              <a:t>1. Навчати говоріння потрібно так, щоб усвідомленою ціллю мовленнєвих висловлювань учнів було вирішення тих чи інших </a:t>
            </a:r>
            <a:r>
              <a:rPr lang="en-US" sz="2400" b="1" i="0" u="none">
                <a:solidFill>
                  <a:schemeClr val="dk1"/>
                </a:solidFill>
                <a:latin typeface="Arial"/>
                <a:ea typeface="Arial"/>
                <a:cs typeface="Arial"/>
                <a:sym typeface="Arial"/>
              </a:rPr>
              <a:t>практичних задач</a:t>
            </a:r>
            <a:r>
              <a:rPr lang="en-US" sz="2400" b="0" i="0" u="none">
                <a:solidFill>
                  <a:schemeClr val="dk1"/>
                </a:solidFill>
                <a:latin typeface="Arial"/>
                <a:ea typeface="Arial"/>
                <a:cs typeface="Arial"/>
                <a:sym typeface="Arial"/>
              </a:rPr>
              <a:t>, що виникають у ситуаціях, схожих із ситуаціями реального мовного спілкування. Отже, у всіх ланках навчального процесу говоріння учнів повинно бути </a:t>
            </a:r>
            <a:r>
              <a:rPr lang="en-US" sz="2400" b="1" i="0" u="none">
                <a:solidFill>
                  <a:schemeClr val="dk1"/>
                </a:solidFill>
                <a:latin typeface="Arial"/>
                <a:ea typeface="Arial"/>
                <a:cs typeface="Arial"/>
                <a:sym typeface="Arial"/>
              </a:rPr>
              <a:t>ситуативно і комунікативно спрямованим.</a:t>
            </a:r>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EDolnik\Desktop\speaking\7-Prinsip-Baru-untuk-Sukses-Berpidato_tips.jpg"/>
          <p:cNvPicPr>
            <a:picLocks noChangeAspect="1" noChangeArrowheads="1"/>
          </p:cNvPicPr>
          <p:nvPr/>
        </p:nvPicPr>
        <p:blipFill>
          <a:blip r:embed="rId2"/>
          <a:srcRect/>
          <a:stretch>
            <a:fillRect/>
          </a:stretch>
        </p:blipFill>
        <p:spPr bwMode="auto">
          <a:xfrm>
            <a:off x="214282" y="2500306"/>
            <a:ext cx="8600180" cy="4071966"/>
          </a:xfrm>
          <a:prstGeom prst="rect">
            <a:avLst/>
          </a:prstGeom>
          <a:noFill/>
        </p:spPr>
      </p:pic>
      <p:sp>
        <p:nvSpPr>
          <p:cNvPr id="4" name="Прямоугольник 3"/>
          <p:cNvSpPr/>
          <p:nvPr/>
        </p:nvSpPr>
        <p:spPr>
          <a:xfrm>
            <a:off x="214282" y="214290"/>
            <a:ext cx="8786874" cy="2677656"/>
          </a:xfrm>
          <a:prstGeom prst="rect">
            <a:avLst/>
          </a:prstGeom>
        </p:spPr>
        <p:txBody>
          <a:bodyPr wrap="square">
            <a:spAutoFit/>
          </a:bodyPr>
          <a:lstStyle/>
          <a:p>
            <a:pPr>
              <a:buClrTx/>
              <a:buFontTx/>
              <a:buNone/>
            </a:pPr>
            <a:r>
              <a:rPr lang="ru-RU" sz="2800" i="1" kern="1200" dirty="0" smtClean="0">
                <a:solidFill>
                  <a:srgbClr val="7030A0"/>
                </a:solidFill>
                <a:latin typeface="Cambria"/>
                <a:ea typeface="+mn-ea"/>
                <a:cs typeface="+mn-cs"/>
              </a:rPr>
              <a:t>Як </a:t>
            </a:r>
            <a:r>
              <a:rPr lang="ru-RU" sz="2800" i="1" kern="1200" dirty="0" err="1" smtClean="0">
                <a:solidFill>
                  <a:srgbClr val="7030A0"/>
                </a:solidFill>
                <a:latin typeface="Cambria"/>
                <a:ea typeface="+mn-ea"/>
                <a:cs typeface="+mn-cs"/>
              </a:rPr>
              <a:t>і</a:t>
            </a:r>
            <a:r>
              <a:rPr lang="ru-RU" sz="2800" i="1" kern="1200" dirty="0" smtClean="0">
                <a:solidFill>
                  <a:srgbClr val="7030A0"/>
                </a:solidFill>
                <a:latin typeface="Cambria"/>
                <a:ea typeface="+mn-ea"/>
                <a:cs typeface="+mn-cs"/>
              </a:rPr>
              <a:t> </a:t>
            </a:r>
            <a:r>
              <a:rPr lang="ru-RU" sz="2800" i="1" kern="1200" dirty="0" err="1" smtClean="0">
                <a:solidFill>
                  <a:srgbClr val="7030A0"/>
                </a:solidFill>
                <a:latin typeface="Cambria"/>
                <a:ea typeface="+mn-ea"/>
                <a:cs typeface="+mn-cs"/>
              </a:rPr>
              <a:t>будь-яка</a:t>
            </a:r>
            <a:r>
              <a:rPr lang="ru-RU" sz="2800" i="1" kern="1200" dirty="0" smtClean="0">
                <a:solidFill>
                  <a:srgbClr val="7030A0"/>
                </a:solidFill>
                <a:latin typeface="Cambria"/>
                <a:ea typeface="+mn-ea"/>
                <a:cs typeface="+mn-cs"/>
              </a:rPr>
              <a:t> </a:t>
            </a:r>
            <a:r>
              <a:rPr lang="ru-RU" sz="2800" i="1" kern="1200" dirty="0" err="1" smtClean="0">
                <a:solidFill>
                  <a:srgbClr val="7030A0"/>
                </a:solidFill>
                <a:latin typeface="Cambria"/>
                <a:ea typeface="+mn-ea"/>
                <a:cs typeface="+mn-cs"/>
              </a:rPr>
              <a:t>інша</a:t>
            </a:r>
            <a:r>
              <a:rPr lang="ru-RU" sz="2800" i="1" kern="1200" dirty="0" smtClean="0">
                <a:solidFill>
                  <a:srgbClr val="7030A0"/>
                </a:solidFill>
                <a:latin typeface="Cambria"/>
                <a:ea typeface="+mn-ea"/>
                <a:cs typeface="+mn-cs"/>
              </a:rPr>
              <a:t> </a:t>
            </a:r>
            <a:r>
              <a:rPr lang="ru-RU" sz="2800" i="1" kern="1200" dirty="0" err="1" smtClean="0">
                <a:solidFill>
                  <a:srgbClr val="7030A0"/>
                </a:solidFill>
                <a:latin typeface="Cambria"/>
                <a:ea typeface="+mn-ea"/>
                <a:cs typeface="+mn-cs"/>
              </a:rPr>
              <a:t>діяльність</a:t>
            </a:r>
            <a:r>
              <a:rPr lang="ru-RU" sz="2800" i="1" kern="1200" dirty="0" smtClean="0">
                <a:solidFill>
                  <a:srgbClr val="7030A0"/>
                </a:solidFill>
                <a:latin typeface="Cambria"/>
                <a:ea typeface="+mn-ea"/>
                <a:cs typeface="+mn-cs"/>
              </a:rPr>
              <a:t>, , акт </a:t>
            </a:r>
            <a:r>
              <a:rPr lang="ru-RU" sz="2800" i="1" kern="1200" dirty="0" err="1" smtClean="0">
                <a:solidFill>
                  <a:srgbClr val="7030A0"/>
                </a:solidFill>
                <a:latin typeface="Cambria"/>
                <a:ea typeface="+mn-ea"/>
                <a:cs typeface="+mn-cs"/>
              </a:rPr>
              <a:t>говоріння</a:t>
            </a:r>
            <a:r>
              <a:rPr lang="ru-RU" sz="2800" i="1" kern="1200" dirty="0" smtClean="0">
                <a:solidFill>
                  <a:srgbClr val="7030A0"/>
                </a:solidFill>
                <a:latin typeface="Cambria"/>
                <a:ea typeface="+mn-ea"/>
                <a:cs typeface="+mn-cs"/>
              </a:rPr>
              <a:t> </a:t>
            </a:r>
            <a:r>
              <a:rPr lang="ru-RU" sz="2800" i="1" kern="1200" dirty="0" err="1" smtClean="0">
                <a:solidFill>
                  <a:srgbClr val="7030A0"/>
                </a:solidFill>
                <a:latin typeface="Cambria"/>
                <a:ea typeface="+mn-ea"/>
                <a:cs typeface="+mn-cs"/>
              </a:rPr>
              <a:t>завжди</a:t>
            </a:r>
            <a:r>
              <a:rPr lang="ru-RU" sz="2800" i="1" kern="1200" dirty="0" smtClean="0">
                <a:solidFill>
                  <a:srgbClr val="7030A0"/>
                </a:solidFill>
                <a:latin typeface="Cambria"/>
                <a:ea typeface="+mn-ea"/>
                <a:cs typeface="+mn-cs"/>
              </a:rPr>
              <a:t> </a:t>
            </a:r>
            <a:r>
              <a:rPr lang="ru-RU" sz="2800" i="1" kern="1200" dirty="0" err="1" smtClean="0">
                <a:solidFill>
                  <a:srgbClr val="7030A0"/>
                </a:solidFill>
                <a:latin typeface="Cambria"/>
                <a:ea typeface="+mn-ea"/>
                <a:cs typeface="+mn-cs"/>
              </a:rPr>
              <a:t>має</a:t>
            </a:r>
            <a:r>
              <a:rPr lang="ru-RU" sz="2800" i="1" kern="1200" dirty="0" smtClean="0">
                <a:solidFill>
                  <a:srgbClr val="7030A0"/>
                </a:solidFill>
                <a:latin typeface="Cambria"/>
                <a:ea typeface="+mn-ea"/>
                <a:cs typeface="+mn-cs"/>
              </a:rPr>
              <a:t> </a:t>
            </a:r>
            <a:r>
              <a:rPr lang="ru-RU" sz="2800" i="1" kern="1200" dirty="0" err="1" smtClean="0">
                <a:solidFill>
                  <a:srgbClr val="7030A0"/>
                </a:solidFill>
                <a:latin typeface="Cambria"/>
                <a:ea typeface="+mn-ea"/>
                <a:cs typeface="+mn-cs"/>
              </a:rPr>
              <a:t>певну</a:t>
            </a:r>
            <a:r>
              <a:rPr lang="ru-RU" sz="2800" i="1" kern="1200" dirty="0" smtClean="0">
                <a:solidFill>
                  <a:srgbClr val="7030A0"/>
                </a:solidFill>
                <a:latin typeface="Cambria"/>
                <a:ea typeface="+mn-ea"/>
                <a:cs typeface="+mn-cs"/>
              </a:rPr>
              <a:t> мету, мотив, в </a:t>
            </a:r>
            <a:r>
              <a:rPr lang="ru-RU" sz="2800" i="1" kern="1200" dirty="0" err="1" smtClean="0">
                <a:solidFill>
                  <a:srgbClr val="7030A0"/>
                </a:solidFill>
                <a:latin typeface="Cambria"/>
                <a:ea typeface="+mn-ea"/>
                <a:cs typeface="+mn-cs"/>
              </a:rPr>
              <a:t>основі</a:t>
            </a:r>
            <a:r>
              <a:rPr lang="ru-RU" sz="2800" i="1" kern="1200" dirty="0" smtClean="0">
                <a:solidFill>
                  <a:srgbClr val="7030A0"/>
                </a:solidFill>
                <a:latin typeface="Cambria"/>
                <a:ea typeface="+mn-ea"/>
                <a:cs typeface="+mn-cs"/>
              </a:rPr>
              <a:t> </a:t>
            </a:r>
            <a:r>
              <a:rPr lang="ru-RU" sz="2800" i="1" kern="1200" dirty="0" err="1" smtClean="0">
                <a:solidFill>
                  <a:srgbClr val="7030A0"/>
                </a:solidFill>
                <a:latin typeface="Cambria"/>
                <a:ea typeface="+mn-ea"/>
                <a:cs typeface="+mn-cs"/>
              </a:rPr>
              <a:t>якого</a:t>
            </a:r>
            <a:r>
              <a:rPr lang="ru-RU" sz="2800" i="1" kern="1200" dirty="0" smtClean="0">
                <a:solidFill>
                  <a:srgbClr val="7030A0"/>
                </a:solidFill>
                <a:latin typeface="Cambria"/>
                <a:ea typeface="+mn-ea"/>
                <a:cs typeface="+mn-cs"/>
              </a:rPr>
              <a:t> </a:t>
            </a:r>
            <a:r>
              <a:rPr lang="ru-RU" sz="2800" i="1" kern="1200" dirty="0" err="1" smtClean="0">
                <a:solidFill>
                  <a:srgbClr val="7030A0"/>
                </a:solidFill>
                <a:latin typeface="Cambria"/>
                <a:ea typeface="+mn-ea"/>
                <a:cs typeface="+mn-cs"/>
              </a:rPr>
              <a:t>лежить</a:t>
            </a:r>
            <a:r>
              <a:rPr lang="ru-RU" sz="2800" i="1" kern="1200" dirty="0" smtClean="0">
                <a:solidFill>
                  <a:srgbClr val="7030A0"/>
                </a:solidFill>
                <a:latin typeface="Cambria"/>
                <a:ea typeface="+mn-ea"/>
                <a:cs typeface="+mn-cs"/>
              </a:rPr>
              <a:t> потреба; предмет — думки того, </a:t>
            </a:r>
            <a:r>
              <a:rPr lang="ru-RU" sz="2800" i="1" kern="1200" dirty="0" err="1" smtClean="0">
                <a:solidFill>
                  <a:srgbClr val="7030A0"/>
                </a:solidFill>
                <a:latin typeface="Cambria"/>
                <a:ea typeface="+mn-ea"/>
                <a:cs typeface="+mn-cs"/>
              </a:rPr>
              <a:t>хто</a:t>
            </a:r>
            <a:r>
              <a:rPr lang="ru-RU" sz="2800" i="1" kern="1200" dirty="0" smtClean="0">
                <a:solidFill>
                  <a:srgbClr val="7030A0"/>
                </a:solidFill>
                <a:latin typeface="Cambria"/>
                <a:ea typeface="+mn-ea"/>
                <a:cs typeface="+mn-cs"/>
              </a:rPr>
              <a:t> говорить; продукт — </a:t>
            </a:r>
            <a:r>
              <a:rPr lang="ru-RU" sz="2800" i="1" kern="1200" dirty="0" err="1" smtClean="0">
                <a:solidFill>
                  <a:srgbClr val="7030A0"/>
                </a:solidFill>
                <a:latin typeface="Cambria"/>
                <a:ea typeface="+mn-ea"/>
                <a:cs typeface="+mn-cs"/>
              </a:rPr>
              <a:t>висловлювання</a:t>
            </a:r>
            <a:r>
              <a:rPr lang="ru-RU" sz="2800" i="1" kern="1200" dirty="0" smtClean="0">
                <a:solidFill>
                  <a:srgbClr val="7030A0"/>
                </a:solidFill>
                <a:latin typeface="Cambria"/>
                <a:ea typeface="+mn-ea"/>
                <a:cs typeface="+mn-cs"/>
              </a:rPr>
              <a:t> (</a:t>
            </a:r>
            <a:r>
              <a:rPr lang="ru-RU" sz="2800" i="1" kern="1200" dirty="0" err="1" smtClean="0">
                <a:solidFill>
                  <a:srgbClr val="7030A0"/>
                </a:solidFill>
                <a:latin typeface="Cambria"/>
                <a:ea typeface="+mn-ea"/>
                <a:cs typeface="+mn-cs"/>
              </a:rPr>
              <a:t>діалог</a:t>
            </a:r>
            <a:r>
              <a:rPr lang="ru-RU" sz="2800" i="1" kern="1200" dirty="0" smtClean="0">
                <a:solidFill>
                  <a:srgbClr val="7030A0"/>
                </a:solidFill>
                <a:latin typeface="Cambria"/>
                <a:ea typeface="+mn-ea"/>
                <a:cs typeface="+mn-cs"/>
              </a:rPr>
              <a:t> </a:t>
            </a:r>
            <a:r>
              <a:rPr lang="ru-RU" sz="2800" i="1" kern="1200" dirty="0" err="1" smtClean="0">
                <a:solidFill>
                  <a:srgbClr val="7030A0"/>
                </a:solidFill>
                <a:latin typeface="Cambria"/>
                <a:ea typeface="+mn-ea"/>
                <a:cs typeface="+mn-cs"/>
              </a:rPr>
              <a:t>або</a:t>
            </a:r>
            <a:r>
              <a:rPr lang="ru-RU" sz="2800" i="1" kern="1200" dirty="0" smtClean="0">
                <a:solidFill>
                  <a:srgbClr val="7030A0"/>
                </a:solidFill>
                <a:latin typeface="Cambria"/>
                <a:ea typeface="+mn-ea"/>
                <a:cs typeface="+mn-cs"/>
              </a:rPr>
              <a:t> монолог) </a:t>
            </a:r>
            <a:r>
              <a:rPr lang="ru-RU" sz="2800" i="1" kern="1200" dirty="0" err="1" smtClean="0">
                <a:solidFill>
                  <a:srgbClr val="7030A0"/>
                </a:solidFill>
                <a:latin typeface="Cambria"/>
                <a:ea typeface="+mn-ea"/>
                <a:cs typeface="+mn-cs"/>
              </a:rPr>
              <a:t>і</a:t>
            </a:r>
            <a:r>
              <a:rPr lang="ru-RU" sz="2800" i="1" kern="1200" dirty="0" smtClean="0">
                <a:solidFill>
                  <a:srgbClr val="7030A0"/>
                </a:solidFill>
                <a:latin typeface="Cambria"/>
                <a:ea typeface="+mn-ea"/>
                <a:cs typeface="+mn-cs"/>
              </a:rPr>
              <a:t> результат, </a:t>
            </a:r>
            <a:r>
              <a:rPr lang="ru-RU" sz="2800" i="1" kern="1200" dirty="0" err="1" smtClean="0">
                <a:solidFill>
                  <a:srgbClr val="7030A0"/>
                </a:solidFill>
                <a:latin typeface="Cambria"/>
                <a:ea typeface="+mn-ea"/>
                <a:cs typeface="+mn-cs"/>
              </a:rPr>
              <a:t>який</a:t>
            </a:r>
            <a:r>
              <a:rPr lang="ru-RU" sz="2800" i="1" kern="1200" dirty="0" smtClean="0">
                <a:solidFill>
                  <a:srgbClr val="7030A0"/>
                </a:solidFill>
                <a:latin typeface="Cambria"/>
                <a:ea typeface="+mn-ea"/>
                <a:cs typeface="+mn-cs"/>
              </a:rPr>
              <a:t> </a:t>
            </a:r>
            <a:r>
              <a:rPr lang="ru-RU" sz="2800" i="1" kern="1200" dirty="0" err="1" smtClean="0">
                <a:solidFill>
                  <a:srgbClr val="7030A0"/>
                </a:solidFill>
                <a:latin typeface="Cambria"/>
                <a:ea typeface="+mn-ea"/>
                <a:cs typeface="+mn-cs"/>
              </a:rPr>
              <a:t>може</a:t>
            </a:r>
            <a:r>
              <a:rPr lang="ru-RU" sz="2800" i="1" kern="1200" dirty="0" smtClean="0">
                <a:solidFill>
                  <a:srgbClr val="7030A0"/>
                </a:solidFill>
                <a:latin typeface="Cambria"/>
                <a:ea typeface="+mn-ea"/>
                <a:cs typeface="+mn-cs"/>
              </a:rPr>
              <a:t> </a:t>
            </a:r>
            <a:r>
              <a:rPr lang="ru-RU" sz="2800" i="1" kern="1200" dirty="0" err="1" smtClean="0">
                <a:solidFill>
                  <a:srgbClr val="7030A0"/>
                </a:solidFill>
                <a:latin typeface="Cambria"/>
                <a:ea typeface="+mn-ea"/>
                <a:cs typeface="+mn-cs"/>
              </a:rPr>
              <a:t>виражатися</a:t>
            </a:r>
            <a:r>
              <a:rPr lang="ru-RU" sz="2800" i="1" kern="1200" dirty="0" smtClean="0">
                <a:solidFill>
                  <a:srgbClr val="7030A0"/>
                </a:solidFill>
                <a:latin typeface="Cambria"/>
                <a:ea typeface="+mn-ea"/>
                <a:cs typeface="+mn-cs"/>
              </a:rPr>
              <a:t> у </a:t>
            </a:r>
            <a:r>
              <a:rPr lang="ru-RU" sz="2800" i="1" kern="1200" dirty="0" err="1" smtClean="0">
                <a:solidFill>
                  <a:srgbClr val="7030A0"/>
                </a:solidFill>
                <a:latin typeface="Cambria"/>
                <a:ea typeface="+mn-ea"/>
                <a:cs typeface="+mn-cs"/>
              </a:rPr>
              <a:t>вербальній</a:t>
            </a:r>
            <a:r>
              <a:rPr lang="ru-RU" sz="2800" i="1" kern="1200" dirty="0" smtClean="0">
                <a:solidFill>
                  <a:srgbClr val="7030A0"/>
                </a:solidFill>
                <a:latin typeface="Cambria"/>
                <a:ea typeface="+mn-ea"/>
                <a:cs typeface="+mn-cs"/>
              </a:rPr>
              <a:t> </a:t>
            </a:r>
            <a:r>
              <a:rPr lang="ru-RU" sz="2800" i="1" kern="1200" dirty="0" err="1" smtClean="0">
                <a:solidFill>
                  <a:srgbClr val="7030A0"/>
                </a:solidFill>
                <a:latin typeface="Cambria"/>
                <a:ea typeface="+mn-ea"/>
                <a:cs typeface="+mn-cs"/>
              </a:rPr>
              <a:t>або</a:t>
            </a:r>
            <a:r>
              <a:rPr lang="ru-RU" sz="2800" i="1" kern="1200" dirty="0" smtClean="0">
                <a:solidFill>
                  <a:srgbClr val="7030A0"/>
                </a:solidFill>
                <a:latin typeface="Cambria"/>
                <a:ea typeface="+mn-ea"/>
                <a:cs typeface="+mn-cs"/>
              </a:rPr>
              <a:t> </a:t>
            </a:r>
            <a:r>
              <a:rPr lang="ru-RU" sz="2800" i="1" kern="1200" dirty="0" err="1" smtClean="0">
                <a:solidFill>
                  <a:srgbClr val="7030A0"/>
                </a:solidFill>
                <a:latin typeface="Cambria"/>
                <a:ea typeface="+mn-ea"/>
                <a:cs typeface="+mn-cs"/>
              </a:rPr>
              <a:t>невербальній</a:t>
            </a:r>
            <a:r>
              <a:rPr lang="ru-RU" sz="2800" i="1" kern="1200" dirty="0" smtClean="0">
                <a:solidFill>
                  <a:srgbClr val="7030A0"/>
                </a:solidFill>
                <a:latin typeface="Cambria"/>
                <a:ea typeface="+mn-ea"/>
                <a:cs typeface="+mn-cs"/>
              </a:rPr>
              <a:t> </a:t>
            </a:r>
            <a:r>
              <a:rPr lang="ru-RU" sz="2800" i="1" kern="1200" dirty="0" err="1" smtClean="0">
                <a:solidFill>
                  <a:srgbClr val="7030A0"/>
                </a:solidFill>
                <a:latin typeface="Cambria"/>
                <a:ea typeface="+mn-ea"/>
                <a:cs typeface="+mn-cs"/>
              </a:rPr>
              <a:t>реакції</a:t>
            </a:r>
            <a:r>
              <a:rPr lang="ru-RU" sz="2800" i="1" kern="1200" dirty="0" smtClean="0">
                <a:solidFill>
                  <a:srgbClr val="7030A0"/>
                </a:solidFill>
                <a:latin typeface="Cambria"/>
                <a:ea typeface="+mn-ea"/>
                <a:cs typeface="+mn-cs"/>
              </a:rPr>
              <a:t> на </a:t>
            </a:r>
            <a:r>
              <a:rPr lang="ru-RU" sz="2800" i="1" kern="1200" dirty="0" err="1" smtClean="0">
                <a:solidFill>
                  <a:srgbClr val="7030A0"/>
                </a:solidFill>
                <a:latin typeface="Cambria"/>
                <a:ea typeface="+mn-ea"/>
                <a:cs typeface="+mn-cs"/>
              </a:rPr>
              <a:t>висловлювання</a:t>
            </a:r>
            <a:r>
              <a:rPr lang="ru-RU" sz="2800" i="1" kern="1200" dirty="0" smtClean="0">
                <a:solidFill>
                  <a:srgbClr val="7030A0"/>
                </a:solidFill>
                <a:latin typeface="Cambria"/>
                <a:ea typeface="+mn-ea"/>
                <a:cs typeface="+mn-cs"/>
              </a:rPr>
              <a:t>.</a:t>
            </a:r>
            <a:endParaRPr lang="ru-RU" sz="2800" i="1" kern="1200" dirty="0">
              <a:solidFill>
                <a:srgbClr val="7030A0"/>
              </a:solidFill>
              <a:latin typeface="Cambria"/>
              <a:ea typeface="+mn-ea"/>
              <a:cs typeface="+mn-cs"/>
            </a:endParaRPr>
          </a:p>
        </p:txBody>
      </p:sp>
    </p:spTree>
    <p:extLst>
      <p:ext uri="{BB962C8B-B14F-4D97-AF65-F5344CB8AC3E}">
        <p14:creationId xmlns:p14="http://schemas.microsoft.com/office/powerpoint/2010/main" val="381868254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EDolnik\Desktop\speaking\Business_English_Power_Speaking_English_Course_1.jpg"/>
          <p:cNvPicPr>
            <a:picLocks noChangeAspect="1" noChangeArrowheads="1"/>
          </p:cNvPicPr>
          <p:nvPr/>
        </p:nvPicPr>
        <p:blipFill>
          <a:blip r:embed="rId2"/>
          <a:srcRect/>
          <a:stretch>
            <a:fillRect/>
          </a:stretch>
        </p:blipFill>
        <p:spPr bwMode="auto">
          <a:xfrm>
            <a:off x="-214346" y="0"/>
            <a:ext cx="10052208" cy="6858000"/>
          </a:xfrm>
          <a:prstGeom prst="rect">
            <a:avLst/>
          </a:prstGeom>
          <a:noFill/>
        </p:spPr>
      </p:pic>
      <p:sp>
        <p:nvSpPr>
          <p:cNvPr id="2" name="Заголовок 1"/>
          <p:cNvSpPr>
            <a:spLocks noGrp="1"/>
          </p:cNvSpPr>
          <p:nvPr>
            <p:ph type="title"/>
          </p:nvPr>
        </p:nvSpPr>
        <p:spPr>
          <a:xfrm>
            <a:off x="214282" y="274638"/>
            <a:ext cx="8929718" cy="1143000"/>
          </a:xfrm>
        </p:spPr>
        <p:txBody>
          <a:bodyPr>
            <a:normAutofit fontScale="90000"/>
          </a:bodyPr>
          <a:lstStyle/>
          <a:p>
            <a:pPr algn="ctr"/>
            <a:r>
              <a:rPr lang="uk-UA" b="1" dirty="0" smtClean="0">
                <a:solidFill>
                  <a:srgbClr val="00B050"/>
                </a:solidFill>
                <a:effectLst>
                  <a:outerShdw blurRad="38100" dist="38100" dir="2700000" algn="tl">
                    <a:srgbClr val="000000">
                      <a:alpha val="43137"/>
                    </a:srgbClr>
                  </a:outerShdw>
                </a:effectLst>
                <a:latin typeface="Arial Narrow" pitchFamily="34" charset="0"/>
              </a:rPr>
              <a:t>Для навчання говоріння у 5-9 класах на своїх уроках застосовую такі вправи:</a:t>
            </a:r>
            <a:endParaRPr lang="ru-RU" b="1" dirty="0">
              <a:solidFill>
                <a:srgbClr val="00B050"/>
              </a:solidFill>
              <a:effectLst>
                <a:outerShdw blurRad="38100" dist="38100" dir="2700000" algn="tl">
                  <a:srgbClr val="000000">
                    <a:alpha val="43137"/>
                  </a:srgbClr>
                </a:outerShdw>
              </a:effectLst>
              <a:latin typeface="Arial Narrow" pitchFamily="34" charset="0"/>
            </a:endParaRPr>
          </a:p>
        </p:txBody>
      </p:sp>
      <p:sp>
        <p:nvSpPr>
          <p:cNvPr id="3" name="Содержимое 2"/>
          <p:cNvSpPr>
            <a:spLocks noGrp="1"/>
          </p:cNvSpPr>
          <p:nvPr>
            <p:ph sz="quarter" idx="1"/>
          </p:nvPr>
        </p:nvSpPr>
        <p:spPr>
          <a:xfrm>
            <a:off x="214282" y="1447800"/>
            <a:ext cx="8643998" cy="5053034"/>
          </a:xfrm>
        </p:spPr>
        <p:txBody>
          <a:bodyPr>
            <a:normAutofit/>
          </a:bodyPr>
          <a:lstStyle/>
          <a:p>
            <a:r>
              <a:rPr lang="uk-UA" dirty="0" smtClean="0"/>
              <a:t>Переказ прочитаного тексту.</a:t>
            </a:r>
          </a:p>
          <a:p>
            <a:r>
              <a:rPr lang="uk-UA" dirty="0" smtClean="0"/>
              <a:t>Короткі та повні відповіді на запитання з теми.</a:t>
            </a:r>
          </a:p>
          <a:p>
            <a:r>
              <a:rPr lang="uk-UA" dirty="0" smtClean="0"/>
              <a:t>Обговорення в парах або в малих групах одного із проблемних питань.</a:t>
            </a:r>
          </a:p>
          <a:p>
            <a:r>
              <a:rPr lang="uk-UA" dirty="0" smtClean="0"/>
              <a:t>Короткий переказ почутого тексту.</a:t>
            </a:r>
          </a:p>
          <a:p>
            <a:r>
              <a:rPr lang="uk-UA" dirty="0" smtClean="0"/>
              <a:t>Вираження ставлення до предметів або ситуацій за допомогою опорних схем.</a:t>
            </a:r>
          </a:p>
          <a:p>
            <a:r>
              <a:rPr lang="uk-UA" dirty="0" smtClean="0"/>
              <a:t>Розігрування за ролями прочитаного тексту або діалогу.</a:t>
            </a:r>
          </a:p>
          <a:p>
            <a:r>
              <a:rPr lang="uk-UA" dirty="0" smtClean="0"/>
              <a:t>Опис побаченого з картинок, таблиць, мультимедійних презентацій.</a:t>
            </a:r>
          </a:p>
          <a:p>
            <a:endParaRPr lang="ru-RU" dirty="0"/>
          </a:p>
        </p:txBody>
      </p:sp>
      <p:pic>
        <p:nvPicPr>
          <p:cNvPr id="3074" name="Picture 2" descr="C:\Users\EDolnik\Desktop\speaking\thumbs.png"/>
          <p:cNvPicPr>
            <a:picLocks noChangeAspect="1" noChangeArrowheads="1"/>
          </p:cNvPicPr>
          <p:nvPr/>
        </p:nvPicPr>
        <p:blipFill>
          <a:blip r:embed="rId3"/>
          <a:srcRect/>
          <a:stretch>
            <a:fillRect/>
          </a:stretch>
        </p:blipFill>
        <p:spPr bwMode="auto">
          <a:xfrm>
            <a:off x="5987370" y="4857760"/>
            <a:ext cx="3156629" cy="2000240"/>
          </a:xfrm>
          <a:prstGeom prst="rect">
            <a:avLst/>
          </a:prstGeom>
          <a:noFill/>
        </p:spPr>
      </p:pic>
    </p:spTree>
    <p:extLst>
      <p:ext uri="{BB962C8B-B14F-4D97-AF65-F5344CB8AC3E}">
        <p14:creationId xmlns:p14="http://schemas.microsoft.com/office/powerpoint/2010/main" val="302498401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EDolnik\Desktop\speaking\ameliorer_le_referencement_img2.jpg"/>
          <p:cNvPicPr>
            <a:picLocks noChangeAspect="1" noChangeArrowheads="1"/>
          </p:cNvPicPr>
          <p:nvPr/>
        </p:nvPicPr>
        <p:blipFill>
          <a:blip r:embed="rId2"/>
          <a:srcRect/>
          <a:stretch>
            <a:fillRect/>
          </a:stretch>
        </p:blipFill>
        <p:spPr bwMode="auto">
          <a:xfrm>
            <a:off x="642910" y="4286256"/>
            <a:ext cx="3357586" cy="2365356"/>
          </a:xfrm>
          <a:prstGeom prst="rect">
            <a:avLst/>
          </a:prstGeom>
          <a:noFill/>
        </p:spPr>
      </p:pic>
      <p:pic>
        <p:nvPicPr>
          <p:cNvPr id="2050" name="Picture 2" descr="C:\Users\EDolnik\Desktop\speaking\social-networking-success.jpg"/>
          <p:cNvPicPr>
            <a:picLocks noChangeAspect="1" noChangeArrowheads="1"/>
          </p:cNvPicPr>
          <p:nvPr/>
        </p:nvPicPr>
        <p:blipFill>
          <a:blip r:embed="rId3" cstate="print"/>
          <a:srcRect/>
          <a:stretch>
            <a:fillRect/>
          </a:stretch>
        </p:blipFill>
        <p:spPr bwMode="auto">
          <a:xfrm>
            <a:off x="4357686" y="2071678"/>
            <a:ext cx="4500594" cy="4497347"/>
          </a:xfrm>
          <a:prstGeom prst="rect">
            <a:avLst/>
          </a:prstGeom>
          <a:noFill/>
        </p:spPr>
      </p:pic>
      <p:sp>
        <p:nvSpPr>
          <p:cNvPr id="2" name="Заголовок 1"/>
          <p:cNvSpPr>
            <a:spLocks noGrp="1"/>
          </p:cNvSpPr>
          <p:nvPr>
            <p:ph type="title"/>
          </p:nvPr>
        </p:nvSpPr>
        <p:spPr>
          <a:xfrm>
            <a:off x="214282" y="-214338"/>
            <a:ext cx="8643998" cy="1511288"/>
          </a:xfrm>
        </p:spPr>
        <p:txBody>
          <a:bodyPr>
            <a:normAutofit/>
          </a:bodyPr>
          <a:lstStyle/>
          <a:p>
            <a:pPr algn="ctr"/>
            <a:r>
              <a:rPr lang="uk-UA" sz="3200" b="1" dirty="0" smtClean="0">
                <a:solidFill>
                  <a:srgbClr val="FF0000"/>
                </a:solidFill>
                <a:effectLst>
                  <a:outerShdw blurRad="38100" dist="38100" dir="2700000" algn="tl">
                    <a:srgbClr val="000000">
                      <a:alpha val="43137"/>
                    </a:srgbClr>
                  </a:outerShdw>
                </a:effectLst>
              </a:rPr>
              <a:t>Топ-5 найефективніших вправ, які якнайкраще формують навички говоріння</a:t>
            </a:r>
            <a:endParaRPr lang="ru-RU" sz="3200" b="1" dirty="0">
              <a:solidFill>
                <a:srgbClr val="FF0000"/>
              </a:solidFill>
              <a:effectLst>
                <a:outerShdw blurRad="38100" dist="38100" dir="2700000" algn="tl">
                  <a:srgbClr val="000000">
                    <a:alpha val="43137"/>
                  </a:srgbClr>
                </a:outerShdw>
              </a:effectLst>
            </a:endParaRPr>
          </a:p>
        </p:txBody>
      </p:sp>
      <p:sp>
        <p:nvSpPr>
          <p:cNvPr id="3" name="Содержимое 2"/>
          <p:cNvSpPr>
            <a:spLocks noGrp="1"/>
          </p:cNvSpPr>
          <p:nvPr>
            <p:ph sz="quarter" idx="1"/>
          </p:nvPr>
        </p:nvSpPr>
        <p:spPr>
          <a:xfrm>
            <a:off x="357158" y="1428736"/>
            <a:ext cx="8501122" cy="5214974"/>
          </a:xfrm>
        </p:spPr>
        <p:txBody>
          <a:bodyPr/>
          <a:lstStyle/>
          <a:p>
            <a:r>
              <a:rPr lang="uk-UA" dirty="0" smtClean="0"/>
              <a:t>Знаходження відповідностей.</a:t>
            </a:r>
          </a:p>
          <a:p>
            <a:r>
              <a:rPr lang="uk-UA" dirty="0" smtClean="0"/>
              <a:t>Заміна неправдивих речень після прочитаного/прослуханого на правдиві.</a:t>
            </a:r>
          </a:p>
          <a:p>
            <a:r>
              <a:rPr lang="uk-UA" dirty="0" smtClean="0"/>
              <a:t>Доповнення конструкцій, граматичних моделей, мовленнєвих зразків.</a:t>
            </a:r>
          </a:p>
          <a:p>
            <a:r>
              <a:rPr lang="uk-UA" dirty="0" smtClean="0"/>
              <a:t>Рольова гра.</a:t>
            </a:r>
          </a:p>
          <a:p>
            <a:r>
              <a:rPr lang="uk-UA" dirty="0" smtClean="0"/>
              <a:t>Вирішення проблемних питань (за і проти).</a:t>
            </a:r>
          </a:p>
          <a:p>
            <a:endParaRPr lang="uk-UA" dirty="0" smtClean="0"/>
          </a:p>
        </p:txBody>
      </p:sp>
    </p:spTree>
    <p:extLst>
      <p:ext uri="{BB962C8B-B14F-4D97-AF65-F5344CB8AC3E}">
        <p14:creationId xmlns:p14="http://schemas.microsoft.com/office/powerpoint/2010/main" val="257031619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81"/>
        <p:cNvGrpSpPr/>
        <p:nvPr/>
      </p:nvGrpSpPr>
      <p:grpSpPr>
        <a:xfrm>
          <a:off x="0" y="0"/>
          <a:ext cx="0" cy="0"/>
          <a:chOff x="0" y="0"/>
          <a:chExt cx="0" cy="0"/>
        </a:xfrm>
      </p:grpSpPr>
      <p:sp>
        <p:nvSpPr>
          <p:cNvPr id="682" name="Google Shape;682;p94"/>
          <p:cNvSpPr>
            <a:spLocks noGrp="1"/>
          </p:cNvSpPr>
          <p:nvPr>
            <p:ph type="title"/>
          </p:nvPr>
        </p:nvSpPr>
        <p:spPr>
          <a:xfrm>
            <a:off x="827087" y="274637"/>
            <a:ext cx="7554912" cy="1143000"/>
          </a:xfrm>
          <a:prstGeom prst="roundRect">
            <a:avLst>
              <a:gd name="adj" fmla="val 16667"/>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3200"/>
              <a:buFont typeface="Arial"/>
              <a:buNone/>
            </a:pPr>
            <a:r>
              <a:rPr lang="en-US" sz="3200" b="1" i="0" u="none">
                <a:solidFill>
                  <a:schemeClr val="dk2"/>
                </a:solidFill>
                <a:latin typeface="Arial"/>
                <a:ea typeface="Arial"/>
                <a:cs typeface="Arial"/>
                <a:sym typeface="Arial"/>
              </a:rPr>
              <a:t>Вихідною одиницею навчання діалогічного мовлення є</a:t>
            </a:r>
            <a:endParaRPr/>
          </a:p>
        </p:txBody>
      </p:sp>
      <p:pic>
        <p:nvPicPr>
          <p:cNvPr id="683" name="Google Shape;683;p94"/>
          <p:cNvPicPr preferRelativeResize="0"/>
          <p:nvPr/>
        </p:nvPicPr>
        <p:blipFill rotWithShape="1">
          <a:blip r:embed="rId3">
            <a:alphaModFix/>
          </a:blip>
          <a:srcRect/>
          <a:stretch/>
        </p:blipFill>
        <p:spPr>
          <a:xfrm>
            <a:off x="4508500" y="2205037"/>
            <a:ext cx="4572000" cy="4589462"/>
          </a:xfrm>
          <a:prstGeom prst="rect">
            <a:avLst/>
          </a:prstGeom>
          <a:noFill/>
          <a:ln>
            <a:noFill/>
          </a:ln>
        </p:spPr>
      </p:pic>
      <p:sp>
        <p:nvSpPr>
          <p:cNvPr id="684" name="Google Shape;684;p94"/>
          <p:cNvSpPr/>
          <p:nvPr/>
        </p:nvSpPr>
        <p:spPr>
          <a:xfrm>
            <a:off x="254000" y="2776537"/>
            <a:ext cx="254000" cy="254000"/>
          </a:xfrm>
          <a:prstGeom prst="smileyFace">
            <a:avLst>
              <a:gd name="adj" fmla="val 4653"/>
            </a:avLst>
          </a:prstGeom>
          <a:gradFill>
            <a:gsLst>
              <a:gs pos="0">
                <a:srgbClr val="FFFF00"/>
              </a:gs>
              <a:gs pos="100000">
                <a:srgbClr val="FF9900"/>
              </a:gs>
            </a:gsLst>
            <a:path path="circle">
              <a:fillToRect l="50000" t="50000" r="50000" b="50000"/>
            </a:path>
            <a:tileRect/>
          </a:gradFill>
          <a:ln w="9525" cap="flat" cmpd="sng">
            <a:solidFill>
              <a:schemeClr val="dk1"/>
            </a:solidFill>
            <a:prstDash val="solid"/>
            <a:miter lim="800000"/>
            <a:headEnd type="none" w="sm" len="sm"/>
            <a:tailEnd type="none" w="sm" len="sm"/>
          </a:ln>
          <a:effectLst>
            <a:outerShdw blurRad="63500" dist="35921" dir="2700000">
              <a:schemeClr val="lt2"/>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685" name="Google Shape;685;p94"/>
          <p:cNvSpPr txBox="1">
            <a:spLocks noGrp="1"/>
          </p:cNvSpPr>
          <p:nvPr>
            <p:ph type="body" idx="1"/>
          </p:nvPr>
        </p:nvSpPr>
        <p:spPr>
          <a:xfrm>
            <a:off x="457200" y="2133600"/>
            <a:ext cx="4114800" cy="4103687"/>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100"/>
              <a:buFont typeface="Noto Sans Symbols"/>
              <a:buAutoNum type="arabicPeriod"/>
            </a:pPr>
            <a:r>
              <a:rPr lang="en-US" sz="2800" b="0" i="0" u="none">
                <a:solidFill>
                  <a:schemeClr val="dk1"/>
                </a:solidFill>
                <a:latin typeface="Arial"/>
                <a:ea typeface="Arial"/>
                <a:cs typeface="Arial"/>
                <a:sym typeface="Arial"/>
              </a:rPr>
              <a:t>Репліка</a:t>
            </a:r>
            <a:endParaRPr/>
          </a:p>
          <a:p>
            <a:pPr marL="342900" marR="0" lvl="0" indent="-342900" algn="l" rtl="0">
              <a:lnSpc>
                <a:spcPct val="100000"/>
              </a:lnSpc>
              <a:spcBef>
                <a:spcPts val="560"/>
              </a:spcBef>
              <a:spcAft>
                <a:spcPts val="0"/>
              </a:spcAft>
              <a:buClr>
                <a:schemeClr val="dk1"/>
              </a:buClr>
              <a:buSzPts val="2100"/>
              <a:buFont typeface="Noto Sans Symbols"/>
              <a:buAutoNum type="arabicPeriod"/>
            </a:pPr>
            <a:r>
              <a:rPr lang="en-US" sz="2800" b="0" i="0" u="none">
                <a:solidFill>
                  <a:schemeClr val="dk1"/>
                </a:solidFill>
                <a:latin typeface="Arial"/>
                <a:ea typeface="Arial"/>
                <a:cs typeface="Arial"/>
                <a:sym typeface="Arial"/>
              </a:rPr>
              <a:t>Діалогічна єдність</a:t>
            </a:r>
            <a:endParaRPr/>
          </a:p>
          <a:p>
            <a:pPr marL="342900" marR="0" lvl="0" indent="-342900" algn="l" rtl="0">
              <a:lnSpc>
                <a:spcPct val="100000"/>
              </a:lnSpc>
              <a:spcBef>
                <a:spcPts val="560"/>
              </a:spcBef>
              <a:spcAft>
                <a:spcPts val="0"/>
              </a:spcAft>
              <a:buClr>
                <a:schemeClr val="dk1"/>
              </a:buClr>
              <a:buSzPts val="2100"/>
              <a:buFont typeface="Noto Sans Symbols"/>
              <a:buAutoNum type="arabicPeriod"/>
            </a:pPr>
            <a:r>
              <a:rPr lang="en-US" sz="2800" b="0" i="0" u="none">
                <a:solidFill>
                  <a:schemeClr val="dk1"/>
                </a:solidFill>
                <a:latin typeface="Arial"/>
                <a:ea typeface="Arial"/>
                <a:cs typeface="Arial"/>
                <a:sym typeface="Arial"/>
              </a:rPr>
              <a:t>Діалог</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84"/>
                                        </p:tgtEl>
                                        <p:attrNameLst>
                                          <p:attrName>style.visibility</p:attrName>
                                        </p:attrNameLst>
                                      </p:cBhvr>
                                      <p:to>
                                        <p:strVal val="visible"/>
                                      </p:to>
                                    </p:set>
                                    <p:anim calcmode="lin" valueType="num">
                                      <p:cBhvr additive="base">
                                        <p:cTn id="7" dur="500"/>
                                        <p:tgtEl>
                                          <p:spTgt spid="6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89"/>
        <p:cNvGrpSpPr/>
        <p:nvPr/>
      </p:nvGrpSpPr>
      <p:grpSpPr>
        <a:xfrm>
          <a:off x="0" y="0"/>
          <a:ext cx="0" cy="0"/>
          <a:chOff x="0" y="0"/>
          <a:chExt cx="0" cy="0"/>
        </a:xfrm>
      </p:grpSpPr>
      <p:sp>
        <p:nvSpPr>
          <p:cNvPr id="690" name="Google Shape;690;p95"/>
          <p:cNvSpPr>
            <a:spLocks noGrp="1"/>
          </p:cNvSpPr>
          <p:nvPr>
            <p:ph type="title"/>
          </p:nvPr>
        </p:nvSpPr>
        <p:spPr>
          <a:xfrm>
            <a:off x="755650" y="260350"/>
            <a:ext cx="7924800" cy="1143000"/>
          </a:xfrm>
          <a:prstGeom prst="roundRect">
            <a:avLst>
              <a:gd name="adj" fmla="val 16667"/>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3200"/>
              <a:buFont typeface="Arial"/>
              <a:buNone/>
            </a:pPr>
            <a:r>
              <a:rPr lang="en-US" sz="3200" b="1" i="0" u="none">
                <a:solidFill>
                  <a:schemeClr val="dk2"/>
                </a:solidFill>
                <a:latin typeface="Arial"/>
                <a:ea typeface="Arial"/>
                <a:cs typeface="Arial"/>
                <a:sym typeface="Arial"/>
              </a:rPr>
              <a:t>Найпоширенішу мовленнєву активність має ДЄ</a:t>
            </a:r>
            <a:endParaRPr/>
          </a:p>
        </p:txBody>
      </p:sp>
      <p:pic>
        <p:nvPicPr>
          <p:cNvPr id="691" name="Google Shape;691;p95"/>
          <p:cNvPicPr preferRelativeResize="0"/>
          <p:nvPr/>
        </p:nvPicPr>
        <p:blipFill rotWithShape="1">
          <a:blip r:embed="rId3">
            <a:alphaModFix/>
          </a:blip>
          <a:srcRect/>
          <a:stretch/>
        </p:blipFill>
        <p:spPr>
          <a:xfrm>
            <a:off x="4508500" y="2060575"/>
            <a:ext cx="4572000" cy="4733925"/>
          </a:xfrm>
          <a:prstGeom prst="rect">
            <a:avLst/>
          </a:prstGeom>
          <a:noFill/>
          <a:ln>
            <a:noFill/>
          </a:ln>
        </p:spPr>
      </p:pic>
      <p:sp>
        <p:nvSpPr>
          <p:cNvPr id="692" name="Google Shape;692;p95"/>
          <p:cNvSpPr/>
          <p:nvPr/>
        </p:nvSpPr>
        <p:spPr>
          <a:xfrm>
            <a:off x="50800" y="3432175"/>
            <a:ext cx="508000" cy="508000"/>
          </a:xfrm>
          <a:prstGeom prst="smileyFace">
            <a:avLst>
              <a:gd name="adj" fmla="val 4653"/>
            </a:avLst>
          </a:prstGeom>
          <a:gradFill>
            <a:gsLst>
              <a:gs pos="0">
                <a:srgbClr val="FFFF00"/>
              </a:gs>
              <a:gs pos="100000">
                <a:srgbClr val="FF9900"/>
              </a:gs>
            </a:gsLst>
            <a:path path="circle">
              <a:fillToRect l="50000" t="50000" r="50000" b="50000"/>
            </a:path>
            <a:tileRect/>
          </a:gradFill>
          <a:ln w="9525" cap="flat" cmpd="sng">
            <a:solidFill>
              <a:schemeClr val="dk1"/>
            </a:solidFill>
            <a:prstDash val="solid"/>
            <a:miter lim="800000"/>
            <a:headEnd type="none" w="sm" len="sm"/>
            <a:tailEnd type="none" w="sm" len="sm"/>
          </a:ln>
          <a:effectLst>
            <a:outerShdw blurRad="63500" dist="35921" dir="2700000">
              <a:schemeClr val="lt2"/>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693" name="Google Shape;693;p95"/>
          <p:cNvSpPr txBox="1">
            <a:spLocks noGrp="1"/>
          </p:cNvSpPr>
          <p:nvPr>
            <p:ph type="body" idx="1"/>
          </p:nvPr>
        </p:nvSpPr>
        <p:spPr>
          <a:xfrm>
            <a:off x="457200" y="2276475"/>
            <a:ext cx="4114800" cy="396081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100"/>
              <a:buFont typeface="Noto Sans Symbols"/>
              <a:buAutoNum type="arabicPeriod"/>
            </a:pPr>
            <a:r>
              <a:rPr lang="en-US" sz="2800" b="0" i="0" u="none">
                <a:solidFill>
                  <a:schemeClr val="dk1"/>
                </a:solidFill>
                <a:latin typeface="Arial"/>
                <a:ea typeface="Arial"/>
                <a:cs typeface="Arial"/>
                <a:sym typeface="Arial"/>
              </a:rPr>
              <a:t>Повідомлення-повідомлення</a:t>
            </a:r>
            <a:endParaRPr/>
          </a:p>
          <a:p>
            <a:pPr marL="342900" marR="0" lvl="0" indent="-342900" algn="l" rtl="0">
              <a:lnSpc>
                <a:spcPct val="100000"/>
              </a:lnSpc>
              <a:spcBef>
                <a:spcPts val="560"/>
              </a:spcBef>
              <a:spcAft>
                <a:spcPts val="0"/>
              </a:spcAft>
              <a:buClr>
                <a:schemeClr val="dk1"/>
              </a:buClr>
              <a:buSzPts val="2100"/>
              <a:buFont typeface="Noto Sans Symbols"/>
              <a:buAutoNum type="arabicPeriod"/>
            </a:pPr>
            <a:r>
              <a:rPr lang="en-US" sz="2800" b="0" i="0" u="none">
                <a:solidFill>
                  <a:schemeClr val="dk1"/>
                </a:solidFill>
                <a:latin typeface="Arial"/>
                <a:ea typeface="Arial"/>
                <a:cs typeface="Arial"/>
                <a:sym typeface="Arial"/>
              </a:rPr>
              <a:t>Запитання-відповідь</a:t>
            </a:r>
            <a:endParaRPr/>
          </a:p>
          <a:p>
            <a:pPr marL="342900" marR="0" lvl="0" indent="-342900" algn="l" rtl="0">
              <a:lnSpc>
                <a:spcPct val="100000"/>
              </a:lnSpc>
              <a:spcBef>
                <a:spcPts val="560"/>
              </a:spcBef>
              <a:spcAft>
                <a:spcPts val="0"/>
              </a:spcAft>
              <a:buClr>
                <a:schemeClr val="dk1"/>
              </a:buClr>
              <a:buSzPts val="2100"/>
              <a:buFont typeface="Noto Sans Symbols"/>
              <a:buAutoNum type="arabicPeriod"/>
            </a:pPr>
            <a:r>
              <a:rPr lang="en-US" sz="2800" b="0" i="0" u="none">
                <a:solidFill>
                  <a:schemeClr val="dk1"/>
                </a:solidFill>
                <a:latin typeface="Arial"/>
                <a:ea typeface="Arial"/>
                <a:cs typeface="Arial"/>
                <a:sym typeface="Arial"/>
              </a:rPr>
              <a:t>Повідомлення-запитання</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92"/>
                                        </p:tgtEl>
                                        <p:attrNameLst>
                                          <p:attrName>style.visibility</p:attrName>
                                        </p:attrNameLst>
                                      </p:cBhvr>
                                      <p:to>
                                        <p:strVal val="visible"/>
                                      </p:to>
                                    </p:set>
                                    <p:anim calcmode="lin" valueType="num">
                                      <p:cBhvr additive="base">
                                        <p:cTn id="7" dur="500"/>
                                        <p:tgtEl>
                                          <p:spTgt spid="6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97"/>
        <p:cNvGrpSpPr/>
        <p:nvPr/>
      </p:nvGrpSpPr>
      <p:grpSpPr>
        <a:xfrm>
          <a:off x="0" y="0"/>
          <a:ext cx="0" cy="0"/>
          <a:chOff x="0" y="0"/>
          <a:chExt cx="0" cy="0"/>
        </a:xfrm>
      </p:grpSpPr>
      <p:sp>
        <p:nvSpPr>
          <p:cNvPr id="698" name="Google Shape;698;p96"/>
          <p:cNvSpPr>
            <a:spLocks noGrp="1"/>
          </p:cNvSpPr>
          <p:nvPr>
            <p:ph type="title"/>
          </p:nvPr>
        </p:nvSpPr>
        <p:spPr>
          <a:xfrm>
            <a:off x="900112" y="274637"/>
            <a:ext cx="7481887" cy="1143000"/>
          </a:xfrm>
          <a:prstGeom prst="roundRect">
            <a:avLst>
              <a:gd name="adj" fmla="val 16667"/>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3200"/>
              <a:buFont typeface="Arial"/>
              <a:buNone/>
            </a:pPr>
            <a:r>
              <a:rPr lang="en-US" sz="3200" b="1" i="0" u="none">
                <a:solidFill>
                  <a:schemeClr val="dk2"/>
                </a:solidFill>
                <a:latin typeface="Arial"/>
                <a:ea typeface="Arial"/>
                <a:cs typeface="Arial"/>
                <a:sym typeface="Arial"/>
              </a:rPr>
              <a:t>До підготовчих у навчанні ДМ належать вправи</a:t>
            </a:r>
            <a:endParaRPr/>
          </a:p>
        </p:txBody>
      </p:sp>
      <p:pic>
        <p:nvPicPr>
          <p:cNvPr id="699" name="Google Shape;699;p96"/>
          <p:cNvPicPr preferRelativeResize="0"/>
          <p:nvPr/>
        </p:nvPicPr>
        <p:blipFill rotWithShape="1">
          <a:blip r:embed="rId3">
            <a:alphaModFix/>
          </a:blip>
          <a:srcRect/>
          <a:stretch/>
        </p:blipFill>
        <p:spPr>
          <a:xfrm>
            <a:off x="4572000" y="2124075"/>
            <a:ext cx="4572000" cy="4733925"/>
          </a:xfrm>
          <a:prstGeom prst="rect">
            <a:avLst/>
          </a:prstGeom>
          <a:noFill/>
          <a:ln>
            <a:noFill/>
          </a:ln>
        </p:spPr>
      </p:pic>
      <p:sp>
        <p:nvSpPr>
          <p:cNvPr id="700" name="Google Shape;700;p96"/>
          <p:cNvSpPr/>
          <p:nvPr/>
        </p:nvSpPr>
        <p:spPr>
          <a:xfrm>
            <a:off x="254000" y="2263775"/>
            <a:ext cx="254000" cy="254000"/>
          </a:xfrm>
          <a:prstGeom prst="smileyFace">
            <a:avLst>
              <a:gd name="adj" fmla="val 4653"/>
            </a:avLst>
          </a:prstGeom>
          <a:gradFill>
            <a:gsLst>
              <a:gs pos="0">
                <a:srgbClr val="FFFF00"/>
              </a:gs>
              <a:gs pos="100000">
                <a:srgbClr val="FF9900"/>
              </a:gs>
            </a:gsLst>
            <a:path path="circle">
              <a:fillToRect l="50000" t="50000" r="50000" b="50000"/>
            </a:path>
            <a:tileRect/>
          </a:gradFill>
          <a:ln w="9525" cap="flat" cmpd="sng">
            <a:solidFill>
              <a:schemeClr val="dk1"/>
            </a:solidFill>
            <a:prstDash val="solid"/>
            <a:miter lim="800000"/>
            <a:headEnd type="none" w="sm" len="sm"/>
            <a:tailEnd type="none" w="sm" len="sm"/>
          </a:ln>
          <a:effectLst>
            <a:outerShdw blurRad="63500" dist="35921" dir="2700000">
              <a:schemeClr val="lt2"/>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701" name="Google Shape;701;p96"/>
          <p:cNvSpPr txBox="1">
            <a:spLocks noGrp="1"/>
          </p:cNvSpPr>
          <p:nvPr>
            <p:ph type="body" idx="1"/>
          </p:nvPr>
        </p:nvSpPr>
        <p:spPr>
          <a:xfrm>
            <a:off x="457200" y="2133600"/>
            <a:ext cx="4114800" cy="4103687"/>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100"/>
              <a:buFont typeface="Noto Sans Symbols"/>
              <a:buAutoNum type="arabicPeriod"/>
            </a:pPr>
            <a:r>
              <a:rPr lang="en-US" sz="2800" b="0" i="0" u="none">
                <a:solidFill>
                  <a:schemeClr val="dk1"/>
                </a:solidFill>
                <a:latin typeface="Arial"/>
                <a:ea typeface="Arial"/>
                <a:cs typeface="Arial"/>
                <a:sym typeface="Arial"/>
              </a:rPr>
              <a:t>На оволодіння ДЄ</a:t>
            </a:r>
            <a:endParaRPr/>
          </a:p>
          <a:p>
            <a:pPr marL="342900" marR="0" lvl="0" indent="-342900" algn="l" rtl="0">
              <a:lnSpc>
                <a:spcPct val="100000"/>
              </a:lnSpc>
              <a:spcBef>
                <a:spcPts val="560"/>
              </a:spcBef>
              <a:spcAft>
                <a:spcPts val="0"/>
              </a:spcAft>
              <a:buClr>
                <a:schemeClr val="dk1"/>
              </a:buClr>
              <a:buSzPts val="2100"/>
              <a:buFont typeface="Noto Sans Symbols"/>
              <a:buAutoNum type="arabicPeriod"/>
            </a:pPr>
            <a:r>
              <a:rPr lang="en-US" sz="2800" b="0" i="0" u="none">
                <a:solidFill>
                  <a:schemeClr val="dk1"/>
                </a:solidFill>
                <a:latin typeface="Arial"/>
                <a:ea typeface="Arial"/>
                <a:cs typeface="Arial"/>
                <a:sym typeface="Arial"/>
              </a:rPr>
              <a:t>На побудову діалогів з опорою на тематичні тексти </a:t>
            </a:r>
            <a:endParaRPr/>
          </a:p>
          <a:p>
            <a:pPr marL="342900" marR="0" lvl="0" indent="-342900" algn="l" rtl="0">
              <a:lnSpc>
                <a:spcPct val="100000"/>
              </a:lnSpc>
              <a:spcBef>
                <a:spcPts val="560"/>
              </a:spcBef>
              <a:spcAft>
                <a:spcPts val="0"/>
              </a:spcAft>
              <a:buClr>
                <a:schemeClr val="dk1"/>
              </a:buClr>
              <a:buSzPts val="2100"/>
              <a:buFont typeface="Noto Sans Symbols"/>
              <a:buAutoNum type="arabicPeriod"/>
            </a:pPr>
            <a:r>
              <a:rPr lang="en-US" sz="2800" b="0" i="0" u="none">
                <a:solidFill>
                  <a:schemeClr val="dk1"/>
                </a:solidFill>
                <a:latin typeface="Arial"/>
                <a:ea typeface="Arial"/>
                <a:cs typeface="Arial"/>
                <a:sym typeface="Arial"/>
              </a:rPr>
              <a:t>На побудову діалогів на основі розмовної теми</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00"/>
                                        </p:tgtEl>
                                        <p:attrNameLst>
                                          <p:attrName>style.visibility</p:attrName>
                                        </p:attrNameLst>
                                      </p:cBhvr>
                                      <p:to>
                                        <p:strVal val="visible"/>
                                      </p:to>
                                    </p:set>
                                    <p:anim calcmode="lin" valueType="num">
                                      <p:cBhvr additive="base">
                                        <p:cTn id="7" dur="500"/>
                                        <p:tgtEl>
                                          <p:spTgt spid="7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05"/>
        <p:cNvGrpSpPr/>
        <p:nvPr/>
      </p:nvGrpSpPr>
      <p:grpSpPr>
        <a:xfrm>
          <a:off x="0" y="0"/>
          <a:ext cx="0" cy="0"/>
          <a:chOff x="0" y="0"/>
          <a:chExt cx="0" cy="0"/>
        </a:xfrm>
      </p:grpSpPr>
      <p:sp>
        <p:nvSpPr>
          <p:cNvPr id="706" name="Google Shape;706;p97"/>
          <p:cNvSpPr>
            <a:spLocks noGrp="1"/>
          </p:cNvSpPr>
          <p:nvPr>
            <p:ph type="title"/>
          </p:nvPr>
        </p:nvSpPr>
        <p:spPr>
          <a:xfrm>
            <a:off x="900112" y="274637"/>
            <a:ext cx="7481887" cy="1425575"/>
          </a:xfrm>
          <a:prstGeom prst="roundRect">
            <a:avLst>
              <a:gd name="adj" fmla="val 16667"/>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3200"/>
              <a:buFont typeface="Arial"/>
              <a:buNone/>
            </a:pPr>
            <a:r>
              <a:rPr lang="en-US" sz="3200" b="1" i="0" u="none">
                <a:solidFill>
                  <a:schemeClr val="dk2"/>
                </a:solidFill>
                <a:latin typeface="Arial"/>
                <a:ea typeface="Arial"/>
                <a:cs typeface="Arial"/>
                <a:sym typeface="Arial"/>
              </a:rPr>
              <a:t>Мета навчання ДМ досягнута, якщо учні вміють будувати діалоги різних типів</a:t>
            </a:r>
            <a:endParaRPr/>
          </a:p>
        </p:txBody>
      </p:sp>
      <p:pic>
        <p:nvPicPr>
          <p:cNvPr id="707" name="Google Shape;707;p97"/>
          <p:cNvPicPr preferRelativeResize="0"/>
          <p:nvPr/>
        </p:nvPicPr>
        <p:blipFill rotWithShape="1">
          <a:blip r:embed="rId3">
            <a:alphaModFix/>
          </a:blip>
          <a:srcRect/>
          <a:stretch/>
        </p:blipFill>
        <p:spPr>
          <a:xfrm>
            <a:off x="4572000" y="2197100"/>
            <a:ext cx="4572000" cy="4660900"/>
          </a:xfrm>
          <a:prstGeom prst="rect">
            <a:avLst/>
          </a:prstGeom>
          <a:noFill/>
          <a:ln>
            <a:noFill/>
          </a:ln>
        </p:spPr>
      </p:pic>
      <p:sp>
        <p:nvSpPr>
          <p:cNvPr id="708" name="Google Shape;708;p97"/>
          <p:cNvSpPr/>
          <p:nvPr/>
        </p:nvSpPr>
        <p:spPr>
          <a:xfrm>
            <a:off x="50800" y="3873500"/>
            <a:ext cx="508000" cy="508000"/>
          </a:xfrm>
          <a:prstGeom prst="smileyFace">
            <a:avLst>
              <a:gd name="adj" fmla="val 4653"/>
            </a:avLst>
          </a:prstGeom>
          <a:gradFill>
            <a:gsLst>
              <a:gs pos="0">
                <a:srgbClr val="FFFF00"/>
              </a:gs>
              <a:gs pos="100000">
                <a:srgbClr val="FF9900"/>
              </a:gs>
            </a:gsLst>
            <a:path path="circle">
              <a:fillToRect l="50000" t="50000" r="50000" b="50000"/>
            </a:path>
            <a:tileRect/>
          </a:gradFill>
          <a:ln w="9525" cap="flat" cmpd="sng">
            <a:solidFill>
              <a:schemeClr val="dk1"/>
            </a:solidFill>
            <a:prstDash val="solid"/>
            <a:miter lim="800000"/>
            <a:headEnd type="none" w="sm" len="sm"/>
            <a:tailEnd type="none" w="sm" len="sm"/>
          </a:ln>
          <a:effectLst>
            <a:outerShdw blurRad="63500" dist="35921" dir="2700000">
              <a:schemeClr val="lt2"/>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709" name="Google Shape;709;p97"/>
          <p:cNvSpPr txBox="1">
            <a:spLocks noGrp="1"/>
          </p:cNvSpPr>
          <p:nvPr>
            <p:ph type="body" idx="1"/>
          </p:nvPr>
        </p:nvSpPr>
        <p:spPr>
          <a:xfrm>
            <a:off x="457200" y="2205037"/>
            <a:ext cx="4114800" cy="396081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100"/>
              <a:buFont typeface="Noto Sans Symbols"/>
              <a:buAutoNum type="arabicPeriod"/>
            </a:pPr>
            <a:r>
              <a:rPr lang="en-US" sz="2800" b="0" i="0" u="none">
                <a:solidFill>
                  <a:schemeClr val="dk1"/>
                </a:solidFill>
                <a:latin typeface="Arial"/>
                <a:ea typeface="Arial"/>
                <a:cs typeface="Arial"/>
                <a:sym typeface="Arial"/>
              </a:rPr>
              <a:t>За зразком</a:t>
            </a:r>
            <a:endParaRPr/>
          </a:p>
          <a:p>
            <a:pPr marL="342900" marR="0" lvl="0" indent="-342900" algn="l" rtl="0">
              <a:lnSpc>
                <a:spcPct val="100000"/>
              </a:lnSpc>
              <a:spcBef>
                <a:spcPts val="560"/>
              </a:spcBef>
              <a:spcAft>
                <a:spcPts val="0"/>
              </a:spcAft>
              <a:buClr>
                <a:schemeClr val="dk1"/>
              </a:buClr>
              <a:buSzPts val="2100"/>
              <a:buFont typeface="Noto Sans Symbols"/>
              <a:buAutoNum type="arabicPeriod"/>
            </a:pPr>
            <a:r>
              <a:rPr lang="en-US" sz="2800" b="0" i="0" u="none">
                <a:solidFill>
                  <a:schemeClr val="dk1"/>
                </a:solidFill>
                <a:latin typeface="Arial"/>
                <a:ea typeface="Arial"/>
                <a:cs typeface="Arial"/>
                <a:sym typeface="Arial"/>
              </a:rPr>
              <a:t>За структурно-логічною схемою</a:t>
            </a:r>
            <a:endParaRPr/>
          </a:p>
          <a:p>
            <a:pPr marL="342900" marR="0" lvl="0" indent="-342900" algn="l" rtl="0">
              <a:lnSpc>
                <a:spcPct val="100000"/>
              </a:lnSpc>
              <a:spcBef>
                <a:spcPts val="560"/>
              </a:spcBef>
              <a:spcAft>
                <a:spcPts val="0"/>
              </a:spcAft>
              <a:buClr>
                <a:schemeClr val="dk1"/>
              </a:buClr>
              <a:buSzPts val="2100"/>
              <a:buFont typeface="Noto Sans Symbols"/>
              <a:buAutoNum type="arabicPeriod"/>
            </a:pPr>
            <a:r>
              <a:rPr lang="en-US" sz="2800" b="0" i="0" u="none">
                <a:solidFill>
                  <a:schemeClr val="dk1"/>
                </a:solidFill>
                <a:latin typeface="Arial"/>
                <a:ea typeface="Arial"/>
                <a:cs typeface="Arial"/>
                <a:sym typeface="Arial"/>
              </a:rPr>
              <a:t>За мовленнєвою ситуацією</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08"/>
                                        </p:tgtEl>
                                        <p:attrNameLst>
                                          <p:attrName>style.visibility</p:attrName>
                                        </p:attrNameLst>
                                      </p:cBhvr>
                                      <p:to>
                                        <p:strVal val="visible"/>
                                      </p:to>
                                    </p:set>
                                    <p:anim calcmode="lin" valueType="num">
                                      <p:cBhvr additive="base">
                                        <p:cTn id="7" dur="500"/>
                                        <p:tgtEl>
                                          <p:spTgt spid="7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3"/>
        <p:cNvGrpSpPr/>
        <p:nvPr/>
      </p:nvGrpSpPr>
      <p:grpSpPr>
        <a:xfrm>
          <a:off x="0" y="0"/>
          <a:ext cx="0" cy="0"/>
          <a:chOff x="0" y="0"/>
          <a:chExt cx="0" cy="0"/>
        </a:xfrm>
      </p:grpSpPr>
      <p:sp>
        <p:nvSpPr>
          <p:cNvPr id="714" name="Google Shape;714;p98"/>
          <p:cNvSpPr>
            <a:spLocks noGrp="1"/>
          </p:cNvSpPr>
          <p:nvPr>
            <p:ph type="title"/>
          </p:nvPr>
        </p:nvSpPr>
        <p:spPr>
          <a:xfrm>
            <a:off x="762000" y="762000"/>
            <a:ext cx="7924800" cy="1143000"/>
          </a:xfrm>
          <a:prstGeom prst="roundRect">
            <a:avLst>
              <a:gd name="adj" fmla="val 16667"/>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None/>
            </a:pPr>
            <a:endParaRPr sz="3600" b="1" i="0" u="none">
              <a:solidFill>
                <a:schemeClr val="dk2"/>
              </a:solidFill>
              <a:latin typeface="Arial"/>
              <a:ea typeface="Arial"/>
              <a:cs typeface="Arial"/>
              <a:sym typeface="Arial"/>
            </a:endParaRPr>
          </a:p>
        </p:txBody>
      </p:sp>
      <p:sp>
        <p:nvSpPr>
          <p:cNvPr id="715" name="Google Shape;715;p98"/>
          <p:cNvSpPr txBox="1">
            <a:spLocks noGrp="1"/>
          </p:cNvSpPr>
          <p:nvPr>
            <p:ph type="body" idx="1"/>
          </p:nvPr>
        </p:nvSpPr>
        <p:spPr>
          <a:xfrm>
            <a:off x="838200" y="2362200"/>
            <a:ext cx="7693025" cy="3724275"/>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100000"/>
              </a:lnSpc>
              <a:spcBef>
                <a:spcPts val="0"/>
              </a:spcBef>
              <a:spcAft>
                <a:spcPts val="0"/>
              </a:spcAft>
              <a:buClr>
                <a:schemeClr val="dk1"/>
              </a:buClr>
              <a:buSzPts val="2100"/>
              <a:buFont typeface="Noto Sans Symbols"/>
              <a:buNone/>
            </a:pPr>
            <a:r>
              <a:rPr lang="en-US" sz="2800" b="0" i="0" u="none">
                <a:solidFill>
                  <a:schemeClr val="dk1"/>
                </a:solidFill>
                <a:latin typeface="Arial"/>
                <a:ea typeface="Arial"/>
                <a:cs typeface="Arial"/>
                <a:sym typeface="Arial"/>
              </a:rPr>
              <a:t>Дякую за увагу!</a:t>
            </a:r>
            <a:endParaRPr/>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Капсулы">
  <a:themeElements>
    <a:clrScheme name="default">
      <a:dk1>
        <a:srgbClr val="003366"/>
      </a:dk1>
      <a:lt1>
        <a:srgbClr val="FFFFFF"/>
      </a:lt1>
      <a:dk2>
        <a:srgbClr val="006666"/>
      </a:dk2>
      <a:lt2>
        <a:srgbClr val="666699"/>
      </a:lt2>
      <a:accent1>
        <a:srgbClr val="33CCCC"/>
      </a:accent1>
      <a:accent2>
        <a:srgbClr val="99CC99"/>
      </a:accent2>
      <a:accent3>
        <a:srgbClr val="FFFFFF"/>
      </a:accent3>
      <a:accent4>
        <a:srgbClr val="33CCCC"/>
      </a:accent4>
      <a:accent5>
        <a:srgbClr val="99CC99"/>
      </a:accent5>
      <a:accent6>
        <a:srgbClr val="FFFFFF"/>
      </a:accent6>
      <a:hlink>
        <a:srgbClr val="003366"/>
      </a:hlink>
      <a:folHlink>
        <a:srgbClr val="CC99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Справедливость">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3667</Words>
  <Application>Microsoft Office PowerPoint</Application>
  <PresentationFormat>Экран (4:3)</PresentationFormat>
  <Paragraphs>543</Paragraphs>
  <Slides>97</Slides>
  <Notes>93</Notes>
  <HiddenSlides>0</HiddenSlides>
  <MMClips>0</MMClips>
  <ScaleCrop>false</ScaleCrop>
  <HeadingPairs>
    <vt:vector size="4" baseType="variant">
      <vt:variant>
        <vt:lpstr>Тема</vt:lpstr>
      </vt:variant>
      <vt:variant>
        <vt:i4>2</vt:i4>
      </vt:variant>
      <vt:variant>
        <vt:lpstr>Заголовки слайдов</vt:lpstr>
      </vt:variant>
      <vt:variant>
        <vt:i4>97</vt:i4>
      </vt:variant>
    </vt:vector>
  </HeadingPairs>
  <TitlesOfParts>
    <vt:vector size="99" baseType="lpstr">
      <vt:lpstr>Капсулы</vt:lpstr>
      <vt:lpstr>Справедливость</vt:lpstr>
      <vt:lpstr>ФОРМУВАННЯ ІНШОМОВНОЇ КОМПЕТЕНТНОСТІ В ГОВОРІННІ</vt:lpstr>
      <vt:lpstr>План</vt:lpstr>
      <vt:lpstr>Яким видом мовленнєвої діяльності є говоріння?</vt:lpstr>
      <vt:lpstr>Які мовні компетенції складають основу говоріння?</vt:lpstr>
      <vt:lpstr>Презентация PowerPoint</vt:lpstr>
      <vt:lpstr>Що є кінцевою метою навчання говоріння у школі?</vt:lpstr>
      <vt:lpstr>СХЕМА ПОРОДЖЕННЯ МОВЛЕННЄВОГО ВИСЛОВЛЮВАННЯ</vt:lpstr>
      <vt:lpstr>Особливості говоріння як виду МД</vt:lpstr>
      <vt:lpstr>Висновки</vt:lpstr>
      <vt:lpstr>Висновки</vt:lpstr>
      <vt:lpstr>Висновки</vt:lpstr>
      <vt:lpstr>Для розвантаження оперативної пам’яті використовуються опори:</vt:lpstr>
      <vt:lpstr>Повна  вербальна опора</vt:lpstr>
      <vt:lpstr>Невербальна (зображальна)опора</vt:lpstr>
      <vt:lpstr>Вербально-зображальна (комбінована) опора</vt:lpstr>
      <vt:lpstr>Висновки</vt:lpstr>
      <vt:lpstr>Під час говоріння відбувається така операція</vt:lpstr>
      <vt:lpstr>Презентация PowerPoint</vt:lpstr>
      <vt:lpstr>Презентация PowerPoint</vt:lpstr>
      <vt:lpstr>Підготовлене мовлення:</vt:lpstr>
      <vt:lpstr>Мета використання підготовленого мовлення у навчальному процесі: </vt:lpstr>
      <vt:lpstr>Непідготовлене мовлення: </vt:lpstr>
      <vt:lpstr>Презентация PowerPoint</vt:lpstr>
      <vt:lpstr>Пріоритети в оцінюванні</vt:lpstr>
      <vt:lpstr>Мовленнєва ситуація</vt:lpstr>
      <vt:lpstr>Основні види  мовленнєвих ситуацій </vt:lpstr>
      <vt:lpstr>Презентация PowerPoint</vt:lpstr>
      <vt:lpstr>Презентация PowerPoint</vt:lpstr>
      <vt:lpstr>Перехід від підготовленого до непідготовленого мовлення слід здійснювати</vt:lpstr>
      <vt:lpstr>Якого компонента не вистачає:  Ви з товаришем прийшли до ресторану. Складіть діалог.</vt:lpstr>
      <vt:lpstr>  Говоріння </vt:lpstr>
      <vt:lpstr>Навчання монологічного мовлення </vt:lpstr>
      <vt:lpstr>Лінгвістичні особливості ММ та ДМ</vt:lpstr>
      <vt:lpstr> Психологічні особливості ММ </vt:lpstr>
      <vt:lpstr>Уміння в ММ (приклади)</vt:lpstr>
      <vt:lpstr>Уміння ММ</vt:lpstr>
      <vt:lpstr>Типи монологічних висловлювань за характером логіко-синтаксичних зв’язків </vt:lpstr>
      <vt:lpstr>До труднощів монологічного мовлення належить</vt:lpstr>
      <vt:lpstr>Лінгвістичною особливістю монологічного мовлення є</vt:lpstr>
      <vt:lpstr>Вихідною одиницею монологічного мовлення є</vt:lpstr>
      <vt:lpstr>Етапи навчання побудови монологу</vt:lpstr>
      <vt:lpstr>Етапи оволодіння монологічним мовленням:</vt:lpstr>
      <vt:lpstr>Підготовчі вправи </vt:lpstr>
      <vt:lpstr>Підготовчі вправи</vt:lpstr>
      <vt:lpstr>Структурно-логічна схема</vt:lpstr>
      <vt:lpstr>Підготовчі вправи</vt:lpstr>
      <vt:lpstr>Робота з картиною</vt:lpstr>
      <vt:lpstr>Мовленнєві вправи</vt:lpstr>
      <vt:lpstr>Мовленнєві вправи</vt:lpstr>
      <vt:lpstr>До підготовчих належить вправа</vt:lpstr>
      <vt:lpstr>Підготовчі вправи співвідносяться з</vt:lpstr>
      <vt:lpstr>До мовленнєвих належить така вправа</vt:lpstr>
      <vt:lpstr>CLASSROOM ENGLISH</vt:lpstr>
      <vt:lpstr>Порівняльна характеристика діалогічної та монологічної форм говоріння</vt:lpstr>
      <vt:lpstr>Уміння в ДМ</vt:lpstr>
      <vt:lpstr>Одиницею діалогічного спілкування є діалогічна єдність</vt:lpstr>
      <vt:lpstr>Діалогічна єдність</vt:lpstr>
      <vt:lpstr>Діалогічна єдність</vt:lpstr>
      <vt:lpstr>Типи діалогічних єдностей</vt:lpstr>
      <vt:lpstr>Які типи ДЄ використані у цьому діалозі? </vt:lpstr>
      <vt:lpstr>Функціональні типи діалогів</vt:lpstr>
      <vt:lpstr>Труднощі діалогічного мовлення </vt:lpstr>
      <vt:lpstr>Труднощі діалогічного мовлення</vt:lpstr>
      <vt:lpstr>Труднощі діалогічного мовлення</vt:lpstr>
      <vt:lpstr>Труднощі діалогічного мовлення</vt:lpstr>
      <vt:lpstr>Діалог об’єднує 2 види мовленнєвої діяльності</vt:lpstr>
      <vt:lpstr>Для діалогічного мовлення характерними є</vt:lpstr>
      <vt:lpstr>Найлегшим типом діалогу є</vt:lpstr>
      <vt:lpstr>Шляхи навчання ДМ </vt:lpstr>
      <vt:lpstr>Етапи оволодіння діалогічним мовленням:</vt:lpstr>
      <vt:lpstr>Навчання реплікування</vt:lpstr>
      <vt:lpstr>Навчання реплікування</vt:lpstr>
      <vt:lpstr>Навчання реплікування</vt:lpstr>
      <vt:lpstr>Навчання реплікування</vt:lpstr>
      <vt:lpstr>Навчання реплікування</vt:lpstr>
      <vt:lpstr>Навчання реплікування</vt:lpstr>
      <vt:lpstr>Навчання реплікування</vt:lpstr>
      <vt:lpstr>Вправи на побудову діалогу</vt:lpstr>
      <vt:lpstr>Навчання побудови розгорнутого діалогу</vt:lpstr>
      <vt:lpstr>Навчання побудови розгорнутого діалогу</vt:lpstr>
      <vt:lpstr>Вправи на побудову діалогу</vt:lpstr>
      <vt:lpstr>Структурно-логічна схема</vt:lpstr>
      <vt:lpstr>Вправи на побудову діалогу</vt:lpstr>
      <vt:lpstr>Презентация PowerPoint</vt:lpstr>
      <vt:lpstr>В навчанні діалогічного мовлення слід дотримуватись таких кроків </vt:lpstr>
      <vt:lpstr>  Навчання  діалогічного та монологічного  мовлення  1. підготовчий етап (формування фонетичних, лексичних та граматичних навичок) </vt:lpstr>
      <vt:lpstr>Навчання реплікування відбувається на</vt:lpstr>
      <vt:lpstr>Найпоширеніші види завдань для говоріння (speaking activities)</vt:lpstr>
      <vt:lpstr>Основна мета говоріння як виду мовленнєвої діяльності</vt:lpstr>
      <vt:lpstr>Презентация PowerPoint</vt:lpstr>
      <vt:lpstr>Для навчання говоріння у 5-9 класах на своїх уроках застосовую такі вправи:</vt:lpstr>
      <vt:lpstr>Топ-5 найефективніших вправ, які якнайкраще формують навички говоріння</vt:lpstr>
      <vt:lpstr>Вихідною одиницею навчання діалогічного мовлення є</vt:lpstr>
      <vt:lpstr>Найпоширенішу мовленнєву активність має ДЄ</vt:lpstr>
      <vt:lpstr>До підготовчих у навчанні ДМ належать вправи</vt:lpstr>
      <vt:lpstr>Мета навчання ДМ досягнута, якщо учні вміють будувати діалоги різних типів</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ФОРМУВАННЯ ІНШОМОВНОЇ КОМПЕТЕНТНОСТІ В ГОВОРІННІ</dc:title>
  <dc:creator>Admin</dc:creator>
  <cp:lastModifiedBy>Admin</cp:lastModifiedBy>
  <cp:revision>3</cp:revision>
  <dcterms:modified xsi:type="dcterms:W3CDTF">2021-04-30T16:54:13Z</dcterms:modified>
</cp:coreProperties>
</file>