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2" r:id="rId5"/>
    <p:sldId id="265" r:id="rId6"/>
    <p:sldId id="266" r:id="rId7"/>
    <p:sldId id="267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643050"/>
            <a:ext cx="8286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Презентація курсу</a:t>
            </a:r>
          </a:p>
          <a:p>
            <a:pPr algn="ctr"/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СОЦІОЛОГІЯ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студентів несоціологічних спеціальностей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286256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2020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1928802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Соціологія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з латини «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societas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» (суспільство) та 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logos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» (знання)</a:t>
            </a:r>
          </a:p>
          <a:p>
            <a:pPr algn="ctr"/>
            <a:endParaRPr lang="uk-UA" dirty="0" smtClean="0">
              <a:solidFill>
                <a:srgbClr val="002060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endParaRPr lang="uk-UA" b="1" i="1" dirty="0" smtClean="0"/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СОЦІОЛОГІЯ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– це 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взаємодії.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18" y="128586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Соціологічний підхід - вміння бачити загальне в особливому:</a:t>
            </a:r>
          </a:p>
          <a:p>
            <a:pPr algn="ctr"/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“Який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 ВИ обираєте?”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лубный эти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14554"/>
            <a:ext cx="2131461" cy="1495406"/>
          </a:xfrm>
          <a:prstGeom prst="rect">
            <a:avLst/>
          </a:prstGeom>
          <a:noFill/>
        </p:spPr>
      </p:pic>
      <p:pic>
        <p:nvPicPr>
          <p:cNvPr id="5124" name="Picture 4" descr="Основные правила дворового футбола - как играют на улице | FOOTBOLNO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143380"/>
            <a:ext cx="2143140" cy="1425189"/>
          </a:xfrm>
          <a:prstGeom prst="rect">
            <a:avLst/>
          </a:prstGeom>
          <a:noFill/>
        </p:spPr>
      </p:pic>
      <p:pic>
        <p:nvPicPr>
          <p:cNvPr id="5128" name="Picture 8" descr="Восточные танцы, Танец живота Днепропетровск (1) отзывов - Юбилей и день  рождения Event-студия &quot;Дуэт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214554"/>
            <a:ext cx="2273201" cy="1514876"/>
          </a:xfrm>
          <a:prstGeom prst="rect">
            <a:avLst/>
          </a:prstGeom>
          <a:noFill/>
        </p:spPr>
      </p:pic>
      <p:pic>
        <p:nvPicPr>
          <p:cNvPr id="5130" name="Picture 10" descr="Фитнес аэробика Спортивные танцы - YouTub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143380"/>
            <a:ext cx="2540017" cy="1428760"/>
          </a:xfrm>
          <a:prstGeom prst="rect">
            <a:avLst/>
          </a:prstGeom>
          <a:noFill/>
        </p:spPr>
      </p:pic>
      <p:pic>
        <p:nvPicPr>
          <p:cNvPr id="5132" name="Picture 12" descr="Растим инвалидов? Всероссийская школа балета Lil Ballerine набирает детей  уже с 2 лет!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214554"/>
            <a:ext cx="2280530" cy="1519210"/>
          </a:xfrm>
          <a:prstGeom prst="rect">
            <a:avLst/>
          </a:prstGeom>
          <a:noFill/>
        </p:spPr>
      </p:pic>
      <p:pic>
        <p:nvPicPr>
          <p:cNvPr id="5134" name="Picture 14" descr="ВОЗ | 10 фактов о физической активност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119660"/>
            <a:ext cx="2071702" cy="137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480" y="1714488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endParaRPr lang="uk-UA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Соціологічний підхід дає нам можливість оцінити істинність здорового глузду.</a:t>
            </a:r>
          </a:p>
          <a:p>
            <a:pPr algn="ctr"/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Ніколи Не купуйте Круасани! - Перші Кулінарні Кур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928934"/>
            <a:ext cx="1874703" cy="1243010"/>
          </a:xfrm>
          <a:prstGeom prst="rect">
            <a:avLst/>
          </a:prstGeom>
          <a:noFill/>
        </p:spPr>
      </p:pic>
      <p:pic>
        <p:nvPicPr>
          <p:cNvPr id="4102" name="Picture 6" descr="Не купуйте це! Названа жіноча білизна, яка більше не в моді. | Обозреват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000372"/>
            <a:ext cx="2276796" cy="1181088"/>
          </a:xfrm>
          <a:prstGeom prst="rect">
            <a:avLst/>
          </a:prstGeom>
          <a:noFill/>
        </p:spPr>
      </p:pic>
      <p:pic>
        <p:nvPicPr>
          <p:cNvPr id="4104" name="Picture 8" descr="Выбирай оригинал: 5 поводов сказать «нет» поддельным картриджам - новости  Украины, - LIGA.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357694"/>
            <a:ext cx="2428892" cy="1177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480" y="1714488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Соціологічний підхід дозволяє зрозуміти як можливості, які нам надає життя, так і перепони.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Бути уважним до деталей у просуванні власної ідеї</a:t>
            </a:r>
          </a:p>
          <a:p>
            <a:pPr algn="ctr"/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Лучшый режим в жизни: в приложениях Facebook и Instagram появится статус  «Не беспокоить» - hi-Tech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357562"/>
            <a:ext cx="2714643" cy="1116756"/>
          </a:xfrm>
          <a:prstGeom prst="rect">
            <a:avLst/>
          </a:prstGeom>
          <a:noFill/>
        </p:spPr>
      </p:pic>
      <p:pic>
        <p:nvPicPr>
          <p:cNvPr id="20484" name="Picture 4" descr="China Supermarket Shopping Cart American Type - China Hand Trolley, Shopping  Troll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928934"/>
            <a:ext cx="1962476" cy="2214538"/>
          </a:xfrm>
          <a:prstGeom prst="rect">
            <a:avLst/>
          </a:prstGeom>
          <a:noFill/>
        </p:spPr>
      </p:pic>
      <p:pic>
        <p:nvPicPr>
          <p:cNvPr id="20486" name="Picture 6" descr="Plastic Kids Grocery Cart Childrens Shopping Trolley Supermarket Steel Toy  C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000504"/>
            <a:ext cx="2145244" cy="1833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480" y="171448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Соціологічний підхід дозволяє нам бути активним членом суспільства 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Завершився локальний тренінг «Active Citizens» - Чорноморський національний  університет імені Петра Могили - Чорноморський національний університет  iмені Петра Моги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85992"/>
            <a:ext cx="2152650" cy="2152650"/>
          </a:xfrm>
          <a:prstGeom prst="rect">
            <a:avLst/>
          </a:prstGeom>
          <a:noFill/>
        </p:spPr>
      </p:pic>
      <p:pic>
        <p:nvPicPr>
          <p:cNvPr id="21510" name="Picture 6" descr="Young European Ambassadors in Belarus | EU Neighbou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38433"/>
            <a:ext cx="2143140" cy="1428760"/>
          </a:xfrm>
          <a:prstGeom prst="rect">
            <a:avLst/>
          </a:prstGeom>
          <a:noFill/>
        </p:spPr>
      </p:pic>
      <p:pic>
        <p:nvPicPr>
          <p:cNvPr id="21514" name="Picture 10" descr="MA, MSc, LLM | Bar Ilan 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256"/>
            <a:ext cx="1928826" cy="1285884"/>
          </a:xfrm>
          <a:prstGeom prst="rect">
            <a:avLst/>
          </a:prstGeom>
          <a:noFill/>
        </p:spPr>
      </p:pic>
      <p:pic>
        <p:nvPicPr>
          <p:cNvPr id="21516" name="Picture 12" descr="Широковская ОТГ рассказала, как станет самой современной и комфортной —  Паноптико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143380"/>
            <a:ext cx="1928826" cy="1469615"/>
          </a:xfrm>
          <a:prstGeom prst="rect">
            <a:avLst/>
          </a:prstGeom>
          <a:noFill/>
        </p:spPr>
      </p:pic>
      <p:pic>
        <p:nvPicPr>
          <p:cNvPr id="21518" name="Picture 14" descr="Ще двоє кандидатів відмовилися брати участь у виборах на Харківщині -  «СЛОБІДСЬКИЙ КРАЙ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786058"/>
            <a:ext cx="1978705" cy="124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480" y="171448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Соціологічний підхід дозволяє нам успішно жити в світі різноманіття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Карта мира россия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643182"/>
            <a:ext cx="2680370" cy="1633530"/>
          </a:xfrm>
          <a:prstGeom prst="rect">
            <a:avLst/>
          </a:prstGeom>
        </p:spPr>
      </p:pic>
      <p:pic>
        <p:nvPicPr>
          <p:cNvPr id="22" name="Рисунок 21" descr="Карта мира Китайц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643182"/>
            <a:ext cx="2214578" cy="1660248"/>
          </a:xfrm>
          <a:prstGeom prst="rect">
            <a:avLst/>
          </a:prstGeom>
        </p:spPr>
      </p:pic>
      <p:pic>
        <p:nvPicPr>
          <p:cNvPr id="23" name="Рисунок 22" descr="Карта мира австралийц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429132"/>
            <a:ext cx="2438400" cy="1572768"/>
          </a:xfrm>
          <a:prstGeom prst="rect">
            <a:avLst/>
          </a:prstGeom>
        </p:spPr>
      </p:pic>
      <p:pic>
        <p:nvPicPr>
          <p:cNvPr id="24" name="Рисунок 23" descr="Карта мира американце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4429132"/>
            <a:ext cx="2095483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cPPbPram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714752"/>
            <a:ext cx="2012071" cy="23461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151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21</cp:revision>
  <dcterms:created xsi:type="dcterms:W3CDTF">2020-01-31T13:06:55Z</dcterms:created>
  <dcterms:modified xsi:type="dcterms:W3CDTF">2020-09-01T19:16:05Z</dcterms:modified>
</cp:coreProperties>
</file>