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A9463-7CBD-DE02-9449-210AF532B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1A2C76-896A-B19A-DAAA-2147D1328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A20733-CE40-D939-4D4F-1C72451A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73DE-354D-48D9-86D5-46EAAF577215}" type="datetimeFigureOut">
              <a:rPr lang="uk-UA" smtClean="0"/>
              <a:t>25.01.2024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98F79B-CE2B-AB00-B173-F7E32FBCC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9D5AC3-E59D-78B6-114F-AB5CEB1C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08C5-C459-4E68-85B0-0A9652401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466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FDFDB-1796-BEA1-BD24-F3BF02FD7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F99227-9280-4A60-733F-C5F115744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E78821-5E26-8237-7706-62AD9CAAD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73DE-354D-48D9-86D5-46EAAF577215}" type="datetimeFigureOut">
              <a:rPr lang="uk-UA" smtClean="0"/>
              <a:t>25.01.2024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BDB0D-2E1A-6DE5-C8F8-54045CA6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4F9B4E-EC1E-5CD1-71C9-DCFFA952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08C5-C459-4E68-85B0-0A9652401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575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CDA6B8-324B-A713-68D0-30B8A6756B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9466CC-F3CA-E372-1A4F-77500C3EE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8FC31B-9E42-64B0-99E8-F2E447D64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73DE-354D-48D9-86D5-46EAAF577215}" type="datetimeFigureOut">
              <a:rPr lang="uk-UA" smtClean="0"/>
              <a:t>25.01.2024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0AFE79-FB03-AA94-AA3B-0C5B81DE7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98BF33-E60A-CFC7-A72C-8AA68439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08C5-C459-4E68-85B0-0A9652401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285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7B3BB-5B11-FC3C-2E06-C568B0126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2A099D-28D7-171C-5387-372776310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3B5053-D380-0F69-4761-EE3B5E555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73DE-354D-48D9-86D5-46EAAF577215}" type="datetimeFigureOut">
              <a:rPr lang="uk-UA" smtClean="0"/>
              <a:t>25.01.2024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C77825-78FE-DE8E-EB0E-A2EEFD740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0FCF51-84CD-B7B5-1633-DFB518E78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08C5-C459-4E68-85B0-0A9652401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050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C956B-8D12-C8FA-6EFC-51050244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4262E5-FF1E-EE63-7A06-6A8183351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3C34F5-C74D-D47B-A687-8A19DEEF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73DE-354D-48D9-86D5-46EAAF577215}" type="datetimeFigureOut">
              <a:rPr lang="uk-UA" smtClean="0"/>
              <a:t>25.01.2024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246273-264A-8C1E-8636-C41780675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CFC7DF-22D0-9CE3-B170-9EC2A1A2E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08C5-C459-4E68-85B0-0A9652401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492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9F0B2-C246-681F-85CA-17196B97F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154203-40C1-ECA9-0FF9-27857D2D6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D0C7CA-0B91-89B4-6A9F-CF21A3A22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7C1529-E1E7-E743-BD1F-A02A71C37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73DE-354D-48D9-86D5-46EAAF577215}" type="datetimeFigureOut">
              <a:rPr lang="uk-UA" smtClean="0"/>
              <a:t>25.01.2024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50EB81-F8E8-C38B-C8A5-287A508E7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8D7FFE-B1A0-D26A-588E-7F8B49164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08C5-C459-4E68-85B0-0A9652401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966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ECB3D-0D33-0156-7DF7-4AA842F92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098E07-BDAE-6C82-28B0-1910C9D3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2469A9-837A-E7A2-C0A6-B6140B5B9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9E7168-E529-6F4B-2784-67378183D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4B3EBE-6E92-5394-FD33-B487F11A5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6DD42F-7CCD-EBD8-284A-32382450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73DE-354D-48D9-86D5-46EAAF577215}" type="datetimeFigureOut">
              <a:rPr lang="uk-UA" smtClean="0"/>
              <a:t>25.01.2024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54BA11-3557-7426-5E59-9931DE843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451CB6-E7EA-16BF-3369-09A90CF53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08C5-C459-4E68-85B0-0A9652401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336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C1512-B8E5-36DD-5C6E-3DA1D81C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C8C236-4DAB-CB2E-059D-692A86237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73DE-354D-48D9-86D5-46EAAF577215}" type="datetimeFigureOut">
              <a:rPr lang="uk-UA" smtClean="0"/>
              <a:t>25.01.2024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B6A591-B9BF-96F7-C14F-2617E533D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8AB50AE-A750-8DE3-4D81-B75952F2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08C5-C459-4E68-85B0-0A9652401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896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6E5491-478B-9F13-0F8F-9B7ED6CE6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73DE-354D-48D9-86D5-46EAAF577215}" type="datetimeFigureOut">
              <a:rPr lang="uk-UA" smtClean="0"/>
              <a:t>25.01.2024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FA160F-EB3A-FC35-F4E0-55051F99A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DC13A9-2865-3F19-3E5A-D87D71D1D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08C5-C459-4E68-85B0-0A9652401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166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DF40E-2991-9181-03F3-1DC61830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5ED3B8-FEB4-3E14-FBD7-7A4BC349B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491916-CBB0-877A-3D39-298ECD8D2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33E0F1-C2D9-97DC-4573-8FFA227C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73DE-354D-48D9-86D5-46EAAF577215}" type="datetimeFigureOut">
              <a:rPr lang="uk-UA" smtClean="0"/>
              <a:t>25.01.2024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8354F6-F26E-50B7-42BA-BE2DC3F56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368062-E0CA-66C3-C462-CFA95E251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08C5-C459-4E68-85B0-0A9652401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3414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0BC4B-5F82-7F94-AE43-F32EACF9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B782908-0BBF-D4F2-3614-2B3A2BBD56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82F3C4-ACBB-E826-2F79-894129E54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79CB68-2B0E-F400-D9FC-4551C695D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73DE-354D-48D9-86D5-46EAAF577215}" type="datetimeFigureOut">
              <a:rPr lang="uk-UA" smtClean="0"/>
              <a:t>25.01.2024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C4B217-4942-FA71-55C6-F3F4805A8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234350-E46D-7116-8207-97C569D0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08C5-C459-4E68-85B0-0A9652401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793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37E05-5A44-1193-04CF-0073A720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1BB76C-8EF9-B088-AD41-87CAA51F8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DE3971-1044-9EFE-ECA0-D16866282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73DE-354D-48D9-86D5-46EAAF577215}" type="datetimeFigureOut">
              <a:rPr lang="uk-UA" smtClean="0"/>
              <a:t>25.01.2024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1A1B98-5181-9197-4438-31B3C0F245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9FB214-EAAD-08D7-11C4-B0B9B4BAD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208C5-C459-4E68-85B0-0A9652401CF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383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0AC0866-7E79-B9C0-E64F-F33C343E4E54}"/>
              </a:ext>
            </a:extLst>
          </p:cNvPr>
          <p:cNvSpPr/>
          <p:nvPr/>
        </p:nvSpPr>
        <p:spPr>
          <a:xfrm>
            <a:off x="526574" y="904359"/>
            <a:ext cx="108266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8000" b="1" cap="none" spc="0" dirty="0" err="1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</a:t>
            </a:r>
            <a:r>
              <a:rPr lang="ru-RU" sz="80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cap="none" spc="0" dirty="0" err="1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експертиза</a:t>
            </a:r>
            <a:endParaRPr lang="ru-RU" sz="80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14CD9B-61E8-B10A-ADC8-997A671E9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790" y="2400640"/>
            <a:ext cx="7705493" cy="379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03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637D4B-030C-49B4-91AC-F10198D502EA}"/>
              </a:ext>
            </a:extLst>
          </p:cNvPr>
          <p:cNvSpPr txBox="1"/>
          <p:nvPr/>
        </p:nvSpPr>
        <p:spPr>
          <a:xfrm>
            <a:off x="604953" y="368640"/>
            <a:ext cx="1115958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викладання навчальної дисципліни «Екологічна експертиза» є формування знань з методологічних засад запобігання негативному впливу підприємств, які проектуються чи діючих підприємств, споруд, обладнання або технологій на стан навколишнього середовища та здоров'я людей, а також оцінка ступеня екологічної безпеки господарської діяльності та екологічної ситуації на окремих територіях та об'єктах.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завданнями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 дисципліни «Екологічна експертиза» є: розкриття теоретичних основ екологічної експертизи; ознайомлення з порядком проведення оцінки впливу на довкілля; розкриття правових основ та законодавчої бази екологічної експертизи; викладення міжнародного досвіду у проведенні екологічної експертизи.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BC1874-F174-0EF2-2ABF-2EE28D87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247" y="4211126"/>
            <a:ext cx="5301556" cy="24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64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F47738-6BD6-FE35-26B2-15B67C0BFA60}"/>
              </a:ext>
            </a:extLst>
          </p:cNvPr>
          <p:cNvSpPr txBox="1"/>
          <p:nvPr/>
        </p:nvSpPr>
        <p:spPr>
          <a:xfrm>
            <a:off x="493441" y="516708"/>
            <a:ext cx="11371456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результаті вивчення курсу екологічної експертизи студент повинен: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Знати:  </a:t>
            </a:r>
          </a:p>
          <a:p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поняття і терміни в галузі еколого-експертної оцінки;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мету, завдання і принципи екологічної оцінки;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 та суб’єкти екологічної оцінки;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вимоги щодо проведення стратегічної екологічної оцінки;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 регулювання в галузі екологічної оцінки;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здійснення екологічної оцінки;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нормативно-правові акти, які регламентують порядок здійснення еколого-експертної оцінки.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8572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E6918D-0EC2-AD26-DF00-2465EAB8B4AA}"/>
              </a:ext>
            </a:extLst>
          </p:cNvPr>
          <p:cNvSpPr txBox="1"/>
          <p:nvPr/>
        </p:nvSpPr>
        <p:spPr>
          <a:xfrm>
            <a:off x="459988" y="311762"/>
            <a:ext cx="11393758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Вміти: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володіти працювати з нормативними документами щодо порядку здійснення екологічної оцінки;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обґрунтовувати необхідність здійснення стратегічної екологічної оцінки;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складати алгоритм здійснення екологічної оцінки;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аналізувати та доповнювати перелік видів діяльності та об’єктів, що становлять підвищену екологічну небезпеку;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 порівняльний аналіз компетенції органів державної влади у галузі екологічної оцінки;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визначати, які установи організують та здійснюють екологічну оцінку;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 консультації щодо організації та здійснення еколого-експертної оцінки з’ясовувати ступінь участі громадськості у здійсненні екологічної оцінки;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 ступінь екологічної безпеки об’єкта;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 сучасні хімічні, фізико-хімічні та біологічні методи для оцінки стану компонентів навколишнього середовища;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 відбір зразків повітря, води, ґрунту для аналізу;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 лабораторний аналіз зразків ґрунту, води, повітря з метою екологічної оцінки стану компонентів навколишнього середовища</a:t>
            </a:r>
          </a:p>
        </p:txBody>
      </p:sp>
    </p:spTree>
    <p:extLst>
      <p:ext uri="{BB962C8B-B14F-4D97-AF65-F5344CB8AC3E}">
        <p14:creationId xmlns:p14="http://schemas.microsoft.com/office/powerpoint/2010/main" val="1796516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2AF7A1-0059-559E-CA58-3652D15DCFE4}"/>
              </a:ext>
            </a:extLst>
          </p:cNvPr>
          <p:cNvSpPr txBox="1"/>
          <p:nvPr/>
        </p:nvSpPr>
        <p:spPr>
          <a:xfrm>
            <a:off x="312234" y="434899"/>
            <a:ext cx="1140769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Міждисциплінарні зв’язки: 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системі підготовки висококваліфікованих фахівців спеціальності  101 «Екологія» «Екологічна експертиза» належить до циклу дисциплін професійної підготовки здобувачів ступеня вищої освіти бакалавра, які навчаються за освітньо-професійною програмою «Екологія, охорона навколишнього середовища та збалансоване природокористування. Відповідно до ОПП Екологія та охорона навколишнього середовища та збалансоване природокористування курс «Екологічна експертиза» тематично пов'язаний з такими дисциплінами: «Загальна екологія (та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неоекологія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)», «Ландшафтна екологія», «Метеорологія і кліматологія», «Моніторинг довкілля», «Ґрунтознавство», та ін. Компетентності сформовані у студентів під час її вивчення також використовуються для проходження навчальних та виробничих практик.</a:t>
            </a:r>
          </a:p>
        </p:txBody>
      </p:sp>
    </p:spTree>
    <p:extLst>
      <p:ext uri="{BB962C8B-B14F-4D97-AF65-F5344CB8AC3E}">
        <p14:creationId xmlns:p14="http://schemas.microsoft.com/office/powerpoint/2010/main" val="2549362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B8C887-4BF3-0114-28DC-30B033F8D982}"/>
              </a:ext>
            </a:extLst>
          </p:cNvPr>
          <p:cNvSpPr txBox="1"/>
          <p:nvPr/>
        </p:nvSpPr>
        <p:spPr>
          <a:xfrm>
            <a:off x="348475" y="485958"/>
            <a:ext cx="11326851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навчальної дисципліни</a:t>
            </a:r>
          </a:p>
          <a:p>
            <a:pPr algn="ctr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Змістовий модуль 1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Головні аспекти, нормативна база, державне регулювання та управляння в галузі екологічної експертизи.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Змістовий модуль 2.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 здійснення процедури ОВД. 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Змістовий модуль 3.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проведення процедури ОВНС, ОВД і СЕО.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Змістовий модуль 4.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проведення екологічної експертизи різних типів об’єктів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C0A2B2-9881-F05C-E2AA-681016F46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209" y="4523013"/>
            <a:ext cx="3953528" cy="221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341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458</Words>
  <Application>Microsoft Office PowerPoint</Application>
  <PresentationFormat>Широкоэкранный</PresentationFormat>
  <Paragraphs>37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forest.bio.dep@gmail.com</dc:creator>
  <cp:lastModifiedBy>forest.bio.dep@gmail.com</cp:lastModifiedBy>
  <cp:revision>1</cp:revision>
  <dcterms:created xsi:type="dcterms:W3CDTF">2024-01-25T08:44:10Z</dcterms:created>
  <dcterms:modified xsi:type="dcterms:W3CDTF">2024-01-25T08:59:56Z</dcterms:modified>
</cp:coreProperties>
</file>