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81" r:id="rId5"/>
    <p:sldId id="296" r:id="rId6"/>
    <p:sldId id="282" r:id="rId7"/>
    <p:sldId id="297" r:id="rId8"/>
    <p:sldId id="298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9" r:id="rId20"/>
    <p:sldId id="274" r:id="rId21"/>
    <p:sldId id="293" r:id="rId22"/>
    <p:sldId id="294" r:id="rId23"/>
    <p:sldId id="295" r:id="rId24"/>
    <p:sldId id="30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9EF6B39-3DBA-4B05-BF73-5416859E056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050E252-7709-4D0C-BAE8-DEAE2FFEA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6B39-3DBA-4B05-BF73-5416859E056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E252-7709-4D0C-BAE8-DEAE2FFEA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6B39-3DBA-4B05-BF73-5416859E056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E252-7709-4D0C-BAE8-DEAE2FFEA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6B39-3DBA-4B05-BF73-5416859E056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E252-7709-4D0C-BAE8-DEAE2FFEA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6B39-3DBA-4B05-BF73-5416859E056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E252-7709-4D0C-BAE8-DEAE2FFEA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6B39-3DBA-4B05-BF73-5416859E056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E252-7709-4D0C-BAE8-DEAE2FFEA0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6B39-3DBA-4B05-BF73-5416859E056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E252-7709-4D0C-BAE8-DEAE2FFEA07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6B39-3DBA-4B05-BF73-5416859E056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E252-7709-4D0C-BAE8-DEAE2FFEA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6B39-3DBA-4B05-BF73-5416859E056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E252-7709-4D0C-BAE8-DEAE2FFEA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9EF6B39-3DBA-4B05-BF73-5416859E056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050E252-7709-4D0C-BAE8-DEAE2FFEA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9EF6B39-3DBA-4B05-BF73-5416859E056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050E252-7709-4D0C-BAE8-DEAE2FFEA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EF6B39-3DBA-4B05-BF73-5416859E056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050E252-7709-4D0C-BAE8-DEAE2FFEA0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17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Українська політична думка початку національного відродження (к.18 –поч. 19 ст.)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6237312"/>
            <a:ext cx="6400800" cy="6206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автономісти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На рубежі століть відбулася асиміляція і русифікація шляхти</a:t>
            </a:r>
          </a:p>
          <a:p>
            <a:r>
              <a:rPr lang="uk-UA" dirty="0" smtClean="0"/>
              <a:t>У прагненні отримати дворянство нащадки козацької старшини шукали документи, щоб підтвердити старшинське походження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Зацікавлення минулим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580112" y="4365104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07010"/>
      </p:ext>
    </p:extLst>
  </p:cSld>
  <p:clrMapOvr>
    <a:masterClrMapping/>
  </p:clrMapOvr>
  <p:transition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автономісти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Не закликали відокремитися від Російської імперії</a:t>
            </a:r>
          </a:p>
          <a:p>
            <a:endParaRPr lang="uk-UA" dirty="0"/>
          </a:p>
          <a:p>
            <a:r>
              <a:rPr lang="uk-UA" b="1" dirty="0" smtClean="0"/>
              <a:t>Виступали за відновлення своїх прав і збереження традицій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4248543"/>
      </p:ext>
    </p:extLst>
  </p:cSld>
  <p:clrMapOvr>
    <a:masterClrMapping/>
  </p:clrMapOvr>
  <p:transition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Різна: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Зберегти українську судочинну систему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Відновити козацькі формування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Писали літературу, спрямовану проти асиміляції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Заколот проти влади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971861"/>
      </p:ext>
    </p:extLst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Василь </a:t>
            </a:r>
            <a:r>
              <a:rPr lang="uk-UA" dirty="0" err="1" smtClean="0"/>
              <a:t>Полетика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Записки «Про малоросійське дворянство» - </a:t>
            </a:r>
            <a:r>
              <a:rPr lang="ru-RU" dirty="0" err="1" smtClean="0"/>
              <a:t>витоки</a:t>
            </a:r>
            <a:r>
              <a:rPr lang="ru-RU" dirty="0" smtClean="0"/>
              <a:t> шляхетства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у </a:t>
            </a:r>
            <a:r>
              <a:rPr lang="ru-RU" dirty="0" err="1" smtClean="0"/>
              <a:t>Речі</a:t>
            </a:r>
            <a:r>
              <a:rPr lang="ru-RU" dirty="0" smtClean="0"/>
              <a:t> </a:t>
            </a:r>
            <a:r>
              <a:rPr lang="ru-RU" dirty="0" err="1" smtClean="0"/>
              <a:t>Посполитій</a:t>
            </a:r>
            <a:endParaRPr lang="ru-RU" dirty="0" smtClean="0"/>
          </a:p>
          <a:p>
            <a:r>
              <a:rPr lang="uk-UA" dirty="0" smtClean="0"/>
              <a:t>Брали участь в управлінні у Польщі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Мала Русь добровільно приєдналася, значить, права шляхти треба відновити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004048" y="3861048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39931"/>
      </p:ext>
    </p:extLst>
  </p:cSld>
  <p:clrMapOvr>
    <a:masterClrMapping/>
  </p:clrMapOvr>
  <p:transition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Андріян </a:t>
            </a:r>
            <a:r>
              <a:rPr lang="uk-UA" dirty="0" err="1" smtClean="0"/>
              <a:t>Чепа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«Записка про привілеї чинів малоросійських»</a:t>
            </a:r>
          </a:p>
          <a:p>
            <a:r>
              <a:rPr lang="uk-UA" dirty="0" smtClean="0"/>
              <a:t>Доводив шляхетність укр. військових чинів</a:t>
            </a:r>
          </a:p>
          <a:p>
            <a:r>
              <a:rPr lang="uk-UA" dirty="0" smtClean="0"/>
              <a:t>У РП обирали короля і послів до сейму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407232"/>
      </p:ext>
    </p:extLst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Тимофій </a:t>
            </a:r>
            <a:r>
              <a:rPr lang="uk-UA" dirty="0" err="1" smtClean="0"/>
              <a:t>Калинський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«Примечания о малороссийском дворянстве»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Укр</a:t>
            </a:r>
            <a:r>
              <a:rPr lang="uk-UA" dirty="0" err="1" smtClean="0"/>
              <a:t>аїнська</a:t>
            </a:r>
            <a:r>
              <a:rPr lang="uk-UA" dirty="0" smtClean="0"/>
              <a:t> шляхта давніша та вища за статусом за російську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Визнана як шляхта ще у кінці 15 ст.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Вища, бо військова</a:t>
            </a:r>
          </a:p>
          <a:p>
            <a:pPr marL="0" indent="0">
              <a:buNone/>
            </a:pPr>
            <a:r>
              <a:rPr lang="uk-UA" dirty="0" smtClean="0"/>
              <a:t>Російське дворянство – з черні, служила знать при дворі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92928"/>
      </p:ext>
    </p:extLst>
  </p:cSld>
  <p:clrMapOvr>
    <a:masterClrMapping/>
  </p:clrMapOvr>
  <p:transition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Василь Капніст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1783 р. Ода на рабство</a:t>
            </a:r>
          </a:p>
          <a:p>
            <a:r>
              <a:rPr lang="uk-UA" dirty="0" smtClean="0"/>
              <a:t>Надрукована у 1806 р.</a:t>
            </a:r>
          </a:p>
          <a:p>
            <a:endParaRPr lang="uk-UA" dirty="0" smtClean="0"/>
          </a:p>
          <a:p>
            <a:r>
              <a:rPr lang="uk-UA" dirty="0" smtClean="0"/>
              <a:t>«Ябеда» 1798</a:t>
            </a:r>
            <a:endParaRPr lang="ru-RU" dirty="0"/>
          </a:p>
        </p:txBody>
      </p:sp>
      <p:pic>
        <p:nvPicPr>
          <p:cNvPr id="7170" name="Picture 2" descr="C:\Users\User\Desktop\180px-Василий_Васильевич_Капн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2880320" cy="34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15820"/>
      </p:ext>
    </p:extLst>
  </p:cSld>
  <p:clrMapOvr>
    <a:masterClrMapping/>
  </p:clrMapOvr>
  <p:transition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Відновлення гетьманського правління</a:t>
            </a:r>
          </a:p>
          <a:p>
            <a:r>
              <a:rPr lang="uk-UA" dirty="0" smtClean="0"/>
              <a:t>Проти кріпацтва</a:t>
            </a:r>
          </a:p>
          <a:p>
            <a:endParaRPr lang="uk-UA" dirty="0"/>
          </a:p>
          <a:p>
            <a:r>
              <a:rPr lang="uk-UA" dirty="0" smtClean="0"/>
              <a:t>«Ябеда» – критика рос. політики та рос. бюрократії</a:t>
            </a:r>
          </a:p>
          <a:p>
            <a:endParaRPr lang="uk-UA" dirty="0"/>
          </a:p>
          <a:p>
            <a:r>
              <a:rPr lang="uk-UA" dirty="0" smtClean="0"/>
              <a:t>Розробив </a:t>
            </a:r>
            <a:r>
              <a:rPr lang="uk-UA" dirty="0" err="1" smtClean="0"/>
              <a:t>проєкт</a:t>
            </a:r>
            <a:r>
              <a:rPr lang="uk-UA" dirty="0" smtClean="0"/>
              <a:t> відновлення укр. козачих формувань «</a:t>
            </a:r>
            <a:r>
              <a:rPr lang="ru-RU" dirty="0" smtClean="0"/>
              <a:t>Положение, на каком может быть набрано и содержано войско охочих казаков»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826518"/>
      </p:ext>
    </p:extLst>
  </p:cSld>
  <p:clrMapOvr>
    <a:masterClrMapping/>
  </p:clrMapOvr>
  <p:transition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1791 р. – поїздка до Берліна для переговорів з канцлером </a:t>
            </a:r>
            <a:r>
              <a:rPr lang="uk-UA" dirty="0" err="1" smtClean="0"/>
              <a:t>Прусії</a:t>
            </a:r>
            <a:r>
              <a:rPr lang="uk-UA" dirty="0" smtClean="0"/>
              <a:t> –</a:t>
            </a:r>
          </a:p>
          <a:p>
            <a:r>
              <a:rPr lang="uk-UA" dirty="0" smtClean="0"/>
              <a:t>Для надання допомоги у випадку заколоту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251229"/>
      </p:ext>
    </p:extLst>
  </p:cSld>
  <p:clrMapOvr>
    <a:masterClrMapping/>
  </p:clrMapOvr>
  <p:transition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 smtClean="0"/>
              <a:t>Русів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Історико-філософський</a:t>
            </a:r>
            <a:r>
              <a:rPr lang="ru-RU" dirty="0" smtClean="0"/>
              <a:t> </a:t>
            </a:r>
            <a:r>
              <a:rPr lang="ru-RU" dirty="0"/>
              <a:t>трактат, написаний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smtClean="0"/>
              <a:t>памфлету</a:t>
            </a:r>
            <a:endParaRPr lang="ru-RU" dirty="0"/>
          </a:p>
          <a:p>
            <a:r>
              <a:rPr lang="uk-UA" dirty="0" smtClean="0"/>
              <a:t>Знайшли у 1828 р., опубліковано </a:t>
            </a:r>
          </a:p>
          <a:p>
            <a:r>
              <a:rPr lang="uk-UA" dirty="0" smtClean="0"/>
              <a:t>у 1846 р.</a:t>
            </a:r>
          </a:p>
          <a:p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написаний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. Переклад І. Драча.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авторів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Григорія</a:t>
            </a:r>
            <a:r>
              <a:rPr lang="ru-RU" dirty="0"/>
              <a:t> та Василя Полетик,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Безбородька</a:t>
            </a:r>
            <a:r>
              <a:rPr lang="ru-RU" dirty="0"/>
              <a:t>, Архипа </a:t>
            </a:r>
            <a:r>
              <a:rPr lang="ru-RU" dirty="0" err="1"/>
              <a:t>Худорбу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750649"/>
      </p:ext>
    </p:extLst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Стадії національно-визвольного руху (за М. </a:t>
            </a:r>
            <a:r>
              <a:rPr lang="uk-UA" dirty="0" err="1" smtClean="0"/>
              <a:t>Грохом</a:t>
            </a:r>
            <a:r>
              <a:rPr lang="uk-UA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Ідеологічні засади українських автономістів.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«Історія </a:t>
            </a:r>
            <a:r>
              <a:rPr lang="uk-UA" dirty="0" err="1" smtClean="0"/>
              <a:t>русів</a:t>
            </a:r>
            <a:r>
              <a:rPr lang="uk-UA" dirty="0" smtClean="0"/>
              <a:t>» як історичне джерело.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838800"/>
      </p:ext>
    </p:extLst>
  </p:cSld>
  <p:clrMapOvr>
    <a:masterClrMapping/>
  </p:clrMapOvr>
  <p:transition>
    <p:pull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Картинки по запросу історія ру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Обґрунтування державно-самостійницьких прагнень українців</a:t>
            </a:r>
          </a:p>
          <a:p>
            <a:r>
              <a:rPr lang="uk-UA" dirty="0" smtClean="0"/>
              <a:t>Немає ідеї відокремлення від Російської імперії</a:t>
            </a:r>
          </a:p>
          <a:p>
            <a:endParaRPr lang="uk-UA" dirty="0"/>
          </a:p>
          <a:p>
            <a:r>
              <a:rPr lang="uk-UA" dirty="0" smtClean="0"/>
              <a:t>Відновлення автономного статусу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17061"/>
      </p:ext>
    </p:extLst>
  </p:cSld>
  <p:clrMapOvr>
    <a:masterClrMapping/>
  </p:clrMapOvr>
  <p:transition>
    <p:pull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Малої Русі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Історія слов'ян – від біблійних часів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Слов'яни – автохтони в </a:t>
            </a:r>
            <a:r>
              <a:rPr lang="uk-UA" dirty="0"/>
              <a:t>С</a:t>
            </a:r>
            <a:r>
              <a:rPr lang="uk-UA" dirty="0" smtClean="0"/>
              <a:t>хідній Європі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Українці – </a:t>
            </a:r>
            <a:r>
              <a:rPr lang="uk-UA" dirty="0" err="1" smtClean="0"/>
              <a:t>руси</a:t>
            </a:r>
            <a:r>
              <a:rPr lang="uk-UA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Думка про </a:t>
            </a:r>
            <a:r>
              <a:rPr lang="uk-UA" dirty="0" err="1" smtClean="0"/>
              <a:t>тяглість</a:t>
            </a:r>
            <a:r>
              <a:rPr lang="uk-UA" dirty="0" smtClean="0"/>
              <a:t> і неперервність укр. Історії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Україна – спадкоємиця Київської Русі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Українці – окремий народ, без рабства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842827"/>
      </p:ext>
    </p:extLst>
  </p:cSld>
  <p:clrMapOvr>
    <a:masterClrMapping/>
  </p:clrMapOvr>
  <p:transition>
    <p:pull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Роль козацтва – залишилося вірним вірі предків</a:t>
            </a:r>
          </a:p>
          <a:p>
            <a:r>
              <a:rPr lang="uk-UA" dirty="0" smtClean="0"/>
              <a:t>Витоки козацтва – з часів Київської Русі – козари</a:t>
            </a:r>
          </a:p>
          <a:p>
            <a:r>
              <a:rPr lang="uk-UA" dirty="0" smtClean="0"/>
              <a:t>Гетьманщина – ідеал козацької держави</a:t>
            </a:r>
          </a:p>
          <a:p>
            <a:r>
              <a:rPr lang="uk-UA" dirty="0" smtClean="0"/>
              <a:t>Україна – рівна з іншими державами, приєдналася до Росії як рівна</a:t>
            </a:r>
          </a:p>
          <a:p>
            <a:r>
              <a:rPr lang="uk-UA" dirty="0" smtClean="0"/>
              <a:t>Якщо не вільна держава, то хоч автономія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270081"/>
      </p:ext>
    </p:extLst>
  </p:cSld>
  <p:clrMapOvr>
    <a:masterClrMapping/>
  </p:clrMapOvr>
  <p:transition>
    <p:pull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57e3e9e1a5c5436bc228f53e1f7d53f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858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04087"/>
      </p:ext>
    </p:extLst>
  </p:cSld>
  <p:clrMapOvr>
    <a:masterClrMapping/>
  </p:clrMapOvr>
  <p:transition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Етапи </a:t>
            </a:r>
            <a:r>
              <a:rPr lang="uk-UA" dirty="0" smtClean="0"/>
              <a:t>(стадії) національного </a:t>
            </a:r>
            <a:r>
              <a:rPr lang="uk-UA" dirty="0" smtClean="0"/>
              <a:t>відродження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Академічна</a:t>
            </a:r>
          </a:p>
          <a:p>
            <a:r>
              <a:rPr lang="uk-UA" dirty="0" smtClean="0"/>
              <a:t>Культурницька </a:t>
            </a:r>
          </a:p>
          <a:p>
            <a:r>
              <a:rPr lang="uk-UA" dirty="0" smtClean="0"/>
              <a:t>Політична </a:t>
            </a:r>
            <a:endParaRPr lang="ru-RU" dirty="0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0963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71434"/>
      </p:ext>
    </p:extLst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/>
          <a:lstStyle/>
          <a:p>
            <a:r>
              <a:rPr lang="uk-UA" dirty="0" smtClean="0"/>
              <a:t>Академічна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709360" cy="3950253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Наукова</a:t>
            </a:r>
          </a:p>
          <a:p>
            <a:r>
              <a:rPr lang="uk-UA" dirty="0" smtClean="0"/>
              <a:t>Зацікавлення невеликої групи інтелектуалів культурою народу</a:t>
            </a:r>
          </a:p>
          <a:p>
            <a:r>
              <a:rPr lang="uk-UA" dirty="0" smtClean="0"/>
              <a:t>І. Котляревський «Енеїда»</a:t>
            </a:r>
          </a:p>
          <a:p>
            <a:r>
              <a:rPr lang="uk-UA" dirty="0" smtClean="0"/>
              <a:t>О. </a:t>
            </a:r>
            <a:r>
              <a:rPr lang="uk-UA" dirty="0" err="1" smtClean="0"/>
              <a:t>Воропай</a:t>
            </a:r>
            <a:r>
              <a:rPr lang="uk-UA" dirty="0" smtClean="0"/>
              <a:t> «Звичаї нашого </a:t>
            </a:r>
          </a:p>
          <a:p>
            <a:r>
              <a:rPr lang="uk-UA" dirty="0" smtClean="0"/>
              <a:t>народу»</a:t>
            </a:r>
          </a:p>
          <a:p>
            <a:r>
              <a:rPr lang="uk-UA" dirty="0" smtClean="0"/>
              <a:t>Ф. Вовк - антрополог</a:t>
            </a:r>
            <a:endParaRPr lang="ru-RU" dirty="0"/>
          </a:p>
        </p:txBody>
      </p:sp>
      <p:pic>
        <p:nvPicPr>
          <p:cNvPr id="2050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5049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11429"/>
      </p:ext>
    </p:extLst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6247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56942"/>
      </p:ext>
    </p:extLst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культурницька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Відродження мови, її використання в освіті та літературі</a:t>
            </a:r>
          </a:p>
          <a:p>
            <a:r>
              <a:rPr lang="uk-UA" dirty="0" smtClean="0"/>
              <a:t>Т. Шевченко</a:t>
            </a:r>
            <a:endParaRPr lang="ru-RU" dirty="0"/>
          </a:p>
        </p:txBody>
      </p:sp>
      <p:pic>
        <p:nvPicPr>
          <p:cNvPr id="4098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2808312" cy="314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184282"/>
      </p:ext>
    </p:extLst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6004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08735"/>
      </p:ext>
    </p:extLst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err="1"/>
              <a:t>Буквар</a:t>
            </a:r>
            <a:r>
              <a:rPr lang="ru-RU" sz="1600" dirty="0"/>
              <a:t> </a:t>
            </a:r>
            <a:r>
              <a:rPr lang="ru-RU" sz="1600" dirty="0" err="1"/>
              <a:t>містить</a:t>
            </a:r>
            <a:r>
              <a:rPr lang="ru-RU" sz="1600" dirty="0"/>
              <a:t> </a:t>
            </a:r>
            <a:r>
              <a:rPr lang="ru-RU" sz="1600" dirty="0" err="1"/>
              <a:t>абетку</a:t>
            </a:r>
            <a:r>
              <a:rPr lang="ru-RU" sz="1600" dirty="0"/>
              <a:t> </a:t>
            </a:r>
            <a:r>
              <a:rPr lang="ru-RU" sz="1600" dirty="0" err="1"/>
              <a:t>друкованих</a:t>
            </a:r>
            <a:r>
              <a:rPr lang="ru-RU" sz="1600" dirty="0"/>
              <a:t> і </a:t>
            </a:r>
            <a:r>
              <a:rPr lang="ru-RU" sz="1600" dirty="0" err="1"/>
              <a:t>рукописних</a:t>
            </a:r>
            <a:r>
              <a:rPr lang="ru-RU" sz="1600" dirty="0"/>
              <a:t> </a:t>
            </a:r>
            <a:r>
              <a:rPr lang="ru-RU" sz="1600" dirty="0" err="1"/>
              <a:t>літер</a:t>
            </a:r>
            <a:r>
              <a:rPr lang="ru-RU" sz="1600" dirty="0"/>
              <a:t>, </a:t>
            </a:r>
            <a:r>
              <a:rPr lang="ru-RU" sz="1600" dirty="0" err="1"/>
              <a:t>традиційні</a:t>
            </a:r>
            <a:r>
              <a:rPr lang="ru-RU" sz="1600" dirty="0"/>
              <a:t> </a:t>
            </a:r>
            <a:r>
              <a:rPr lang="ru-RU" sz="1600" dirty="0" err="1"/>
              <a:t>тексти</a:t>
            </a:r>
            <a:r>
              <a:rPr lang="ru-RU" sz="1600" dirty="0"/>
              <a:t> для </a:t>
            </a:r>
            <a:r>
              <a:rPr lang="ru-RU" sz="1600" dirty="0" err="1"/>
              <a:t>читання</a:t>
            </a:r>
            <a:r>
              <a:rPr lang="ru-RU" sz="1600" dirty="0"/>
              <a:t> по складах, </a:t>
            </a:r>
            <a:r>
              <a:rPr lang="ru-RU" sz="1600" dirty="0" err="1"/>
              <a:t>поетові</a:t>
            </a:r>
            <a:r>
              <a:rPr lang="ru-RU" sz="1600" dirty="0"/>
              <a:t> </a:t>
            </a:r>
            <a:r>
              <a:rPr lang="ru-RU" sz="1600" dirty="0" err="1"/>
              <a:t>переспіви</a:t>
            </a:r>
            <a:r>
              <a:rPr lang="ru-RU" sz="1600" dirty="0"/>
              <a:t>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Псалмів</a:t>
            </a:r>
            <a:r>
              <a:rPr lang="ru-RU" sz="1600" dirty="0"/>
              <a:t> </a:t>
            </a:r>
            <a:r>
              <a:rPr lang="ru-RU" sz="1600" dirty="0" err="1"/>
              <a:t>Давидових</a:t>
            </a:r>
            <a:r>
              <a:rPr lang="ru-RU" sz="1600" dirty="0"/>
              <a:t>, </a:t>
            </a:r>
            <a:r>
              <a:rPr lang="ru-RU" sz="1600" dirty="0" err="1"/>
              <a:t>п’ять</a:t>
            </a:r>
            <a:r>
              <a:rPr lang="ru-RU" sz="1600" dirty="0"/>
              <a:t> </a:t>
            </a:r>
            <a:r>
              <a:rPr lang="ru-RU" sz="1600" dirty="0" err="1"/>
              <a:t>щоденних</a:t>
            </a:r>
            <a:r>
              <a:rPr lang="ru-RU" sz="1600" dirty="0"/>
              <a:t> </a:t>
            </a:r>
            <a:r>
              <a:rPr lang="ru-RU" sz="1600" dirty="0" err="1" smtClean="0"/>
              <a:t>молитов</a:t>
            </a:r>
            <a:r>
              <a:rPr lang="ru-RU" sz="1600" dirty="0" smtClean="0"/>
              <a:t>, </a:t>
            </a:r>
            <a:r>
              <a:rPr lang="ru-RU" sz="1600" dirty="0" err="1"/>
              <a:t>цифри</a:t>
            </a:r>
            <a:r>
              <a:rPr lang="ru-RU" sz="1600" dirty="0"/>
              <a:t> й </a:t>
            </a:r>
            <a:r>
              <a:rPr lang="ru-RU" sz="1600" dirty="0" err="1" smtClean="0"/>
              <a:t>таблицю</a:t>
            </a:r>
            <a:r>
              <a:rPr lang="ru-RU" sz="1600" dirty="0" smtClean="0"/>
              <a:t> </a:t>
            </a:r>
            <a:r>
              <a:rPr lang="ru-RU" sz="1600" dirty="0" err="1" smtClean="0"/>
              <a:t>множення</a:t>
            </a:r>
            <a:r>
              <a:rPr lang="ru-RU" sz="1600" dirty="0"/>
              <a:t> до 100. Другу половину книжечки </a:t>
            </a:r>
            <a:r>
              <a:rPr lang="ru-RU" sz="1600" dirty="0" err="1"/>
              <a:t>займають</a:t>
            </a:r>
            <a:r>
              <a:rPr lang="ru-RU" sz="1600" dirty="0"/>
              <a:t> </a:t>
            </a:r>
            <a:r>
              <a:rPr lang="ru-RU" sz="1600" dirty="0" err="1"/>
              <a:t>думи</a:t>
            </a:r>
            <a:r>
              <a:rPr lang="ru-RU" sz="1600" dirty="0"/>
              <a:t> про </a:t>
            </a:r>
            <a:r>
              <a:rPr lang="ru-RU" sz="1600" dirty="0" err="1"/>
              <a:t>Олексія</a:t>
            </a:r>
            <a:r>
              <a:rPr lang="ru-RU" sz="1600" dirty="0"/>
              <a:t> Поповича, про Марусю </a:t>
            </a:r>
            <a:r>
              <a:rPr lang="ru-RU" sz="1600" dirty="0" err="1"/>
              <a:t>Богуславку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13 </a:t>
            </a:r>
            <a:r>
              <a:rPr lang="ru-RU" sz="1600" dirty="0" err="1"/>
              <a:t>народних</a:t>
            </a:r>
            <a:r>
              <a:rPr lang="ru-RU" sz="1600" dirty="0"/>
              <a:t> </a:t>
            </a:r>
            <a:r>
              <a:rPr lang="ru-RU" sz="1600" dirty="0" err="1"/>
              <a:t>прислів'їв</a:t>
            </a:r>
            <a:r>
              <a:rPr lang="ru-RU" sz="1600" dirty="0"/>
              <a:t>.</a:t>
            </a:r>
          </a:p>
          <a:p>
            <a:r>
              <a:rPr lang="ru-RU" sz="1600" dirty="0" err="1" smtClean="0"/>
              <a:t>Основну</a:t>
            </a:r>
            <a:r>
              <a:rPr lang="ru-RU" sz="1600" dirty="0" smtClean="0"/>
              <a:t> </a:t>
            </a:r>
            <a:r>
              <a:rPr lang="ru-RU" sz="1600" dirty="0" err="1"/>
              <a:t>частину</a:t>
            </a:r>
            <a:r>
              <a:rPr lang="ru-RU" sz="1600" dirty="0"/>
              <a:t> тиражу Шевченко </a:t>
            </a:r>
            <a:r>
              <a:rPr lang="ru-RU" sz="1600" dirty="0" err="1"/>
              <a:t>надіслав</a:t>
            </a:r>
            <a:r>
              <a:rPr lang="ru-RU" sz="1600" dirty="0"/>
              <a:t> </a:t>
            </a:r>
            <a:r>
              <a:rPr lang="ru-RU" sz="1600" dirty="0" err="1"/>
              <a:t>своїм</a:t>
            </a:r>
            <a:r>
              <a:rPr lang="ru-RU" sz="1600" dirty="0"/>
              <a:t> приятелям в </a:t>
            </a:r>
            <a:r>
              <a:rPr lang="ru-RU" sz="1600" dirty="0" err="1"/>
              <a:t>Україну</a:t>
            </a:r>
            <a:r>
              <a:rPr lang="ru-RU" sz="1600" dirty="0"/>
              <a:t> для продажу </a:t>
            </a:r>
            <a:r>
              <a:rPr lang="ru-RU" sz="1600" dirty="0" err="1"/>
              <a:t>учням</a:t>
            </a:r>
            <a:r>
              <a:rPr lang="ru-RU" sz="1600" dirty="0"/>
              <a:t> </a:t>
            </a:r>
            <a:r>
              <a:rPr lang="ru-RU" sz="1600" dirty="0" err="1"/>
              <a:t>недільних</a:t>
            </a:r>
            <a:r>
              <a:rPr lang="ru-RU" sz="1600" dirty="0"/>
              <a:t> </a:t>
            </a:r>
            <a:r>
              <a:rPr lang="ru-RU" sz="1600" dirty="0" err="1"/>
              <a:t>шкіл</a:t>
            </a:r>
            <a:r>
              <a:rPr lang="ru-RU" sz="1200" dirty="0"/>
              <a:t>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8125" y="3623748"/>
            <a:ext cx="3048891" cy="2100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C:\Users\User\Desktop\200px-Буквар_Тараса_Шевченка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384376" cy="44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17984"/>
      </p:ext>
    </p:extLst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Поява національно-патріотичних організацій і політичних партій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37475"/>
      </p:ext>
    </p:extLst>
  </p:cSld>
  <p:clrMapOvr>
    <a:masterClrMapping/>
  </p:clrMapOvr>
  <p:transition>
    <p:pull dir="l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361</TotalTime>
  <Words>488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Кнопка</vt:lpstr>
      <vt:lpstr>Українська політична думка початку національного відродження (к.18 –поч. 19 ст.)</vt:lpstr>
      <vt:lpstr>План</vt:lpstr>
      <vt:lpstr>Етапи (стадії) національного відродження</vt:lpstr>
      <vt:lpstr>Академічна </vt:lpstr>
      <vt:lpstr>Презентация PowerPoint</vt:lpstr>
      <vt:lpstr>культурницька</vt:lpstr>
      <vt:lpstr>Презентация PowerPoint</vt:lpstr>
      <vt:lpstr>Презентация PowerPoint</vt:lpstr>
      <vt:lpstr>політична</vt:lpstr>
      <vt:lpstr>автономісти</vt:lpstr>
      <vt:lpstr>автономісти</vt:lpstr>
      <vt:lpstr>мета</vt:lpstr>
      <vt:lpstr>Василь Полетика</vt:lpstr>
      <vt:lpstr>Андріян Чепа</vt:lpstr>
      <vt:lpstr>Тимофій Калинський</vt:lpstr>
      <vt:lpstr>Василь Капніст</vt:lpstr>
      <vt:lpstr>ідеї</vt:lpstr>
      <vt:lpstr>дії</vt:lpstr>
      <vt:lpstr>Історія Русів</vt:lpstr>
      <vt:lpstr>Презентация PowerPoint</vt:lpstr>
      <vt:lpstr>ідеї</vt:lpstr>
      <vt:lpstr>Історія Малої Русі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Козацькі літописи XVII – XVIII ст. як історичні джерела</dc:title>
  <dc:creator>Александр</dc:creator>
  <cp:lastModifiedBy>User</cp:lastModifiedBy>
  <cp:revision>20</cp:revision>
  <dcterms:created xsi:type="dcterms:W3CDTF">2017-04-19T18:33:54Z</dcterms:created>
  <dcterms:modified xsi:type="dcterms:W3CDTF">2021-03-31T13:24:20Z</dcterms:modified>
</cp:coreProperties>
</file>