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3" r:id="rId21"/>
    <p:sldId id="28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62" autoAdjust="0"/>
  </p:normalViewPr>
  <p:slideViewPr>
    <p:cSldViewPr>
      <p:cViewPr varScale="1">
        <p:scale>
          <a:sx n="85" d="100"/>
          <a:sy n="85" d="100"/>
        </p:scale>
        <p:origin x="106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12776"/>
            <a:ext cx="6552728" cy="31855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Структура І склад </a:t>
            </a:r>
            <a:r>
              <a:rPr lang="ru-RU" dirty="0" err="1"/>
              <a:t>основних</a:t>
            </a:r>
            <a:r>
              <a:rPr lang="ru-RU" dirty="0"/>
              <a:t> сфер </a:t>
            </a:r>
            <a:r>
              <a:rPr lang="ru-RU" dirty="0" err="1"/>
              <a:t>планети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>
                <a:solidFill>
                  <a:schemeClr val="bg1"/>
                </a:solidFill>
              </a:rPr>
              <a:t>колообіги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речовин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err="1" smtClean="0">
                <a:solidFill>
                  <a:schemeClr val="bg1"/>
                </a:solidFill>
              </a:rPr>
              <a:t>біосфері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3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338437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 океан.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гідросфери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Світовий океан,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вкривають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71 %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океану 3700 м,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- 11022 м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Маріанський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жолоб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океану становить 1338 млн. км3.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океану становить 361 млн. км2.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Світовий океан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Тихий,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Атлантичний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Індійський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Льодовитий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(рис. 3).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береговій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просторах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меридіанах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Зараз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океан.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входять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півкулі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краями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Америки, Африки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заходу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течія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вітрів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70" y="1490784"/>
            <a:ext cx="5369318" cy="4238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399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Підводна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окраїна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материкову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відмілину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шельф,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материковий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Шельф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200 м. Дно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відкладами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принесені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гравій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галька 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Шельф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нафту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газ,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розсипні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родовища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алмазів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Материковий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затопленою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континенту з земною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материкового типу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3,5-4 км.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східчастій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розсічений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зверху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донизу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підводними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каньйонами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54" y="1686293"/>
            <a:ext cx="6262699" cy="318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869160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материкової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океанічної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літосферних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плит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зона.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улоговини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окраїнних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ланцюжки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глибоководні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жолоби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усьому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жолобів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тридцять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Найглибший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Маріанский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жолоб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- 11022 м,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найдовший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Алеутський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- 3570 км.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зоною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діючі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землетрусів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уздовж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Тихоокеанського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узбережжя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Охотське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море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Курильські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Камчатка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Курильсько-Камчатський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жолоб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Японське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море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Японські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Японський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жолоб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85208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302433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зона дна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океану - ложе океану. Вона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переважаючими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6 км.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лежить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земна кора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океанічного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типу. Гряди, плато,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височини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розділяють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ложе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улоговини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відкладення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мулами органогенного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глиною.</a:t>
            </a:r>
          </a:p>
          <a:p>
            <a:pPr indent="457200"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серединно-океанічні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хребти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тис. км.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хребтів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ложем океану - до 3000-4000 м, ширина - 1000-2000 км.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Уздовж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осьових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хребтів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ущелини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рифти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ширину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кілометрів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- 1-1,5 км.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Уздовж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рифтів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діючих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підводних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землетруси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спостерігасться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53130"/>
            <a:ext cx="5787301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315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 океан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моря, затоки, протоки.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Суходіл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моря, протоки, затоки. Море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більш-менш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відокремлена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суходолу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підводними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підняттями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океану.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винятком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Саргасове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море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Атлантиці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океану. Моря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10%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океану.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них за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площею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Філіппінське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Аравійське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Коралове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2079"/>
            <a:ext cx="518457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6962" y="1512079"/>
            <a:ext cx="35975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окраїнні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міжострівні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Окраїнними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моря,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вздовж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окраїн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їхньому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підводному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продовженні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Баренцеве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Східнокитайське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 Внутрішні моря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далеко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врізаються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сушу одного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міжматерикові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Середземне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внутрішньоматерикові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Азовське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Балтійське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міжострівних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Яванське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Філіппінське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095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Берегова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межа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моря,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порізаності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Ускладнюють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затоки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півострови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протоки.</a:t>
            </a:r>
          </a:p>
          <a:p>
            <a:pPr indent="45720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Затоки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моря, океану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озера),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врізається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суходіл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відокремлені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моря.</a:t>
            </a:r>
          </a:p>
          <a:p>
            <a:pPr indent="45720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вузьку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смугу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розділяє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суходолу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суміжні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Найширша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протока Дрейка - 1120 км,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- 5249 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Мозамбікська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протока - 1760 км.</a:t>
            </a:r>
          </a:p>
          <a:p>
            <a:pPr indent="457200" algn="just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Півострів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площею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півострів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Аравія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(2730 тис. км2).</a:t>
            </a: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материками,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суходолу,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омивається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водою,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островом.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них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Гренландія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(2176 тис. км2).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Скупчення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архіпелагами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Канадський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архіпелаг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Шпіцберген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Вогняна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Земля).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58" y="3235628"/>
            <a:ext cx="6642484" cy="340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519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Структура і склад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геосфери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50305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Геосфери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(англ.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geospheres,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Geosphären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Erdschalen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концентричні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Земля. Геосфери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різняться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будовою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властивостями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геосфер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базується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геофізичних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магнітосферу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атмосферу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гідросферу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літосферу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мантію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ядро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Окремо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19" y="2219965"/>
            <a:ext cx="6352561" cy="43673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9954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1957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Магнітосфера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Атмосфера</a:t>
            </a: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Гідросфера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Магнітосфера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навколоземного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навколопланетного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простору,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взаємодією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потоками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заряджених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магнітосфера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планет,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поле: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Юпітера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Сатурна, Урана та Нептуна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магнітосфера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1959 року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Томас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Ґолд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7536"/>
            <a:ext cx="2298629" cy="338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78141" y="2490281"/>
            <a:ext cx="648634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Літосфера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земна кора разом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субстратом становить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літосферу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Земна кора- продукт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фізико-хімічних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осадочні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породи.</a:t>
            </a:r>
          </a:p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відділяється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Мохоровичича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Товщина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океанами 5…10 км,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системами — до 60…80 км.</a:t>
            </a:r>
          </a:p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підошва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2900 км,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мантію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товщина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850…900 км)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мантію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товщина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км).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верхньої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лежить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земною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субстратом.</a:t>
            </a:r>
          </a:p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Астеносфера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ередня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верхньої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астеносферою,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Ґутенберґа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шаром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Голіцина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Ядро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радіус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3500 км;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ядро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суб'ядро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33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 геосфер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%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0305"/>
            <a:ext cx="8856984" cy="60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555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води, СО2, Азоту,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Оксигену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50305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біогеохімі́чний, колообіг речовин — система незамкнутих і незворотних колообігів хімічних речовин у неорганічній природі через рослин і тварин в органічну природу. Це повторюваний процес взаємопов'язаного перетворення, переміщення речовин у природі, який має циклічний характер, відбувається за обов'язкової участі живих організмів і часто порушується людською діяльністю.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84" y="1973742"/>
            <a:ext cx="5692632" cy="469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792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Важлива роль у глобальному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 належить циркуляції води між океаном, атмосферою та верхніми шарами літосфери. Вода випаровується і повітряними течіями переноситься на багато кілометрів. Випадаючи на поверхню суші у вигляді опадів, вона сприяє руйнуванню гірських порід, роблячи їх доступними для рослин і мікроорганізмів, розмиває верхній ґрунтовий шар і проникає разом із розчиненими в ньому хімічними сполуками та завислими органічними частинками в океани та моря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цикли:</a:t>
            </a:r>
          </a:p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Нітрогену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Карбону</a:t>
            </a:r>
          </a:p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Сульфуру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Фосфору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фосфору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1" y="3235628"/>
            <a:ext cx="5704284" cy="341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643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1. Структура і склад </a:t>
            </a:r>
            <a:r>
              <a:rPr lang="ru-RU" sz="2400" dirty="0" err="1"/>
              <a:t>атмосфери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78297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сфера - куля)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оточує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Землю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обертається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разом з нею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тяжіння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5,15*1015 т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0,000001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Нижньою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межею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2000-3000 км,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20000 км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переходить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міжпланетний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об'ємом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є азот (78,10 %),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(20,93 %), аргон (0,93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тропосфері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вуглекислий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газ, озон, метан,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водяна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зваженому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невелика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578297"/>
            <a:ext cx="4212976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3" y="3429000"/>
            <a:ext cx="421297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572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 err="1" smtClean="0">
                <a:solidFill>
                  <a:srgbClr val="00B050"/>
                </a:solidFill>
              </a:rPr>
              <a:t>КОЛообіг</a:t>
            </a:r>
            <a:r>
              <a:rPr lang="uk-UA" sz="6600" b="1" dirty="0" smtClean="0">
                <a:solidFill>
                  <a:srgbClr val="00B050"/>
                </a:solidFill>
              </a:rPr>
              <a:t> </a:t>
            </a:r>
            <a:r>
              <a:rPr lang="uk-UA" sz="6600" b="1" dirty="0" smtClean="0">
                <a:solidFill>
                  <a:srgbClr val="00B050"/>
                </a:solidFill>
              </a:rPr>
              <a:t>азоту </a:t>
            </a:r>
            <a:endParaRPr lang="ru-RU" sz="66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25563"/>
            <a:ext cx="8712968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Колообіг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включає ряд </a:t>
            </a:r>
            <a:r>
              <a:rPr lang="uk-UA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взаємозв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язаних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процесів: амоніфікацію, нітрифікацію, денітрифікацію, фіксацію молекулярного азоту.</a:t>
            </a:r>
          </a:p>
          <a:p>
            <a:pPr marL="0" indent="0" algn="just">
              <a:buNone/>
            </a:pP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Амоніфікація – процес мінералізації органічних речовин, що супроводжується виділенням аміаку.</a:t>
            </a:r>
          </a:p>
          <a:p>
            <a:pPr marL="0" indent="0" algn="just">
              <a:buNone/>
            </a:pP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Нітрифікація – окислення аміаку до нітриту і нітратів.</a:t>
            </a:r>
          </a:p>
          <a:p>
            <a:pPr marL="0" indent="0" algn="just">
              <a:buNone/>
            </a:pP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Денітрифікація – процес відновлення нітратів і нітритів до вільного азоту.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5057" y="5060111"/>
            <a:ext cx="7886700" cy="150018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</a:rPr>
              <a:t>Переведення мінеральних форм азоту в бік мікроорганізмів -  </a:t>
            </a:r>
            <a:r>
              <a:rPr lang="uk-UA" sz="3600" b="1" i="1" dirty="0" smtClean="0">
                <a:solidFill>
                  <a:schemeClr val="bg1"/>
                </a:solidFill>
              </a:rPr>
              <a:t>іммобілізація.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Asus\Desktop\ппппппппппппппппппппп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7" y="1169334"/>
            <a:ext cx="8794043" cy="3890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 err="1" smtClean="0">
                <a:solidFill>
                  <a:srgbClr val="00B050"/>
                </a:solidFill>
              </a:rPr>
              <a:t>КОЛообіг</a:t>
            </a:r>
            <a:r>
              <a:rPr lang="uk-UA" sz="6600" b="1" dirty="0" smtClean="0">
                <a:solidFill>
                  <a:srgbClr val="00B050"/>
                </a:solidFill>
              </a:rPr>
              <a:t> </a:t>
            </a:r>
            <a:r>
              <a:rPr lang="uk-UA" sz="6600" b="1" dirty="0" smtClean="0">
                <a:solidFill>
                  <a:srgbClr val="00B050"/>
                </a:solidFill>
              </a:rPr>
              <a:t>азоту </a:t>
            </a:r>
            <a:endParaRPr lang="ru-RU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Кругообіг води́ — безперервний замкнутий процес переміщення води на земній кулі, що відбувається під впливом сонячної радіації і дії сили тяжіння.</a:t>
            </a:r>
          </a:p>
          <a:p>
            <a:pPr indent="457200" algn="just"/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чверті поверхні земної кулі вкриті водою. Водну оболонку землі називають гідросферою. Більшу її частину становить солона вода морів і океанів, а меншу — прісна вода озер, річок, льодовиків, підземних вод та водяної пари. Вся вода гідросфери у широкому розумінні є водними ресурсами земної кулі.</a:t>
            </a:r>
          </a:p>
          <a:p>
            <a:pPr indent="457200" algn="just"/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 води складається з кількох ланок: випаровування води, перенесення водяної пари повітряними потоками, конденсація в атмосфері та утворення хмар, випадання опадів, поверхневе та підземне стікання вод суходолу в океани та моря.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496964"/>
            <a:ext cx="5937250" cy="42444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99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Вуглеце́вий цикл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кругообіг вуглецю (у різних формах, наприклад, у вигляді двоокису вуглецю) між атмосферою, океаном, біосферою та надрами Землі.</a:t>
            </a:r>
          </a:p>
          <a:p>
            <a:pPr indent="457200" algn="just"/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 вуглецю у природі включає біологічний цикл, виділення СО2 в атмосферу при згорянні палива, із вулканічних газів, гарячих мінеральних джерел, із поверхневих шарів океанічних вод та ін</a:t>
            </a:r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Біологічний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вуглецю пов'язаний з життєдіяльністю організмів.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тому,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вуглець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</a:t>
            </a:r>
            <a:r>
              <a:rPr lang="ru-RU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поглинається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тропосфери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знову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повертається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геосферу: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вуглець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гнитті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</a:t>
            </a:r>
            <a:r>
              <a:rPr lang="ru-RU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3186"/>
            <a:ext cx="5544616" cy="398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2743185"/>
            <a:ext cx="32403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Вуглець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біогенний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Вуглекислий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фотосинтезу,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асимілюється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нижчі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мікроорганізми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морський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фітопланктон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виробляють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1,5• 107 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вуглецю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45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Азо́тний цикл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(колообіг азоту) — геобіохімічний цикл, що описує процес замкнутих взаємопов'язаних шляхів, якими азот циркулює через екосистеми та в земній біосфері.</a:t>
            </a:r>
          </a:p>
          <a:p>
            <a:pPr indent="457200" algn="just"/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Біосфера складається з двох сполучених «резервуарів» з азотом — величезного (в ньому знаходиться азот, що міститься в атмосфері (4•1015 тонн) і океанах (20•1012 тонн)) і зовсім маленького (в ньому знаходиться азот, що міститься в живих істотах). Між цими резервуарами є «вузький прохід», в якому азот тим чи іншим способом зв'язується (близько 100 млн тонн щорічно).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21" y="1990523"/>
            <a:ext cx="6325358" cy="464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236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24" y="2483676"/>
            <a:ext cx="5730574" cy="423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8536" y="188640"/>
            <a:ext cx="87959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Азот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неорганічних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таких як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нітрати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абсорбується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тканинах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азоту,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живляться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травоїдні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хижаків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травоїдними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азот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повертається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загибелі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екскрементів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мертвих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переходить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неорганічну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форму. Лише 4 млн тонн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тканинах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усе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накопичується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розкладаючих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мікроорганізмах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врешті-решт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повертається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атмосферу.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азотфіксатори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фіксувати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азот.</a:t>
            </a:r>
          </a:p>
        </p:txBody>
      </p:sp>
    </p:spTree>
    <p:extLst>
      <p:ext uri="{BB962C8B-B14F-4D97-AF65-F5344CB8AC3E}">
        <p14:creationId xmlns:p14="http://schemas.microsoft.com/office/powerpoint/2010/main" val="2878558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Фіксація азоту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бактеріями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азоту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з молекулярного азоту,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Фіксація азоту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бактеріями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ціанобактеріями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живуть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симбіозі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декількома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родина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бобових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Fabaceae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коріннях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фіксації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азоту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аміак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нітрити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нітрати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Фіксація азоту 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протилежним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денітрифікації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188639"/>
            <a:ext cx="421297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89407"/>
            <a:ext cx="8784976" cy="368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966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Кругообіг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сірки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біогеохімічний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циркуляцію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макроелементом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синтезу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сульфуровмісних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амінокислот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метіоніну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цистеїну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В1 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живленні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посідає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нітрогену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фосфору.</a:t>
            </a:r>
          </a:p>
          <a:p>
            <a:pPr indent="457200"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сіркою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горючих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копалин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Основною доступною формою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сульфат-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іонів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поглинають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фіксують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Через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13" y="2743185"/>
            <a:ext cx="6309574" cy="397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299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Оксиген 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найпоширенішим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головною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Оксигену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ускладнюється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утворювати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циклів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атмосферою,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літосферою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гідросферою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Оксиген,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біогенне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почали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виробляти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автотрофи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8300"/>
            <a:ext cx="5937250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6762" y="1758300"/>
            <a:ext cx="284772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Колообіг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основному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атмосферою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дисоціації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озону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верхніх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регенерується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фотосинтезу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вода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вуглекислий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фотосинтезу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протилежний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гетеротрофами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дихання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4919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атмосферного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наш час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фотосинтезу 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дихання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зрівноважені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Оксиген,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фіксований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літосферою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алюмосилікатів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кремнезему,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карбонатів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оксидів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феруму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становить 590х10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циркулює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39х10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розчинених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континентальних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водах.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46" y="1758300"/>
            <a:ext cx="6529908" cy="491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09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прямо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призвело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згубних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окислення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незмінною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постачають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продукт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вуглекислий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Вуглець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атмосферу.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засвоюють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вдихають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люди.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74" y="3050962"/>
            <a:ext cx="6578860" cy="36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223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4080"/>
            <a:ext cx="8784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несталих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заслуговують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вуглекислий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водяна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Вуглекислого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- 0,03 %,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атмосферу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вуглекислого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газу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вичерпується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отеплювач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Вуглекислий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 легко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короткохвильове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затримує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довгохвильове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Водяна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випаровування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транспірації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поглинає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затримує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тепло, яке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Земля,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хмари й опади,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водяної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тепло, яке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нагріває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79" y="3867400"/>
            <a:ext cx="6667500" cy="283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813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5250"/>
            <a:ext cx="50405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тропосфера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до 8—10 км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областях та до 18 км — над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екватором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зосереджено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80 % атмосферного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водяну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пару, тут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хмари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опади.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Теплообмін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здебільшого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конвективно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людей. Температура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6 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км,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на 11 мм рт. ст.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межею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тропосфери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тропопаузу,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припиняється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стратосфера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тропопаузи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стратопаузи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20—55 км.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сягає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локального максимуму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20—25 км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 озону,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згубного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ультрафіолетового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мезосфера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55—85 км. Температура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стратопаузі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−70 — −90 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мезопаузі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термосфера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пролягає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85 до 400—800 км. Температура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500—2000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термопаузі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5250"/>
            <a:ext cx="3797821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595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7439"/>
            <a:ext cx="8928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іонізації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нейтросферу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км,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іонізований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іоносферу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км.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однорідністю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атмосферу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гомосферу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однорідну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атмосферу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складу) та гетеросферу (склад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межею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ними є гомопауза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км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межею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Кармана,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пролягає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км.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аеродинамічні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тому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польотів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км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90" y="2929761"/>
            <a:ext cx="6270420" cy="352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469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 атмосферного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опосередковано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вуглекислого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потепління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парникового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тому,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двоокису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вуглекислого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затримувати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теплового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підвищуватиметься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свою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призведе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снігів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підйому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затоплення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0" y="2701955"/>
            <a:ext cx="8759328" cy="38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123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5" y="116632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Структура і склад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гідросфери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578297"/>
            <a:ext cx="87849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Гідросфера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зв'язану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агрегатного стану. З 1,4 млрд. км3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гідросфери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96,5 %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припадає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Світовий океан, 1,7% -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підземні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стільки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- 1,7% -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сніги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Арктики,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Гренландії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0,01 % -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озера, болота). Таким чином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сконцентровано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3,5 % вод.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(рис. 1).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5" y="2147957"/>
            <a:ext cx="7027284" cy="445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253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кругообіг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тяжіння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охоплює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гідросферу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атмосферу,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літосферу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Кругообіг води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випаровування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водяної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потоками,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опадів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просочування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підземного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стоку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океан.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кругообігу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(рис. 2).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проміжків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підземні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оновлюються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сотні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 8-15 тис.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води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океану - за 2,5-3 тис.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замкнуті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безстічні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озера - за 200-300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протічні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 12-14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водяна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 8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вода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годин.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кругообігу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випаровування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водяної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опадів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(рис. 2).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95" y="2917400"/>
            <a:ext cx="7368009" cy="390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0050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81</TotalTime>
  <Words>3069</Words>
  <Application>Microsoft Office PowerPoint</Application>
  <PresentationFormat>Экран (4:3)</PresentationFormat>
  <Paragraphs>87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Franklin Gothic Medium</vt:lpstr>
      <vt:lpstr>Times New Roman</vt:lpstr>
      <vt:lpstr>Wingdings</vt:lpstr>
      <vt:lpstr>Wingdings 2</vt:lpstr>
      <vt:lpstr>Сетка</vt:lpstr>
      <vt:lpstr>Структура І склад основних сфер планети. Основні колообіги  речовин в біосфері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КОЛообіг азоту </vt:lpstr>
      <vt:lpstr>КОЛообіг азоту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Основні колообіги  і структура речовин в біосфері та структура і склад основних сфер планети.</dc:title>
  <dc:creator>userznu</dc:creator>
  <cp:lastModifiedBy>Yulia Petrusha</cp:lastModifiedBy>
  <cp:revision>22</cp:revision>
  <dcterms:created xsi:type="dcterms:W3CDTF">2020-11-06T09:02:50Z</dcterms:created>
  <dcterms:modified xsi:type="dcterms:W3CDTF">2020-11-09T15:20:51Z</dcterms:modified>
</cp:coreProperties>
</file>