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6" r:id="rId8"/>
    <p:sldId id="277" r:id="rId9"/>
    <p:sldId id="278" r:id="rId10"/>
    <p:sldId id="261" r:id="rId11"/>
    <p:sldId id="262" r:id="rId12"/>
    <p:sldId id="271" r:id="rId13"/>
    <p:sldId id="263" r:id="rId14"/>
    <p:sldId id="264" r:id="rId15"/>
    <p:sldId id="265" r:id="rId16"/>
    <p:sldId id="270" r:id="rId17"/>
    <p:sldId id="267" r:id="rId18"/>
    <p:sldId id="269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8" autoAdjust="0"/>
    <p:restoredTop sz="94660"/>
  </p:normalViewPr>
  <p:slideViewPr>
    <p:cSldViewPr>
      <p:cViewPr varScale="1">
        <p:scale>
          <a:sx n="105" d="100"/>
          <a:sy n="105" d="100"/>
        </p:scale>
        <p:origin x="-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E7FFA-7565-4DFB-8891-E7018CACADD5}" type="doc">
      <dgm:prSet loTypeId="urn:microsoft.com/office/officeart/2005/8/layout/orgChart1" loCatId="hierarchy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46B0133-586B-426F-AA36-A8FEDD3A956F}">
      <dgm:prSet phldrT="[Текст]"/>
      <dgm:spPr/>
      <dgm:t>
        <a:bodyPr/>
        <a:lstStyle/>
        <a:p>
          <a:r>
            <a:rPr lang="uk-UA" b="1" u="sng" dirty="0" smtClean="0">
              <a:solidFill>
                <a:schemeClr val="accent3">
                  <a:lumMod val="50000"/>
                </a:schemeClr>
              </a:solidFill>
            </a:rPr>
            <a:t>Керівник як…</a:t>
          </a:r>
          <a:endParaRPr lang="ru-RU" b="1" u="sng" dirty="0">
            <a:solidFill>
              <a:schemeClr val="accent3">
                <a:lumMod val="50000"/>
              </a:schemeClr>
            </a:solidFill>
          </a:endParaRPr>
        </a:p>
      </dgm:t>
    </dgm:pt>
    <dgm:pt modelId="{966334F3-C89C-4E3F-8D89-7A70430CF5F7}" type="parTrans" cxnId="{2B480568-BD92-49BC-892F-66B06582B2B9}">
      <dgm:prSet/>
      <dgm:spPr/>
      <dgm:t>
        <a:bodyPr/>
        <a:lstStyle/>
        <a:p>
          <a:endParaRPr lang="ru-RU"/>
        </a:p>
      </dgm:t>
    </dgm:pt>
    <dgm:pt modelId="{56B1DD25-3EEE-44A1-9278-10FF8BF5B05B}" type="sibTrans" cxnId="{2B480568-BD92-49BC-892F-66B06582B2B9}">
      <dgm:prSet/>
      <dgm:spPr/>
      <dgm:t>
        <a:bodyPr/>
        <a:lstStyle/>
        <a:p>
          <a:endParaRPr lang="ru-RU"/>
        </a:p>
      </dgm:t>
    </dgm:pt>
    <dgm:pt modelId="{EAA1F2BA-C5F5-4591-B176-C9E5247517D4}">
      <dgm:prSet phldrT="[Текст]"/>
      <dgm:spPr/>
      <dgm:t>
        <a:bodyPr/>
        <a:lstStyle/>
        <a:p>
          <a:r>
            <a:rPr lang="uk-UA" dirty="0" smtClean="0"/>
            <a:t>експерт</a:t>
          </a:r>
          <a:endParaRPr lang="ru-RU" dirty="0"/>
        </a:p>
      </dgm:t>
    </dgm:pt>
    <dgm:pt modelId="{2E880ED1-6DD0-4F4F-8FB1-95E7B1C69441}" type="parTrans" cxnId="{21581E52-61F2-4EBC-BB19-39305CAA2F69}">
      <dgm:prSet/>
      <dgm:spPr/>
      <dgm:t>
        <a:bodyPr/>
        <a:lstStyle/>
        <a:p>
          <a:endParaRPr lang="ru-RU"/>
        </a:p>
      </dgm:t>
    </dgm:pt>
    <dgm:pt modelId="{F22DD6D2-0CC0-401E-8AC4-7012CAA030FA}" type="sibTrans" cxnId="{21581E52-61F2-4EBC-BB19-39305CAA2F69}">
      <dgm:prSet/>
      <dgm:spPr/>
      <dgm:t>
        <a:bodyPr/>
        <a:lstStyle/>
        <a:p>
          <a:endParaRPr lang="ru-RU"/>
        </a:p>
      </dgm:t>
    </dgm:pt>
    <dgm:pt modelId="{542836C1-4DEC-431C-A978-BAD7AAAAA8A1}">
      <dgm:prSet phldrT="[Текст]"/>
      <dgm:spPr/>
      <dgm:t>
        <a:bodyPr/>
        <a:lstStyle/>
        <a:p>
          <a:r>
            <a:rPr lang="uk-UA" dirty="0" smtClean="0"/>
            <a:t>зовнішній представник</a:t>
          </a:r>
          <a:endParaRPr lang="ru-RU" dirty="0"/>
        </a:p>
      </dgm:t>
    </dgm:pt>
    <dgm:pt modelId="{6650A811-8AF2-4854-AB06-087EE5E40302}" type="parTrans" cxnId="{5BAAA9F5-C02C-439C-91F4-41A7C10D9757}">
      <dgm:prSet/>
      <dgm:spPr/>
      <dgm:t>
        <a:bodyPr/>
        <a:lstStyle/>
        <a:p>
          <a:endParaRPr lang="ru-RU"/>
        </a:p>
      </dgm:t>
    </dgm:pt>
    <dgm:pt modelId="{D384FB37-F670-4FE9-AA51-6C302ACF5EBB}" type="sibTrans" cxnId="{5BAAA9F5-C02C-439C-91F4-41A7C10D9757}">
      <dgm:prSet/>
      <dgm:spPr/>
      <dgm:t>
        <a:bodyPr/>
        <a:lstStyle/>
        <a:p>
          <a:endParaRPr lang="ru-RU"/>
        </a:p>
      </dgm:t>
    </dgm:pt>
    <dgm:pt modelId="{41936B65-3ADA-4FF5-A7B9-0D72702CC9A5}">
      <dgm:prSet phldrT="[Текст]"/>
      <dgm:spPr/>
      <dgm:t>
        <a:bodyPr/>
        <a:lstStyle/>
        <a:p>
          <a:r>
            <a:rPr lang="uk-UA" dirty="0" smtClean="0"/>
            <a:t>особистість, яка регулює внутрішні відносини</a:t>
          </a:r>
          <a:endParaRPr lang="ru-RU" dirty="0"/>
        </a:p>
      </dgm:t>
    </dgm:pt>
    <dgm:pt modelId="{7A7DA0C1-FE55-48B4-A738-EFE3B8FF1F3F}" type="parTrans" cxnId="{0B01B18A-B6ED-43BD-B077-FE1E0AEF5292}">
      <dgm:prSet/>
      <dgm:spPr/>
      <dgm:t>
        <a:bodyPr/>
        <a:lstStyle/>
        <a:p>
          <a:endParaRPr lang="ru-RU"/>
        </a:p>
      </dgm:t>
    </dgm:pt>
    <dgm:pt modelId="{D84343AD-065A-420C-8D1E-9B9BFEAB624A}" type="sibTrans" cxnId="{0B01B18A-B6ED-43BD-B077-FE1E0AEF5292}">
      <dgm:prSet/>
      <dgm:spPr/>
      <dgm:t>
        <a:bodyPr/>
        <a:lstStyle/>
        <a:p>
          <a:endParaRPr lang="ru-RU"/>
        </a:p>
      </dgm:t>
    </dgm:pt>
    <dgm:pt modelId="{5C063146-FB14-4999-8D8C-AF8A756DA5B5}">
      <dgm:prSet/>
      <dgm:spPr/>
      <dgm:t>
        <a:bodyPr/>
        <a:lstStyle/>
        <a:p>
          <a:r>
            <a:rPr lang="uk-UA" dirty="0" smtClean="0"/>
            <a:t>особистість, яка нагороджує і карає</a:t>
          </a:r>
          <a:endParaRPr lang="ru-RU" dirty="0"/>
        </a:p>
      </dgm:t>
    </dgm:pt>
    <dgm:pt modelId="{860A4849-8A02-407B-8F87-47FE048B541A}" type="parTrans" cxnId="{D0777454-1237-4E84-88A1-3CD5EA4D3918}">
      <dgm:prSet/>
      <dgm:spPr/>
      <dgm:t>
        <a:bodyPr/>
        <a:lstStyle/>
        <a:p>
          <a:endParaRPr lang="ru-RU"/>
        </a:p>
      </dgm:t>
    </dgm:pt>
    <dgm:pt modelId="{2CA2285B-6085-4354-828B-5A509FB2F285}" type="sibTrans" cxnId="{D0777454-1237-4E84-88A1-3CD5EA4D3918}">
      <dgm:prSet/>
      <dgm:spPr/>
      <dgm:t>
        <a:bodyPr/>
        <a:lstStyle/>
        <a:p>
          <a:endParaRPr lang="ru-RU"/>
        </a:p>
      </dgm:t>
    </dgm:pt>
    <dgm:pt modelId="{E447281C-4262-41D2-8F68-309E6B365134}" type="asst">
      <dgm:prSet/>
      <dgm:spPr/>
      <dgm:t>
        <a:bodyPr/>
        <a:lstStyle/>
        <a:p>
          <a:r>
            <a:rPr lang="uk-UA" dirty="0" smtClean="0"/>
            <a:t>плануючий орган</a:t>
          </a:r>
          <a:endParaRPr lang="ru-RU" dirty="0"/>
        </a:p>
      </dgm:t>
    </dgm:pt>
    <dgm:pt modelId="{5E15F48A-BB8A-400D-BA40-F7B1D01E4359}" type="parTrans" cxnId="{53F9A81E-9C94-47F7-946A-59A172F2A0F8}">
      <dgm:prSet/>
      <dgm:spPr/>
      <dgm:t>
        <a:bodyPr/>
        <a:lstStyle/>
        <a:p>
          <a:endParaRPr lang="ru-RU"/>
        </a:p>
      </dgm:t>
    </dgm:pt>
    <dgm:pt modelId="{0304A1B6-4659-4ED5-9AFB-E5C58612CEAF}" type="sibTrans" cxnId="{53F9A81E-9C94-47F7-946A-59A172F2A0F8}">
      <dgm:prSet/>
      <dgm:spPr/>
      <dgm:t>
        <a:bodyPr/>
        <a:lstStyle/>
        <a:p>
          <a:endParaRPr lang="ru-RU"/>
        </a:p>
      </dgm:t>
    </dgm:pt>
    <dgm:pt modelId="{4D4FDDDD-A0B2-478B-9B6F-6A104219C71D}" type="asst">
      <dgm:prSet/>
      <dgm:spPr/>
      <dgm:t>
        <a:bodyPr/>
        <a:lstStyle/>
        <a:p>
          <a:r>
            <a:rPr lang="uk-UA" dirty="0" smtClean="0"/>
            <a:t>генератор політики</a:t>
          </a:r>
          <a:endParaRPr lang="ru-RU" dirty="0"/>
        </a:p>
      </dgm:t>
    </dgm:pt>
    <dgm:pt modelId="{C472641B-2EA0-4233-8167-6DF7A13DC4B7}" type="parTrans" cxnId="{0C71B759-E366-47C8-A541-D2969BB12E81}">
      <dgm:prSet/>
      <dgm:spPr/>
      <dgm:t>
        <a:bodyPr/>
        <a:lstStyle/>
        <a:p>
          <a:endParaRPr lang="ru-RU"/>
        </a:p>
      </dgm:t>
    </dgm:pt>
    <dgm:pt modelId="{7776FDC4-6818-48DA-BFE6-EF8E6399522C}" type="sibTrans" cxnId="{0C71B759-E366-47C8-A541-D2969BB12E81}">
      <dgm:prSet/>
      <dgm:spPr/>
      <dgm:t>
        <a:bodyPr/>
        <a:lstStyle/>
        <a:p>
          <a:endParaRPr lang="ru-RU"/>
        </a:p>
      </dgm:t>
    </dgm:pt>
    <dgm:pt modelId="{B646E550-5D76-4B4B-972F-B07C3F8A0EC3}" type="pres">
      <dgm:prSet presAssocID="{1A7E7FFA-7565-4DFB-8891-E7018CACAD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76DEFE-C2EA-43D4-8907-AF4CA8B12421}" type="pres">
      <dgm:prSet presAssocID="{046B0133-586B-426F-AA36-A8FEDD3A956F}" presName="hierRoot1" presStyleCnt="0">
        <dgm:presLayoutVars>
          <dgm:hierBranch val="init"/>
        </dgm:presLayoutVars>
      </dgm:prSet>
      <dgm:spPr/>
    </dgm:pt>
    <dgm:pt modelId="{824A88BF-8305-43EC-B33C-02B9DCAD7FBA}" type="pres">
      <dgm:prSet presAssocID="{046B0133-586B-426F-AA36-A8FEDD3A956F}" presName="rootComposite1" presStyleCnt="0"/>
      <dgm:spPr/>
    </dgm:pt>
    <dgm:pt modelId="{2E843C65-F944-428E-9963-1C99AD906C4A}" type="pres">
      <dgm:prSet presAssocID="{046B0133-586B-426F-AA36-A8FEDD3A956F}" presName="rootText1" presStyleLbl="node0" presStyleIdx="0" presStyleCnt="1" custLinFactNeighborX="-1728" custLinFactNeighborY="-16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38E835-0211-4AE3-9A02-B60DF954DD11}" type="pres">
      <dgm:prSet presAssocID="{046B0133-586B-426F-AA36-A8FEDD3A956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943AE42-83C3-4C86-929B-B00E2F0E7E4B}" type="pres">
      <dgm:prSet presAssocID="{046B0133-586B-426F-AA36-A8FEDD3A956F}" presName="hierChild2" presStyleCnt="0"/>
      <dgm:spPr/>
    </dgm:pt>
    <dgm:pt modelId="{421D0161-4CEE-46F3-B47F-7F18FBC7C1E2}" type="pres">
      <dgm:prSet presAssocID="{2E880ED1-6DD0-4F4F-8FB1-95E7B1C69441}" presName="Name37" presStyleLbl="parChTrans1D2" presStyleIdx="0" presStyleCnt="6"/>
      <dgm:spPr/>
      <dgm:t>
        <a:bodyPr/>
        <a:lstStyle/>
        <a:p>
          <a:endParaRPr lang="ru-RU"/>
        </a:p>
      </dgm:t>
    </dgm:pt>
    <dgm:pt modelId="{01335DD7-3523-4872-A276-38B80A047F09}" type="pres">
      <dgm:prSet presAssocID="{EAA1F2BA-C5F5-4591-B176-C9E5247517D4}" presName="hierRoot2" presStyleCnt="0">
        <dgm:presLayoutVars>
          <dgm:hierBranch val="init"/>
        </dgm:presLayoutVars>
      </dgm:prSet>
      <dgm:spPr/>
    </dgm:pt>
    <dgm:pt modelId="{74EA97EB-6FF0-4D42-8F5E-5C46E60431AB}" type="pres">
      <dgm:prSet presAssocID="{EAA1F2BA-C5F5-4591-B176-C9E5247517D4}" presName="rootComposite" presStyleCnt="0"/>
      <dgm:spPr/>
    </dgm:pt>
    <dgm:pt modelId="{66AD7D58-A8F1-4544-81E4-9DC21FDA8785}" type="pres">
      <dgm:prSet presAssocID="{EAA1F2BA-C5F5-4591-B176-C9E5247517D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915F31-2D33-43AD-9CA6-316958EFA29F}" type="pres">
      <dgm:prSet presAssocID="{EAA1F2BA-C5F5-4591-B176-C9E5247517D4}" presName="rootConnector" presStyleLbl="node2" presStyleIdx="0" presStyleCnt="4"/>
      <dgm:spPr/>
      <dgm:t>
        <a:bodyPr/>
        <a:lstStyle/>
        <a:p>
          <a:endParaRPr lang="ru-RU"/>
        </a:p>
      </dgm:t>
    </dgm:pt>
    <dgm:pt modelId="{3B4F01D7-E1BC-46DE-8E61-3C02614ABC71}" type="pres">
      <dgm:prSet presAssocID="{EAA1F2BA-C5F5-4591-B176-C9E5247517D4}" presName="hierChild4" presStyleCnt="0"/>
      <dgm:spPr/>
    </dgm:pt>
    <dgm:pt modelId="{82FF2DD3-29A4-44D0-B90A-C45F0E3DA441}" type="pres">
      <dgm:prSet presAssocID="{EAA1F2BA-C5F5-4591-B176-C9E5247517D4}" presName="hierChild5" presStyleCnt="0"/>
      <dgm:spPr/>
    </dgm:pt>
    <dgm:pt modelId="{C56A3062-1D4A-438F-96A8-E072FE306F75}" type="pres">
      <dgm:prSet presAssocID="{6650A811-8AF2-4854-AB06-087EE5E40302}" presName="Name37" presStyleLbl="parChTrans1D2" presStyleIdx="1" presStyleCnt="6"/>
      <dgm:spPr/>
      <dgm:t>
        <a:bodyPr/>
        <a:lstStyle/>
        <a:p>
          <a:endParaRPr lang="ru-RU"/>
        </a:p>
      </dgm:t>
    </dgm:pt>
    <dgm:pt modelId="{75988B55-28C3-4A99-8CD2-CA5960EEDF7C}" type="pres">
      <dgm:prSet presAssocID="{542836C1-4DEC-431C-A978-BAD7AAAAA8A1}" presName="hierRoot2" presStyleCnt="0">
        <dgm:presLayoutVars>
          <dgm:hierBranch val="init"/>
        </dgm:presLayoutVars>
      </dgm:prSet>
      <dgm:spPr/>
    </dgm:pt>
    <dgm:pt modelId="{BE84B942-4340-4522-BC96-0DCCF3B8ED98}" type="pres">
      <dgm:prSet presAssocID="{542836C1-4DEC-431C-A978-BAD7AAAAA8A1}" presName="rootComposite" presStyleCnt="0"/>
      <dgm:spPr/>
    </dgm:pt>
    <dgm:pt modelId="{DC68BD13-232C-4E40-B7E4-272BC292DCB5}" type="pres">
      <dgm:prSet presAssocID="{542836C1-4DEC-431C-A978-BAD7AAAAA8A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3B31D7-3705-4238-9350-A9D44EAF3D3F}" type="pres">
      <dgm:prSet presAssocID="{542836C1-4DEC-431C-A978-BAD7AAAAA8A1}" presName="rootConnector" presStyleLbl="node2" presStyleIdx="1" presStyleCnt="4"/>
      <dgm:spPr/>
      <dgm:t>
        <a:bodyPr/>
        <a:lstStyle/>
        <a:p>
          <a:endParaRPr lang="ru-RU"/>
        </a:p>
      </dgm:t>
    </dgm:pt>
    <dgm:pt modelId="{7B974578-A047-40B5-B48C-9D1C8B3A0E63}" type="pres">
      <dgm:prSet presAssocID="{542836C1-4DEC-431C-A978-BAD7AAAAA8A1}" presName="hierChild4" presStyleCnt="0"/>
      <dgm:spPr/>
    </dgm:pt>
    <dgm:pt modelId="{14554779-85A7-46CE-9687-C6A4767DB859}" type="pres">
      <dgm:prSet presAssocID="{542836C1-4DEC-431C-A978-BAD7AAAAA8A1}" presName="hierChild5" presStyleCnt="0"/>
      <dgm:spPr/>
    </dgm:pt>
    <dgm:pt modelId="{ACE10E9A-E341-4772-8253-6ECDC0FE11DC}" type="pres">
      <dgm:prSet presAssocID="{7A7DA0C1-FE55-48B4-A738-EFE3B8FF1F3F}" presName="Name37" presStyleLbl="parChTrans1D2" presStyleIdx="2" presStyleCnt="6"/>
      <dgm:spPr/>
      <dgm:t>
        <a:bodyPr/>
        <a:lstStyle/>
        <a:p>
          <a:endParaRPr lang="ru-RU"/>
        </a:p>
      </dgm:t>
    </dgm:pt>
    <dgm:pt modelId="{B9BE5841-F652-4333-855A-2F6D730D5CE9}" type="pres">
      <dgm:prSet presAssocID="{41936B65-3ADA-4FF5-A7B9-0D72702CC9A5}" presName="hierRoot2" presStyleCnt="0">
        <dgm:presLayoutVars>
          <dgm:hierBranch val="init"/>
        </dgm:presLayoutVars>
      </dgm:prSet>
      <dgm:spPr/>
    </dgm:pt>
    <dgm:pt modelId="{3C6964D6-E39D-4A27-B690-AA87921E88A3}" type="pres">
      <dgm:prSet presAssocID="{41936B65-3ADA-4FF5-A7B9-0D72702CC9A5}" presName="rootComposite" presStyleCnt="0"/>
      <dgm:spPr/>
    </dgm:pt>
    <dgm:pt modelId="{18CF184B-18ED-4272-BAF2-FA03D32974C6}" type="pres">
      <dgm:prSet presAssocID="{41936B65-3ADA-4FF5-A7B9-0D72702CC9A5}" presName="rootText" presStyleLbl="node2" presStyleIdx="2" presStyleCnt="4" custScaleY="2389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A0A599-F4CF-4A38-B973-8513702E7EEF}" type="pres">
      <dgm:prSet presAssocID="{41936B65-3ADA-4FF5-A7B9-0D72702CC9A5}" presName="rootConnector" presStyleLbl="node2" presStyleIdx="2" presStyleCnt="4"/>
      <dgm:spPr/>
      <dgm:t>
        <a:bodyPr/>
        <a:lstStyle/>
        <a:p>
          <a:endParaRPr lang="ru-RU"/>
        </a:p>
      </dgm:t>
    </dgm:pt>
    <dgm:pt modelId="{FAF3D870-BB0E-45FF-9465-58CEA0DE8BBE}" type="pres">
      <dgm:prSet presAssocID="{41936B65-3ADA-4FF5-A7B9-0D72702CC9A5}" presName="hierChild4" presStyleCnt="0"/>
      <dgm:spPr/>
    </dgm:pt>
    <dgm:pt modelId="{7E0D6035-F177-4097-BF17-EC2FA2FE1D73}" type="pres">
      <dgm:prSet presAssocID="{41936B65-3ADA-4FF5-A7B9-0D72702CC9A5}" presName="hierChild5" presStyleCnt="0"/>
      <dgm:spPr/>
    </dgm:pt>
    <dgm:pt modelId="{E25F84B8-866C-4070-BAB3-37FD042B2941}" type="pres">
      <dgm:prSet presAssocID="{860A4849-8A02-407B-8F87-47FE048B541A}" presName="Name37" presStyleLbl="parChTrans1D2" presStyleIdx="3" presStyleCnt="6"/>
      <dgm:spPr/>
      <dgm:t>
        <a:bodyPr/>
        <a:lstStyle/>
        <a:p>
          <a:endParaRPr lang="ru-RU"/>
        </a:p>
      </dgm:t>
    </dgm:pt>
    <dgm:pt modelId="{0E36C2E2-B5E7-4BD5-9B6E-1A54A36A6F20}" type="pres">
      <dgm:prSet presAssocID="{5C063146-FB14-4999-8D8C-AF8A756DA5B5}" presName="hierRoot2" presStyleCnt="0">
        <dgm:presLayoutVars>
          <dgm:hierBranch val="init"/>
        </dgm:presLayoutVars>
      </dgm:prSet>
      <dgm:spPr/>
    </dgm:pt>
    <dgm:pt modelId="{83D6FA9C-8A5C-49FF-A6A4-65B94E3AA703}" type="pres">
      <dgm:prSet presAssocID="{5C063146-FB14-4999-8D8C-AF8A756DA5B5}" presName="rootComposite" presStyleCnt="0"/>
      <dgm:spPr/>
    </dgm:pt>
    <dgm:pt modelId="{02ED5F8C-F296-42ED-950D-F2CD3B40BA4C}" type="pres">
      <dgm:prSet presAssocID="{5C063146-FB14-4999-8D8C-AF8A756DA5B5}" presName="rootText" presStyleLbl="node2" presStyleIdx="3" presStyleCnt="4" custScaleY="238996" custLinFactNeighborX="-1441" custLinFactNeighborY="-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C68C0-6866-43A2-8DDE-79DA72A0B120}" type="pres">
      <dgm:prSet presAssocID="{5C063146-FB14-4999-8D8C-AF8A756DA5B5}" presName="rootConnector" presStyleLbl="node2" presStyleIdx="3" presStyleCnt="4"/>
      <dgm:spPr/>
      <dgm:t>
        <a:bodyPr/>
        <a:lstStyle/>
        <a:p>
          <a:endParaRPr lang="ru-RU"/>
        </a:p>
      </dgm:t>
    </dgm:pt>
    <dgm:pt modelId="{AF9D1847-0DAA-48D3-9F99-BE15F8D466AC}" type="pres">
      <dgm:prSet presAssocID="{5C063146-FB14-4999-8D8C-AF8A756DA5B5}" presName="hierChild4" presStyleCnt="0"/>
      <dgm:spPr/>
    </dgm:pt>
    <dgm:pt modelId="{3F844AEF-9EDC-4447-AC86-B4D703747562}" type="pres">
      <dgm:prSet presAssocID="{5C063146-FB14-4999-8D8C-AF8A756DA5B5}" presName="hierChild5" presStyleCnt="0"/>
      <dgm:spPr/>
    </dgm:pt>
    <dgm:pt modelId="{D331F9D1-1E1D-4236-A2C7-A3847E8FF87E}" type="pres">
      <dgm:prSet presAssocID="{046B0133-586B-426F-AA36-A8FEDD3A956F}" presName="hierChild3" presStyleCnt="0"/>
      <dgm:spPr/>
    </dgm:pt>
    <dgm:pt modelId="{31B0BFB4-B822-47B9-AF08-BB6CD6CDDD73}" type="pres">
      <dgm:prSet presAssocID="{5E15F48A-BB8A-400D-BA40-F7B1D01E4359}" presName="Name111" presStyleLbl="parChTrans1D2" presStyleIdx="4" presStyleCnt="6"/>
      <dgm:spPr/>
      <dgm:t>
        <a:bodyPr/>
        <a:lstStyle/>
        <a:p>
          <a:endParaRPr lang="ru-RU"/>
        </a:p>
      </dgm:t>
    </dgm:pt>
    <dgm:pt modelId="{593ABBAA-F9E8-4066-9A56-6A12B3112933}" type="pres">
      <dgm:prSet presAssocID="{E447281C-4262-41D2-8F68-309E6B365134}" presName="hierRoot3" presStyleCnt="0">
        <dgm:presLayoutVars>
          <dgm:hierBranch val="init"/>
        </dgm:presLayoutVars>
      </dgm:prSet>
      <dgm:spPr/>
    </dgm:pt>
    <dgm:pt modelId="{E4D7721A-733B-4F9D-8210-77DE37FABE08}" type="pres">
      <dgm:prSet presAssocID="{E447281C-4262-41D2-8F68-309E6B365134}" presName="rootComposite3" presStyleCnt="0"/>
      <dgm:spPr/>
    </dgm:pt>
    <dgm:pt modelId="{951B6A25-7B15-41F5-B14B-EE79BF20E02F}" type="pres">
      <dgm:prSet presAssocID="{E447281C-4262-41D2-8F68-309E6B36513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8DD418-2C6E-4891-91D7-9F4768813384}" type="pres">
      <dgm:prSet presAssocID="{E447281C-4262-41D2-8F68-309E6B365134}" presName="rootConnector3" presStyleLbl="asst1" presStyleIdx="0" presStyleCnt="2"/>
      <dgm:spPr/>
      <dgm:t>
        <a:bodyPr/>
        <a:lstStyle/>
        <a:p>
          <a:endParaRPr lang="ru-RU"/>
        </a:p>
      </dgm:t>
    </dgm:pt>
    <dgm:pt modelId="{E4308CAE-90E1-4A68-8AD5-018FB6FD3658}" type="pres">
      <dgm:prSet presAssocID="{E447281C-4262-41D2-8F68-309E6B365134}" presName="hierChild6" presStyleCnt="0"/>
      <dgm:spPr/>
    </dgm:pt>
    <dgm:pt modelId="{335820C9-EDC0-48B8-97AF-9B392CE7FD21}" type="pres">
      <dgm:prSet presAssocID="{E447281C-4262-41D2-8F68-309E6B365134}" presName="hierChild7" presStyleCnt="0"/>
      <dgm:spPr/>
    </dgm:pt>
    <dgm:pt modelId="{1CE403D0-5839-4092-967F-FD7FDD26E337}" type="pres">
      <dgm:prSet presAssocID="{C472641B-2EA0-4233-8167-6DF7A13DC4B7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C16417BE-D309-410C-9BCE-18545E628A53}" type="pres">
      <dgm:prSet presAssocID="{4D4FDDDD-A0B2-478B-9B6F-6A104219C71D}" presName="hierRoot3" presStyleCnt="0">
        <dgm:presLayoutVars>
          <dgm:hierBranch val="init"/>
        </dgm:presLayoutVars>
      </dgm:prSet>
      <dgm:spPr/>
    </dgm:pt>
    <dgm:pt modelId="{9F505125-A0CE-4E4E-8CCB-50DBFFD14AEE}" type="pres">
      <dgm:prSet presAssocID="{4D4FDDDD-A0B2-478B-9B6F-6A104219C71D}" presName="rootComposite3" presStyleCnt="0"/>
      <dgm:spPr/>
    </dgm:pt>
    <dgm:pt modelId="{5359F04C-278A-438E-BFA0-E58992977AEE}" type="pres">
      <dgm:prSet presAssocID="{4D4FDDDD-A0B2-478B-9B6F-6A104219C71D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67AB1-ECE8-4841-AD8D-32FD1DD14F3E}" type="pres">
      <dgm:prSet presAssocID="{4D4FDDDD-A0B2-478B-9B6F-6A104219C71D}" presName="rootConnector3" presStyleLbl="asst1" presStyleIdx="1" presStyleCnt="2"/>
      <dgm:spPr/>
      <dgm:t>
        <a:bodyPr/>
        <a:lstStyle/>
        <a:p>
          <a:endParaRPr lang="ru-RU"/>
        </a:p>
      </dgm:t>
    </dgm:pt>
    <dgm:pt modelId="{BBB31CBD-C1B4-4465-A7DA-0E988A468308}" type="pres">
      <dgm:prSet presAssocID="{4D4FDDDD-A0B2-478B-9B6F-6A104219C71D}" presName="hierChild6" presStyleCnt="0"/>
      <dgm:spPr/>
    </dgm:pt>
    <dgm:pt modelId="{28F75623-F997-4ED9-BCB1-D32C2D7F25AF}" type="pres">
      <dgm:prSet presAssocID="{4D4FDDDD-A0B2-478B-9B6F-6A104219C71D}" presName="hierChild7" presStyleCnt="0"/>
      <dgm:spPr/>
    </dgm:pt>
  </dgm:ptLst>
  <dgm:cxnLst>
    <dgm:cxn modelId="{2BECAE6E-E9B8-4D54-B15A-5DF40DFACEE4}" type="presOf" srcId="{5C063146-FB14-4999-8D8C-AF8A756DA5B5}" destId="{02ED5F8C-F296-42ED-950D-F2CD3B40BA4C}" srcOrd="0" destOrd="0" presId="urn:microsoft.com/office/officeart/2005/8/layout/orgChart1"/>
    <dgm:cxn modelId="{1A1882D9-1487-4ED4-BDB0-4518DC9F5416}" type="presOf" srcId="{EAA1F2BA-C5F5-4591-B176-C9E5247517D4}" destId="{3A915F31-2D33-43AD-9CA6-316958EFA29F}" srcOrd="1" destOrd="0" presId="urn:microsoft.com/office/officeart/2005/8/layout/orgChart1"/>
    <dgm:cxn modelId="{8E67B77E-2029-4343-8BBB-AC8393FDF315}" type="presOf" srcId="{41936B65-3ADA-4FF5-A7B9-0D72702CC9A5}" destId="{18CF184B-18ED-4272-BAF2-FA03D32974C6}" srcOrd="0" destOrd="0" presId="urn:microsoft.com/office/officeart/2005/8/layout/orgChart1"/>
    <dgm:cxn modelId="{F941A892-BF39-48A3-B23E-2833B14B1500}" type="presOf" srcId="{542836C1-4DEC-431C-A978-BAD7AAAAA8A1}" destId="{433B31D7-3705-4238-9350-A9D44EAF3D3F}" srcOrd="1" destOrd="0" presId="urn:microsoft.com/office/officeart/2005/8/layout/orgChart1"/>
    <dgm:cxn modelId="{01686541-E9CD-45AC-A723-31C5B7AEC92B}" type="presOf" srcId="{4D4FDDDD-A0B2-478B-9B6F-6A104219C71D}" destId="{8E067AB1-ECE8-4841-AD8D-32FD1DD14F3E}" srcOrd="1" destOrd="0" presId="urn:microsoft.com/office/officeart/2005/8/layout/orgChart1"/>
    <dgm:cxn modelId="{6F5FD2B4-A2C3-41EB-B3D2-847439F7F2DB}" type="presOf" srcId="{7A7DA0C1-FE55-48B4-A738-EFE3B8FF1F3F}" destId="{ACE10E9A-E341-4772-8253-6ECDC0FE11DC}" srcOrd="0" destOrd="0" presId="urn:microsoft.com/office/officeart/2005/8/layout/orgChart1"/>
    <dgm:cxn modelId="{C42A21AA-C9BE-4A91-BC47-F93ED21B5DF8}" type="presOf" srcId="{C472641B-2EA0-4233-8167-6DF7A13DC4B7}" destId="{1CE403D0-5839-4092-967F-FD7FDD26E337}" srcOrd="0" destOrd="0" presId="urn:microsoft.com/office/officeart/2005/8/layout/orgChart1"/>
    <dgm:cxn modelId="{1D623995-3A54-4E3F-A329-8096E1C56DA3}" type="presOf" srcId="{860A4849-8A02-407B-8F87-47FE048B541A}" destId="{E25F84B8-866C-4070-BAB3-37FD042B2941}" srcOrd="0" destOrd="0" presId="urn:microsoft.com/office/officeart/2005/8/layout/orgChart1"/>
    <dgm:cxn modelId="{C598B5A6-C838-44EB-9EC0-CA56DC05387F}" type="presOf" srcId="{6650A811-8AF2-4854-AB06-087EE5E40302}" destId="{C56A3062-1D4A-438F-96A8-E072FE306F75}" srcOrd="0" destOrd="0" presId="urn:microsoft.com/office/officeart/2005/8/layout/orgChart1"/>
    <dgm:cxn modelId="{9506CD01-B4E7-4174-A255-0EB292AD2290}" type="presOf" srcId="{4D4FDDDD-A0B2-478B-9B6F-6A104219C71D}" destId="{5359F04C-278A-438E-BFA0-E58992977AEE}" srcOrd="0" destOrd="0" presId="urn:microsoft.com/office/officeart/2005/8/layout/orgChart1"/>
    <dgm:cxn modelId="{D90EE589-E31E-4627-A959-86E13535A89E}" type="presOf" srcId="{542836C1-4DEC-431C-A978-BAD7AAAAA8A1}" destId="{DC68BD13-232C-4E40-B7E4-272BC292DCB5}" srcOrd="0" destOrd="0" presId="urn:microsoft.com/office/officeart/2005/8/layout/orgChart1"/>
    <dgm:cxn modelId="{0C71B759-E366-47C8-A541-D2969BB12E81}" srcId="{046B0133-586B-426F-AA36-A8FEDD3A956F}" destId="{4D4FDDDD-A0B2-478B-9B6F-6A104219C71D}" srcOrd="5" destOrd="0" parTransId="{C472641B-2EA0-4233-8167-6DF7A13DC4B7}" sibTransId="{7776FDC4-6818-48DA-BFE6-EF8E6399522C}"/>
    <dgm:cxn modelId="{2B228181-6A8A-44D9-ADA4-F26AFAF9399E}" type="presOf" srcId="{E447281C-4262-41D2-8F68-309E6B365134}" destId="{951B6A25-7B15-41F5-B14B-EE79BF20E02F}" srcOrd="0" destOrd="0" presId="urn:microsoft.com/office/officeart/2005/8/layout/orgChart1"/>
    <dgm:cxn modelId="{405FCA05-64A6-4F40-BFEF-40F6D52CF217}" type="presOf" srcId="{EAA1F2BA-C5F5-4591-B176-C9E5247517D4}" destId="{66AD7D58-A8F1-4544-81E4-9DC21FDA8785}" srcOrd="0" destOrd="0" presId="urn:microsoft.com/office/officeart/2005/8/layout/orgChart1"/>
    <dgm:cxn modelId="{5BAAA9F5-C02C-439C-91F4-41A7C10D9757}" srcId="{046B0133-586B-426F-AA36-A8FEDD3A956F}" destId="{542836C1-4DEC-431C-A978-BAD7AAAAA8A1}" srcOrd="1" destOrd="0" parTransId="{6650A811-8AF2-4854-AB06-087EE5E40302}" sibTransId="{D384FB37-F670-4FE9-AA51-6C302ACF5EBB}"/>
    <dgm:cxn modelId="{719AE097-54D8-44AE-8DD7-F65C322C3908}" type="presOf" srcId="{1A7E7FFA-7565-4DFB-8891-E7018CACADD5}" destId="{B646E550-5D76-4B4B-972F-B07C3F8A0EC3}" srcOrd="0" destOrd="0" presId="urn:microsoft.com/office/officeart/2005/8/layout/orgChart1"/>
    <dgm:cxn modelId="{21581E52-61F2-4EBC-BB19-39305CAA2F69}" srcId="{046B0133-586B-426F-AA36-A8FEDD3A956F}" destId="{EAA1F2BA-C5F5-4591-B176-C9E5247517D4}" srcOrd="0" destOrd="0" parTransId="{2E880ED1-6DD0-4F4F-8FB1-95E7B1C69441}" sibTransId="{F22DD6D2-0CC0-401E-8AC4-7012CAA030FA}"/>
    <dgm:cxn modelId="{5C29047F-7386-4E3D-9848-547BECE44E03}" type="presOf" srcId="{046B0133-586B-426F-AA36-A8FEDD3A956F}" destId="{2E843C65-F944-428E-9963-1C99AD906C4A}" srcOrd="0" destOrd="0" presId="urn:microsoft.com/office/officeart/2005/8/layout/orgChart1"/>
    <dgm:cxn modelId="{ED63A216-CFF5-4DD4-9737-D58AD4C0195F}" type="presOf" srcId="{2E880ED1-6DD0-4F4F-8FB1-95E7B1C69441}" destId="{421D0161-4CEE-46F3-B47F-7F18FBC7C1E2}" srcOrd="0" destOrd="0" presId="urn:microsoft.com/office/officeart/2005/8/layout/orgChart1"/>
    <dgm:cxn modelId="{443E5013-13C8-4109-B35B-A37BDB6B43AE}" type="presOf" srcId="{046B0133-586B-426F-AA36-A8FEDD3A956F}" destId="{5038E835-0211-4AE3-9A02-B60DF954DD11}" srcOrd="1" destOrd="0" presId="urn:microsoft.com/office/officeart/2005/8/layout/orgChart1"/>
    <dgm:cxn modelId="{10B3B95D-2CD1-4C2A-83BF-E8BAF01EC009}" type="presOf" srcId="{5C063146-FB14-4999-8D8C-AF8A756DA5B5}" destId="{F66C68C0-6866-43A2-8DDE-79DA72A0B120}" srcOrd="1" destOrd="0" presId="urn:microsoft.com/office/officeart/2005/8/layout/orgChart1"/>
    <dgm:cxn modelId="{FA371716-2AB5-4625-A8BC-5A3371D6259B}" type="presOf" srcId="{41936B65-3ADA-4FF5-A7B9-0D72702CC9A5}" destId="{B7A0A599-F4CF-4A38-B973-8513702E7EEF}" srcOrd="1" destOrd="0" presId="urn:microsoft.com/office/officeart/2005/8/layout/orgChart1"/>
    <dgm:cxn modelId="{AE364256-E4A5-43A4-9642-F9697291C507}" type="presOf" srcId="{E447281C-4262-41D2-8F68-309E6B365134}" destId="{A78DD418-2C6E-4891-91D7-9F4768813384}" srcOrd="1" destOrd="0" presId="urn:microsoft.com/office/officeart/2005/8/layout/orgChart1"/>
    <dgm:cxn modelId="{D0777454-1237-4E84-88A1-3CD5EA4D3918}" srcId="{046B0133-586B-426F-AA36-A8FEDD3A956F}" destId="{5C063146-FB14-4999-8D8C-AF8A756DA5B5}" srcOrd="3" destOrd="0" parTransId="{860A4849-8A02-407B-8F87-47FE048B541A}" sibTransId="{2CA2285B-6085-4354-828B-5A509FB2F285}"/>
    <dgm:cxn modelId="{2B480568-BD92-49BC-892F-66B06582B2B9}" srcId="{1A7E7FFA-7565-4DFB-8891-E7018CACADD5}" destId="{046B0133-586B-426F-AA36-A8FEDD3A956F}" srcOrd="0" destOrd="0" parTransId="{966334F3-C89C-4E3F-8D89-7A70430CF5F7}" sibTransId="{56B1DD25-3EEE-44A1-9278-10FF8BF5B05B}"/>
    <dgm:cxn modelId="{53F9A81E-9C94-47F7-946A-59A172F2A0F8}" srcId="{046B0133-586B-426F-AA36-A8FEDD3A956F}" destId="{E447281C-4262-41D2-8F68-309E6B365134}" srcOrd="4" destOrd="0" parTransId="{5E15F48A-BB8A-400D-BA40-F7B1D01E4359}" sibTransId="{0304A1B6-4659-4ED5-9AFB-E5C58612CEAF}"/>
    <dgm:cxn modelId="{0B01B18A-B6ED-43BD-B077-FE1E0AEF5292}" srcId="{046B0133-586B-426F-AA36-A8FEDD3A956F}" destId="{41936B65-3ADA-4FF5-A7B9-0D72702CC9A5}" srcOrd="2" destOrd="0" parTransId="{7A7DA0C1-FE55-48B4-A738-EFE3B8FF1F3F}" sibTransId="{D84343AD-065A-420C-8D1E-9B9BFEAB624A}"/>
    <dgm:cxn modelId="{AC3A1F9C-CB5D-4C96-A1AF-4186A8F1B7F5}" type="presOf" srcId="{5E15F48A-BB8A-400D-BA40-F7B1D01E4359}" destId="{31B0BFB4-B822-47B9-AF08-BB6CD6CDDD73}" srcOrd="0" destOrd="0" presId="urn:microsoft.com/office/officeart/2005/8/layout/orgChart1"/>
    <dgm:cxn modelId="{3829DF25-E340-4088-ABE9-73673DA6CA8C}" type="presParOf" srcId="{B646E550-5D76-4B4B-972F-B07C3F8A0EC3}" destId="{2476DEFE-C2EA-43D4-8907-AF4CA8B12421}" srcOrd="0" destOrd="0" presId="urn:microsoft.com/office/officeart/2005/8/layout/orgChart1"/>
    <dgm:cxn modelId="{83620972-D718-40E5-94FF-AB779301F1E6}" type="presParOf" srcId="{2476DEFE-C2EA-43D4-8907-AF4CA8B12421}" destId="{824A88BF-8305-43EC-B33C-02B9DCAD7FBA}" srcOrd="0" destOrd="0" presId="urn:microsoft.com/office/officeart/2005/8/layout/orgChart1"/>
    <dgm:cxn modelId="{B2388AFE-888D-4086-920E-B3A33E556F10}" type="presParOf" srcId="{824A88BF-8305-43EC-B33C-02B9DCAD7FBA}" destId="{2E843C65-F944-428E-9963-1C99AD906C4A}" srcOrd="0" destOrd="0" presId="urn:microsoft.com/office/officeart/2005/8/layout/orgChart1"/>
    <dgm:cxn modelId="{B54667A9-7F71-4CF8-A3AE-110B749CCC85}" type="presParOf" srcId="{824A88BF-8305-43EC-B33C-02B9DCAD7FBA}" destId="{5038E835-0211-4AE3-9A02-B60DF954DD11}" srcOrd="1" destOrd="0" presId="urn:microsoft.com/office/officeart/2005/8/layout/orgChart1"/>
    <dgm:cxn modelId="{B85C033F-37A8-431C-A9CB-3E9B13C4EC6F}" type="presParOf" srcId="{2476DEFE-C2EA-43D4-8907-AF4CA8B12421}" destId="{0943AE42-83C3-4C86-929B-B00E2F0E7E4B}" srcOrd="1" destOrd="0" presId="urn:microsoft.com/office/officeart/2005/8/layout/orgChart1"/>
    <dgm:cxn modelId="{CF490155-962A-4E1F-92AC-F11B6D141755}" type="presParOf" srcId="{0943AE42-83C3-4C86-929B-B00E2F0E7E4B}" destId="{421D0161-4CEE-46F3-B47F-7F18FBC7C1E2}" srcOrd="0" destOrd="0" presId="urn:microsoft.com/office/officeart/2005/8/layout/orgChart1"/>
    <dgm:cxn modelId="{88F549A8-AF31-430B-BB09-BBF79C7D68A6}" type="presParOf" srcId="{0943AE42-83C3-4C86-929B-B00E2F0E7E4B}" destId="{01335DD7-3523-4872-A276-38B80A047F09}" srcOrd="1" destOrd="0" presId="urn:microsoft.com/office/officeart/2005/8/layout/orgChart1"/>
    <dgm:cxn modelId="{ECA0526E-4C36-4519-B490-349833ABF8BB}" type="presParOf" srcId="{01335DD7-3523-4872-A276-38B80A047F09}" destId="{74EA97EB-6FF0-4D42-8F5E-5C46E60431AB}" srcOrd="0" destOrd="0" presId="urn:microsoft.com/office/officeart/2005/8/layout/orgChart1"/>
    <dgm:cxn modelId="{E26E5B34-656E-4A0F-BF6F-3A1C201ACA38}" type="presParOf" srcId="{74EA97EB-6FF0-4D42-8F5E-5C46E60431AB}" destId="{66AD7D58-A8F1-4544-81E4-9DC21FDA8785}" srcOrd="0" destOrd="0" presId="urn:microsoft.com/office/officeart/2005/8/layout/orgChart1"/>
    <dgm:cxn modelId="{404BCD96-91C8-4CA1-959A-8F8296604EF2}" type="presParOf" srcId="{74EA97EB-6FF0-4D42-8F5E-5C46E60431AB}" destId="{3A915F31-2D33-43AD-9CA6-316958EFA29F}" srcOrd="1" destOrd="0" presId="urn:microsoft.com/office/officeart/2005/8/layout/orgChart1"/>
    <dgm:cxn modelId="{25B66BC1-3367-4E18-A167-6D1C9C17DF9C}" type="presParOf" srcId="{01335DD7-3523-4872-A276-38B80A047F09}" destId="{3B4F01D7-E1BC-46DE-8E61-3C02614ABC71}" srcOrd="1" destOrd="0" presId="urn:microsoft.com/office/officeart/2005/8/layout/orgChart1"/>
    <dgm:cxn modelId="{C53B41DB-8F50-4EB5-BF88-5B04CE69FFD0}" type="presParOf" srcId="{01335DD7-3523-4872-A276-38B80A047F09}" destId="{82FF2DD3-29A4-44D0-B90A-C45F0E3DA441}" srcOrd="2" destOrd="0" presId="urn:microsoft.com/office/officeart/2005/8/layout/orgChart1"/>
    <dgm:cxn modelId="{B81F3B76-BC22-46BD-92B7-D0377A3DCE2F}" type="presParOf" srcId="{0943AE42-83C3-4C86-929B-B00E2F0E7E4B}" destId="{C56A3062-1D4A-438F-96A8-E072FE306F75}" srcOrd="2" destOrd="0" presId="urn:microsoft.com/office/officeart/2005/8/layout/orgChart1"/>
    <dgm:cxn modelId="{E58C2C67-5263-4757-989B-8F38FF3A21AC}" type="presParOf" srcId="{0943AE42-83C3-4C86-929B-B00E2F0E7E4B}" destId="{75988B55-28C3-4A99-8CD2-CA5960EEDF7C}" srcOrd="3" destOrd="0" presId="urn:microsoft.com/office/officeart/2005/8/layout/orgChart1"/>
    <dgm:cxn modelId="{5F7EECBF-897B-49F2-BC19-2E8408FC5D24}" type="presParOf" srcId="{75988B55-28C3-4A99-8CD2-CA5960EEDF7C}" destId="{BE84B942-4340-4522-BC96-0DCCF3B8ED98}" srcOrd="0" destOrd="0" presId="urn:microsoft.com/office/officeart/2005/8/layout/orgChart1"/>
    <dgm:cxn modelId="{AC7BEA0B-9EF0-4D76-8578-151E4F513B4B}" type="presParOf" srcId="{BE84B942-4340-4522-BC96-0DCCF3B8ED98}" destId="{DC68BD13-232C-4E40-B7E4-272BC292DCB5}" srcOrd="0" destOrd="0" presId="urn:microsoft.com/office/officeart/2005/8/layout/orgChart1"/>
    <dgm:cxn modelId="{6B41CB9B-B20E-4F55-91F1-4C773BF59676}" type="presParOf" srcId="{BE84B942-4340-4522-BC96-0DCCF3B8ED98}" destId="{433B31D7-3705-4238-9350-A9D44EAF3D3F}" srcOrd="1" destOrd="0" presId="urn:microsoft.com/office/officeart/2005/8/layout/orgChart1"/>
    <dgm:cxn modelId="{A4C19A1A-EB9C-488C-9650-DD306F065FEA}" type="presParOf" srcId="{75988B55-28C3-4A99-8CD2-CA5960EEDF7C}" destId="{7B974578-A047-40B5-B48C-9D1C8B3A0E63}" srcOrd="1" destOrd="0" presId="urn:microsoft.com/office/officeart/2005/8/layout/orgChart1"/>
    <dgm:cxn modelId="{67FF55A2-2564-4E5D-B272-4E490C409A91}" type="presParOf" srcId="{75988B55-28C3-4A99-8CD2-CA5960EEDF7C}" destId="{14554779-85A7-46CE-9687-C6A4767DB859}" srcOrd="2" destOrd="0" presId="urn:microsoft.com/office/officeart/2005/8/layout/orgChart1"/>
    <dgm:cxn modelId="{327BC3AA-B96A-4BD3-86A8-989A98B3CE87}" type="presParOf" srcId="{0943AE42-83C3-4C86-929B-B00E2F0E7E4B}" destId="{ACE10E9A-E341-4772-8253-6ECDC0FE11DC}" srcOrd="4" destOrd="0" presId="urn:microsoft.com/office/officeart/2005/8/layout/orgChart1"/>
    <dgm:cxn modelId="{9CD3CAF1-DDA0-4E82-A56E-F6AF9C130854}" type="presParOf" srcId="{0943AE42-83C3-4C86-929B-B00E2F0E7E4B}" destId="{B9BE5841-F652-4333-855A-2F6D730D5CE9}" srcOrd="5" destOrd="0" presId="urn:microsoft.com/office/officeart/2005/8/layout/orgChart1"/>
    <dgm:cxn modelId="{2E853F99-DA88-4C32-A89D-D1BB9CB1B677}" type="presParOf" srcId="{B9BE5841-F652-4333-855A-2F6D730D5CE9}" destId="{3C6964D6-E39D-4A27-B690-AA87921E88A3}" srcOrd="0" destOrd="0" presId="urn:microsoft.com/office/officeart/2005/8/layout/orgChart1"/>
    <dgm:cxn modelId="{DF52E7E9-3257-4ADC-A15B-C481441AAEC1}" type="presParOf" srcId="{3C6964D6-E39D-4A27-B690-AA87921E88A3}" destId="{18CF184B-18ED-4272-BAF2-FA03D32974C6}" srcOrd="0" destOrd="0" presId="urn:microsoft.com/office/officeart/2005/8/layout/orgChart1"/>
    <dgm:cxn modelId="{4D9E2BD6-DF70-4D7C-83F3-E97D443B9C02}" type="presParOf" srcId="{3C6964D6-E39D-4A27-B690-AA87921E88A3}" destId="{B7A0A599-F4CF-4A38-B973-8513702E7EEF}" srcOrd="1" destOrd="0" presId="urn:microsoft.com/office/officeart/2005/8/layout/orgChart1"/>
    <dgm:cxn modelId="{A6DAA931-8FF3-4484-833A-B8D5238A1588}" type="presParOf" srcId="{B9BE5841-F652-4333-855A-2F6D730D5CE9}" destId="{FAF3D870-BB0E-45FF-9465-58CEA0DE8BBE}" srcOrd="1" destOrd="0" presId="urn:microsoft.com/office/officeart/2005/8/layout/orgChart1"/>
    <dgm:cxn modelId="{D0013F54-C821-4DE5-BC58-A92A0EB860F4}" type="presParOf" srcId="{B9BE5841-F652-4333-855A-2F6D730D5CE9}" destId="{7E0D6035-F177-4097-BF17-EC2FA2FE1D73}" srcOrd="2" destOrd="0" presId="urn:microsoft.com/office/officeart/2005/8/layout/orgChart1"/>
    <dgm:cxn modelId="{270B5C93-DB51-4155-9623-BAE1DE7C95B2}" type="presParOf" srcId="{0943AE42-83C3-4C86-929B-B00E2F0E7E4B}" destId="{E25F84B8-866C-4070-BAB3-37FD042B2941}" srcOrd="6" destOrd="0" presId="urn:microsoft.com/office/officeart/2005/8/layout/orgChart1"/>
    <dgm:cxn modelId="{1DAEFDCF-742A-44CE-B3C9-FFFDDC515BE8}" type="presParOf" srcId="{0943AE42-83C3-4C86-929B-B00E2F0E7E4B}" destId="{0E36C2E2-B5E7-4BD5-9B6E-1A54A36A6F20}" srcOrd="7" destOrd="0" presId="urn:microsoft.com/office/officeart/2005/8/layout/orgChart1"/>
    <dgm:cxn modelId="{6FB077FF-DF81-454F-9284-ABA727DB3A59}" type="presParOf" srcId="{0E36C2E2-B5E7-4BD5-9B6E-1A54A36A6F20}" destId="{83D6FA9C-8A5C-49FF-A6A4-65B94E3AA703}" srcOrd="0" destOrd="0" presId="urn:microsoft.com/office/officeart/2005/8/layout/orgChart1"/>
    <dgm:cxn modelId="{AA6A57AE-BFD3-4EFB-89BE-E69B0EE7CA42}" type="presParOf" srcId="{83D6FA9C-8A5C-49FF-A6A4-65B94E3AA703}" destId="{02ED5F8C-F296-42ED-950D-F2CD3B40BA4C}" srcOrd="0" destOrd="0" presId="urn:microsoft.com/office/officeart/2005/8/layout/orgChart1"/>
    <dgm:cxn modelId="{16479A0C-09CA-42A9-927A-765BA020CC42}" type="presParOf" srcId="{83D6FA9C-8A5C-49FF-A6A4-65B94E3AA703}" destId="{F66C68C0-6866-43A2-8DDE-79DA72A0B120}" srcOrd="1" destOrd="0" presId="urn:microsoft.com/office/officeart/2005/8/layout/orgChart1"/>
    <dgm:cxn modelId="{F15CEEB5-9FCC-47BB-8E00-37F6295F1926}" type="presParOf" srcId="{0E36C2E2-B5E7-4BD5-9B6E-1A54A36A6F20}" destId="{AF9D1847-0DAA-48D3-9F99-BE15F8D466AC}" srcOrd="1" destOrd="0" presId="urn:microsoft.com/office/officeart/2005/8/layout/orgChart1"/>
    <dgm:cxn modelId="{8E7A52D3-21A0-43D9-99F6-033F6C69AB4D}" type="presParOf" srcId="{0E36C2E2-B5E7-4BD5-9B6E-1A54A36A6F20}" destId="{3F844AEF-9EDC-4447-AC86-B4D703747562}" srcOrd="2" destOrd="0" presId="urn:microsoft.com/office/officeart/2005/8/layout/orgChart1"/>
    <dgm:cxn modelId="{C0E98E05-256E-4C35-8D20-B7B733B65981}" type="presParOf" srcId="{2476DEFE-C2EA-43D4-8907-AF4CA8B12421}" destId="{D331F9D1-1E1D-4236-A2C7-A3847E8FF87E}" srcOrd="2" destOrd="0" presId="urn:microsoft.com/office/officeart/2005/8/layout/orgChart1"/>
    <dgm:cxn modelId="{55C57656-9D6C-44B4-9E41-0FD5ACAB357E}" type="presParOf" srcId="{D331F9D1-1E1D-4236-A2C7-A3847E8FF87E}" destId="{31B0BFB4-B822-47B9-AF08-BB6CD6CDDD73}" srcOrd="0" destOrd="0" presId="urn:microsoft.com/office/officeart/2005/8/layout/orgChart1"/>
    <dgm:cxn modelId="{2CD4C579-2569-4D3E-B0CF-3D5C34B4DC60}" type="presParOf" srcId="{D331F9D1-1E1D-4236-A2C7-A3847E8FF87E}" destId="{593ABBAA-F9E8-4066-9A56-6A12B3112933}" srcOrd="1" destOrd="0" presId="urn:microsoft.com/office/officeart/2005/8/layout/orgChart1"/>
    <dgm:cxn modelId="{FE84473F-ABED-4FEF-8A2E-C323B6B390E5}" type="presParOf" srcId="{593ABBAA-F9E8-4066-9A56-6A12B3112933}" destId="{E4D7721A-733B-4F9D-8210-77DE37FABE08}" srcOrd="0" destOrd="0" presId="urn:microsoft.com/office/officeart/2005/8/layout/orgChart1"/>
    <dgm:cxn modelId="{9FD3DC22-A2AE-48C0-A8FE-A9161CC40663}" type="presParOf" srcId="{E4D7721A-733B-4F9D-8210-77DE37FABE08}" destId="{951B6A25-7B15-41F5-B14B-EE79BF20E02F}" srcOrd="0" destOrd="0" presId="urn:microsoft.com/office/officeart/2005/8/layout/orgChart1"/>
    <dgm:cxn modelId="{56C64A5E-E613-4FF0-8D9D-7C1052B920F8}" type="presParOf" srcId="{E4D7721A-733B-4F9D-8210-77DE37FABE08}" destId="{A78DD418-2C6E-4891-91D7-9F4768813384}" srcOrd="1" destOrd="0" presId="urn:microsoft.com/office/officeart/2005/8/layout/orgChart1"/>
    <dgm:cxn modelId="{E3387016-875D-4F66-9B2E-19B7E27C8951}" type="presParOf" srcId="{593ABBAA-F9E8-4066-9A56-6A12B3112933}" destId="{E4308CAE-90E1-4A68-8AD5-018FB6FD3658}" srcOrd="1" destOrd="0" presId="urn:microsoft.com/office/officeart/2005/8/layout/orgChart1"/>
    <dgm:cxn modelId="{092FD8DC-283A-4D58-93DE-DF296469A19C}" type="presParOf" srcId="{593ABBAA-F9E8-4066-9A56-6A12B3112933}" destId="{335820C9-EDC0-48B8-97AF-9B392CE7FD21}" srcOrd="2" destOrd="0" presId="urn:microsoft.com/office/officeart/2005/8/layout/orgChart1"/>
    <dgm:cxn modelId="{429014CD-3E19-4A25-9016-098EC82E3040}" type="presParOf" srcId="{D331F9D1-1E1D-4236-A2C7-A3847E8FF87E}" destId="{1CE403D0-5839-4092-967F-FD7FDD26E337}" srcOrd="2" destOrd="0" presId="urn:microsoft.com/office/officeart/2005/8/layout/orgChart1"/>
    <dgm:cxn modelId="{7A9B0B92-7190-480B-94FF-1FBBF67CDF34}" type="presParOf" srcId="{D331F9D1-1E1D-4236-A2C7-A3847E8FF87E}" destId="{C16417BE-D309-410C-9BCE-18545E628A53}" srcOrd="3" destOrd="0" presId="urn:microsoft.com/office/officeart/2005/8/layout/orgChart1"/>
    <dgm:cxn modelId="{F848159E-BA6D-4417-98B3-F6902DE22507}" type="presParOf" srcId="{C16417BE-D309-410C-9BCE-18545E628A53}" destId="{9F505125-A0CE-4E4E-8CCB-50DBFFD14AEE}" srcOrd="0" destOrd="0" presId="urn:microsoft.com/office/officeart/2005/8/layout/orgChart1"/>
    <dgm:cxn modelId="{05AE7461-A88D-4FEF-93DE-1F75E7E6F1D4}" type="presParOf" srcId="{9F505125-A0CE-4E4E-8CCB-50DBFFD14AEE}" destId="{5359F04C-278A-438E-BFA0-E58992977AEE}" srcOrd="0" destOrd="0" presId="urn:microsoft.com/office/officeart/2005/8/layout/orgChart1"/>
    <dgm:cxn modelId="{F93F4306-C36C-4BA2-AD89-D0A059E03648}" type="presParOf" srcId="{9F505125-A0CE-4E4E-8CCB-50DBFFD14AEE}" destId="{8E067AB1-ECE8-4841-AD8D-32FD1DD14F3E}" srcOrd="1" destOrd="0" presId="urn:microsoft.com/office/officeart/2005/8/layout/orgChart1"/>
    <dgm:cxn modelId="{6896EDB9-E6E8-4FDC-B153-A7132ACBCDC6}" type="presParOf" srcId="{C16417BE-D309-410C-9BCE-18545E628A53}" destId="{BBB31CBD-C1B4-4465-A7DA-0E988A468308}" srcOrd="1" destOrd="0" presId="urn:microsoft.com/office/officeart/2005/8/layout/orgChart1"/>
    <dgm:cxn modelId="{1CD986FC-3EC7-4C61-B2D0-B4789C9E8608}" type="presParOf" srcId="{C16417BE-D309-410C-9BCE-18545E628A53}" destId="{28F75623-F997-4ED9-BCB1-D32C2D7F25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E7FFA-7565-4DFB-8891-E7018CACADD5}" type="doc">
      <dgm:prSet loTypeId="urn:microsoft.com/office/officeart/2005/8/layout/orgChart1" loCatId="hierarchy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46B0133-586B-426F-AA36-A8FEDD3A956F}">
      <dgm:prSet phldrT="[Текст]"/>
      <dgm:spPr/>
      <dgm:t>
        <a:bodyPr/>
        <a:lstStyle/>
        <a:p>
          <a:r>
            <a:rPr lang="uk-UA" b="1" u="sng" dirty="0" smtClean="0">
              <a:solidFill>
                <a:schemeClr val="accent3">
                  <a:lumMod val="50000"/>
                </a:schemeClr>
              </a:solidFill>
            </a:rPr>
            <a:t>Керівник як…</a:t>
          </a:r>
          <a:endParaRPr lang="ru-RU" b="1" u="sng" dirty="0">
            <a:solidFill>
              <a:schemeClr val="accent3">
                <a:lumMod val="50000"/>
              </a:schemeClr>
            </a:solidFill>
          </a:endParaRPr>
        </a:p>
      </dgm:t>
    </dgm:pt>
    <dgm:pt modelId="{966334F3-C89C-4E3F-8D89-7A70430CF5F7}" type="parTrans" cxnId="{2B480568-BD92-49BC-892F-66B06582B2B9}">
      <dgm:prSet/>
      <dgm:spPr/>
      <dgm:t>
        <a:bodyPr/>
        <a:lstStyle/>
        <a:p>
          <a:endParaRPr lang="ru-RU"/>
        </a:p>
      </dgm:t>
    </dgm:pt>
    <dgm:pt modelId="{56B1DD25-3EEE-44A1-9278-10FF8BF5B05B}" type="sibTrans" cxnId="{2B480568-BD92-49BC-892F-66B06582B2B9}">
      <dgm:prSet/>
      <dgm:spPr/>
      <dgm:t>
        <a:bodyPr/>
        <a:lstStyle/>
        <a:p>
          <a:endParaRPr lang="ru-RU"/>
        </a:p>
      </dgm:t>
    </dgm:pt>
    <dgm:pt modelId="{EAA1F2BA-C5F5-4591-B176-C9E5247517D4}">
      <dgm:prSet phldrT="[Текст]"/>
      <dgm:spPr/>
      <dgm:t>
        <a:bodyPr/>
        <a:lstStyle/>
        <a:p>
          <a:r>
            <a:rPr lang="uk-UA" dirty="0" smtClean="0"/>
            <a:t>символ</a:t>
          </a:r>
          <a:r>
            <a:rPr lang="uk-UA" baseline="0" dirty="0" smtClean="0"/>
            <a:t> групи</a:t>
          </a:r>
          <a:endParaRPr lang="ru-RU" dirty="0"/>
        </a:p>
      </dgm:t>
    </dgm:pt>
    <dgm:pt modelId="{2E880ED1-6DD0-4F4F-8FB1-95E7B1C69441}" type="parTrans" cxnId="{21581E52-61F2-4EBC-BB19-39305CAA2F69}">
      <dgm:prSet/>
      <dgm:spPr/>
      <dgm:t>
        <a:bodyPr/>
        <a:lstStyle/>
        <a:p>
          <a:endParaRPr lang="ru-RU"/>
        </a:p>
      </dgm:t>
    </dgm:pt>
    <dgm:pt modelId="{F22DD6D2-0CC0-401E-8AC4-7012CAA030FA}" type="sibTrans" cxnId="{21581E52-61F2-4EBC-BB19-39305CAA2F69}">
      <dgm:prSet/>
      <dgm:spPr/>
      <dgm:t>
        <a:bodyPr/>
        <a:lstStyle/>
        <a:p>
          <a:endParaRPr lang="ru-RU"/>
        </a:p>
      </dgm:t>
    </dgm:pt>
    <dgm:pt modelId="{542836C1-4DEC-431C-A978-BAD7AAAAA8A1}">
      <dgm:prSet phldrT="[Текст]"/>
      <dgm:spPr/>
      <dgm:t>
        <a:bodyPr/>
        <a:lstStyle/>
        <a:p>
          <a:r>
            <a:rPr lang="uk-UA" dirty="0" smtClean="0"/>
            <a:t>особистість, яка позбавляє індивідуальної відповідальності</a:t>
          </a:r>
          <a:endParaRPr lang="ru-RU" dirty="0"/>
        </a:p>
      </dgm:t>
    </dgm:pt>
    <dgm:pt modelId="{6650A811-8AF2-4854-AB06-087EE5E40302}" type="parTrans" cxnId="{5BAAA9F5-C02C-439C-91F4-41A7C10D9757}">
      <dgm:prSet/>
      <dgm:spPr/>
      <dgm:t>
        <a:bodyPr/>
        <a:lstStyle/>
        <a:p>
          <a:endParaRPr lang="ru-RU"/>
        </a:p>
      </dgm:t>
    </dgm:pt>
    <dgm:pt modelId="{D384FB37-F670-4FE9-AA51-6C302ACF5EBB}" type="sibTrans" cxnId="{5BAAA9F5-C02C-439C-91F4-41A7C10D9757}">
      <dgm:prSet/>
      <dgm:spPr/>
      <dgm:t>
        <a:bodyPr/>
        <a:lstStyle/>
        <a:p>
          <a:endParaRPr lang="ru-RU"/>
        </a:p>
      </dgm:t>
    </dgm:pt>
    <dgm:pt modelId="{41936B65-3ADA-4FF5-A7B9-0D72702CC9A5}">
      <dgm:prSet phldrT="[Текст]"/>
      <dgm:spPr/>
      <dgm:t>
        <a:bodyPr/>
        <a:lstStyle/>
        <a:p>
          <a:r>
            <a:rPr lang="uk-UA" dirty="0" smtClean="0"/>
            <a:t>ідеолог</a:t>
          </a:r>
          <a:r>
            <a:rPr lang="uk-UA" baseline="0" dirty="0" smtClean="0"/>
            <a:t> групи</a:t>
          </a:r>
          <a:endParaRPr lang="ru-RU" dirty="0"/>
        </a:p>
      </dgm:t>
    </dgm:pt>
    <dgm:pt modelId="{7A7DA0C1-FE55-48B4-A738-EFE3B8FF1F3F}" type="parTrans" cxnId="{0B01B18A-B6ED-43BD-B077-FE1E0AEF5292}">
      <dgm:prSet/>
      <dgm:spPr/>
      <dgm:t>
        <a:bodyPr/>
        <a:lstStyle/>
        <a:p>
          <a:endParaRPr lang="ru-RU"/>
        </a:p>
      </dgm:t>
    </dgm:pt>
    <dgm:pt modelId="{D84343AD-065A-420C-8D1E-9B9BFEAB624A}" type="sibTrans" cxnId="{0B01B18A-B6ED-43BD-B077-FE1E0AEF5292}">
      <dgm:prSet/>
      <dgm:spPr/>
      <dgm:t>
        <a:bodyPr/>
        <a:lstStyle/>
        <a:p>
          <a:endParaRPr lang="ru-RU"/>
        </a:p>
      </dgm:t>
    </dgm:pt>
    <dgm:pt modelId="{5C063146-FB14-4999-8D8C-AF8A756DA5B5}">
      <dgm:prSet/>
      <dgm:spPr/>
      <dgm:t>
        <a:bodyPr/>
        <a:lstStyle/>
        <a:p>
          <a:r>
            <a:rPr lang="uk-UA" dirty="0" smtClean="0"/>
            <a:t>протекційно-захисна особа</a:t>
          </a:r>
          <a:endParaRPr lang="ru-RU" dirty="0"/>
        </a:p>
      </dgm:t>
    </dgm:pt>
    <dgm:pt modelId="{860A4849-8A02-407B-8F87-47FE048B541A}" type="parTrans" cxnId="{D0777454-1237-4E84-88A1-3CD5EA4D3918}">
      <dgm:prSet/>
      <dgm:spPr/>
      <dgm:t>
        <a:bodyPr/>
        <a:lstStyle/>
        <a:p>
          <a:endParaRPr lang="ru-RU"/>
        </a:p>
      </dgm:t>
    </dgm:pt>
    <dgm:pt modelId="{2CA2285B-6085-4354-828B-5A509FB2F285}" type="sibTrans" cxnId="{D0777454-1237-4E84-88A1-3CD5EA4D3918}">
      <dgm:prSet/>
      <dgm:spPr/>
      <dgm:t>
        <a:bodyPr/>
        <a:lstStyle/>
        <a:p>
          <a:endParaRPr lang="ru-RU"/>
        </a:p>
      </dgm:t>
    </dgm:pt>
    <dgm:pt modelId="{E447281C-4262-41D2-8F68-309E6B365134}" type="asst">
      <dgm:prSet/>
      <dgm:spPr/>
      <dgm:t>
        <a:bodyPr/>
        <a:lstStyle/>
        <a:p>
          <a:r>
            <a:rPr lang="uk-UA" dirty="0" smtClean="0"/>
            <a:t>арбітр</a:t>
          </a:r>
          <a:r>
            <a:rPr lang="uk-UA" baseline="0" dirty="0" smtClean="0"/>
            <a:t> та посередник</a:t>
          </a:r>
          <a:endParaRPr lang="ru-RU" dirty="0"/>
        </a:p>
      </dgm:t>
    </dgm:pt>
    <dgm:pt modelId="{5E15F48A-BB8A-400D-BA40-F7B1D01E4359}" type="parTrans" cxnId="{53F9A81E-9C94-47F7-946A-59A172F2A0F8}">
      <dgm:prSet/>
      <dgm:spPr/>
      <dgm:t>
        <a:bodyPr/>
        <a:lstStyle/>
        <a:p>
          <a:endParaRPr lang="ru-RU"/>
        </a:p>
      </dgm:t>
    </dgm:pt>
    <dgm:pt modelId="{0304A1B6-4659-4ED5-9AFB-E5C58612CEAF}" type="sibTrans" cxnId="{53F9A81E-9C94-47F7-946A-59A172F2A0F8}">
      <dgm:prSet/>
      <dgm:spPr/>
      <dgm:t>
        <a:bodyPr/>
        <a:lstStyle/>
        <a:p>
          <a:endParaRPr lang="ru-RU"/>
        </a:p>
      </dgm:t>
    </dgm:pt>
    <dgm:pt modelId="{4D4FDDDD-A0B2-478B-9B6F-6A104219C71D}" type="asst">
      <dgm:prSet/>
      <dgm:spPr/>
      <dgm:t>
        <a:bodyPr/>
        <a:lstStyle/>
        <a:p>
          <a:r>
            <a:rPr lang="uk-UA" dirty="0" smtClean="0"/>
            <a:t>зразок</a:t>
          </a:r>
          <a:r>
            <a:rPr lang="uk-UA" baseline="0" dirty="0" smtClean="0"/>
            <a:t> поведінки</a:t>
          </a:r>
          <a:endParaRPr lang="ru-RU" dirty="0"/>
        </a:p>
      </dgm:t>
    </dgm:pt>
    <dgm:pt modelId="{C472641B-2EA0-4233-8167-6DF7A13DC4B7}" type="parTrans" cxnId="{0C71B759-E366-47C8-A541-D2969BB12E81}">
      <dgm:prSet/>
      <dgm:spPr/>
      <dgm:t>
        <a:bodyPr/>
        <a:lstStyle/>
        <a:p>
          <a:endParaRPr lang="ru-RU"/>
        </a:p>
      </dgm:t>
    </dgm:pt>
    <dgm:pt modelId="{7776FDC4-6818-48DA-BFE6-EF8E6399522C}" type="sibTrans" cxnId="{0C71B759-E366-47C8-A541-D2969BB12E81}">
      <dgm:prSet/>
      <dgm:spPr/>
      <dgm:t>
        <a:bodyPr/>
        <a:lstStyle/>
        <a:p>
          <a:endParaRPr lang="ru-RU"/>
        </a:p>
      </dgm:t>
    </dgm:pt>
    <dgm:pt modelId="{B646E550-5D76-4B4B-972F-B07C3F8A0EC3}" type="pres">
      <dgm:prSet presAssocID="{1A7E7FFA-7565-4DFB-8891-E7018CACAD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76DEFE-C2EA-43D4-8907-AF4CA8B12421}" type="pres">
      <dgm:prSet presAssocID="{046B0133-586B-426F-AA36-A8FEDD3A956F}" presName="hierRoot1" presStyleCnt="0">
        <dgm:presLayoutVars>
          <dgm:hierBranch val="init"/>
        </dgm:presLayoutVars>
      </dgm:prSet>
      <dgm:spPr/>
    </dgm:pt>
    <dgm:pt modelId="{824A88BF-8305-43EC-B33C-02B9DCAD7FBA}" type="pres">
      <dgm:prSet presAssocID="{046B0133-586B-426F-AA36-A8FEDD3A956F}" presName="rootComposite1" presStyleCnt="0"/>
      <dgm:spPr/>
    </dgm:pt>
    <dgm:pt modelId="{2E843C65-F944-428E-9963-1C99AD906C4A}" type="pres">
      <dgm:prSet presAssocID="{046B0133-586B-426F-AA36-A8FEDD3A956F}" presName="rootText1" presStyleLbl="node0" presStyleIdx="0" presStyleCnt="1" custLinFactNeighborX="-1728" custLinFactNeighborY="-16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38E835-0211-4AE3-9A02-B60DF954DD11}" type="pres">
      <dgm:prSet presAssocID="{046B0133-586B-426F-AA36-A8FEDD3A956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943AE42-83C3-4C86-929B-B00E2F0E7E4B}" type="pres">
      <dgm:prSet presAssocID="{046B0133-586B-426F-AA36-A8FEDD3A956F}" presName="hierChild2" presStyleCnt="0"/>
      <dgm:spPr/>
    </dgm:pt>
    <dgm:pt modelId="{421D0161-4CEE-46F3-B47F-7F18FBC7C1E2}" type="pres">
      <dgm:prSet presAssocID="{2E880ED1-6DD0-4F4F-8FB1-95E7B1C69441}" presName="Name37" presStyleLbl="parChTrans1D2" presStyleIdx="0" presStyleCnt="6"/>
      <dgm:spPr/>
      <dgm:t>
        <a:bodyPr/>
        <a:lstStyle/>
        <a:p>
          <a:endParaRPr lang="ru-RU"/>
        </a:p>
      </dgm:t>
    </dgm:pt>
    <dgm:pt modelId="{01335DD7-3523-4872-A276-38B80A047F09}" type="pres">
      <dgm:prSet presAssocID="{EAA1F2BA-C5F5-4591-B176-C9E5247517D4}" presName="hierRoot2" presStyleCnt="0">
        <dgm:presLayoutVars>
          <dgm:hierBranch val="init"/>
        </dgm:presLayoutVars>
      </dgm:prSet>
      <dgm:spPr/>
    </dgm:pt>
    <dgm:pt modelId="{74EA97EB-6FF0-4D42-8F5E-5C46E60431AB}" type="pres">
      <dgm:prSet presAssocID="{EAA1F2BA-C5F5-4591-B176-C9E5247517D4}" presName="rootComposite" presStyleCnt="0"/>
      <dgm:spPr/>
    </dgm:pt>
    <dgm:pt modelId="{66AD7D58-A8F1-4544-81E4-9DC21FDA8785}" type="pres">
      <dgm:prSet presAssocID="{EAA1F2BA-C5F5-4591-B176-C9E5247517D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915F31-2D33-43AD-9CA6-316958EFA29F}" type="pres">
      <dgm:prSet presAssocID="{EAA1F2BA-C5F5-4591-B176-C9E5247517D4}" presName="rootConnector" presStyleLbl="node2" presStyleIdx="0" presStyleCnt="4"/>
      <dgm:spPr/>
      <dgm:t>
        <a:bodyPr/>
        <a:lstStyle/>
        <a:p>
          <a:endParaRPr lang="ru-RU"/>
        </a:p>
      </dgm:t>
    </dgm:pt>
    <dgm:pt modelId="{3B4F01D7-E1BC-46DE-8E61-3C02614ABC71}" type="pres">
      <dgm:prSet presAssocID="{EAA1F2BA-C5F5-4591-B176-C9E5247517D4}" presName="hierChild4" presStyleCnt="0"/>
      <dgm:spPr/>
    </dgm:pt>
    <dgm:pt modelId="{82FF2DD3-29A4-44D0-B90A-C45F0E3DA441}" type="pres">
      <dgm:prSet presAssocID="{EAA1F2BA-C5F5-4591-B176-C9E5247517D4}" presName="hierChild5" presStyleCnt="0"/>
      <dgm:spPr/>
    </dgm:pt>
    <dgm:pt modelId="{C56A3062-1D4A-438F-96A8-E072FE306F75}" type="pres">
      <dgm:prSet presAssocID="{6650A811-8AF2-4854-AB06-087EE5E40302}" presName="Name37" presStyleLbl="parChTrans1D2" presStyleIdx="1" presStyleCnt="6"/>
      <dgm:spPr/>
      <dgm:t>
        <a:bodyPr/>
        <a:lstStyle/>
        <a:p>
          <a:endParaRPr lang="ru-RU"/>
        </a:p>
      </dgm:t>
    </dgm:pt>
    <dgm:pt modelId="{75988B55-28C3-4A99-8CD2-CA5960EEDF7C}" type="pres">
      <dgm:prSet presAssocID="{542836C1-4DEC-431C-A978-BAD7AAAAA8A1}" presName="hierRoot2" presStyleCnt="0">
        <dgm:presLayoutVars>
          <dgm:hierBranch val="init"/>
        </dgm:presLayoutVars>
      </dgm:prSet>
      <dgm:spPr/>
    </dgm:pt>
    <dgm:pt modelId="{BE84B942-4340-4522-BC96-0DCCF3B8ED98}" type="pres">
      <dgm:prSet presAssocID="{542836C1-4DEC-431C-A978-BAD7AAAAA8A1}" presName="rootComposite" presStyleCnt="0"/>
      <dgm:spPr/>
    </dgm:pt>
    <dgm:pt modelId="{DC68BD13-232C-4E40-B7E4-272BC292DCB5}" type="pres">
      <dgm:prSet presAssocID="{542836C1-4DEC-431C-A978-BAD7AAAAA8A1}" presName="rootText" presStyleLbl="node2" presStyleIdx="1" presStyleCnt="4" custScaleX="124339" custScaleY="289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3B31D7-3705-4238-9350-A9D44EAF3D3F}" type="pres">
      <dgm:prSet presAssocID="{542836C1-4DEC-431C-A978-BAD7AAAAA8A1}" presName="rootConnector" presStyleLbl="node2" presStyleIdx="1" presStyleCnt="4"/>
      <dgm:spPr/>
      <dgm:t>
        <a:bodyPr/>
        <a:lstStyle/>
        <a:p>
          <a:endParaRPr lang="ru-RU"/>
        </a:p>
      </dgm:t>
    </dgm:pt>
    <dgm:pt modelId="{7B974578-A047-40B5-B48C-9D1C8B3A0E63}" type="pres">
      <dgm:prSet presAssocID="{542836C1-4DEC-431C-A978-BAD7AAAAA8A1}" presName="hierChild4" presStyleCnt="0"/>
      <dgm:spPr/>
    </dgm:pt>
    <dgm:pt modelId="{14554779-85A7-46CE-9687-C6A4767DB859}" type="pres">
      <dgm:prSet presAssocID="{542836C1-4DEC-431C-A978-BAD7AAAAA8A1}" presName="hierChild5" presStyleCnt="0"/>
      <dgm:spPr/>
    </dgm:pt>
    <dgm:pt modelId="{ACE10E9A-E341-4772-8253-6ECDC0FE11DC}" type="pres">
      <dgm:prSet presAssocID="{7A7DA0C1-FE55-48B4-A738-EFE3B8FF1F3F}" presName="Name37" presStyleLbl="parChTrans1D2" presStyleIdx="2" presStyleCnt="6"/>
      <dgm:spPr/>
      <dgm:t>
        <a:bodyPr/>
        <a:lstStyle/>
        <a:p>
          <a:endParaRPr lang="ru-RU"/>
        </a:p>
      </dgm:t>
    </dgm:pt>
    <dgm:pt modelId="{B9BE5841-F652-4333-855A-2F6D730D5CE9}" type="pres">
      <dgm:prSet presAssocID="{41936B65-3ADA-4FF5-A7B9-0D72702CC9A5}" presName="hierRoot2" presStyleCnt="0">
        <dgm:presLayoutVars>
          <dgm:hierBranch val="init"/>
        </dgm:presLayoutVars>
      </dgm:prSet>
      <dgm:spPr/>
    </dgm:pt>
    <dgm:pt modelId="{3C6964D6-E39D-4A27-B690-AA87921E88A3}" type="pres">
      <dgm:prSet presAssocID="{41936B65-3ADA-4FF5-A7B9-0D72702CC9A5}" presName="rootComposite" presStyleCnt="0"/>
      <dgm:spPr/>
    </dgm:pt>
    <dgm:pt modelId="{18CF184B-18ED-4272-BAF2-FA03D32974C6}" type="pres">
      <dgm:prSet presAssocID="{41936B65-3ADA-4FF5-A7B9-0D72702CC9A5}" presName="rootText" presStyleLbl="node2" presStyleIdx="2" presStyleCnt="4" custScaleY="1113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A0A599-F4CF-4A38-B973-8513702E7EEF}" type="pres">
      <dgm:prSet presAssocID="{41936B65-3ADA-4FF5-A7B9-0D72702CC9A5}" presName="rootConnector" presStyleLbl="node2" presStyleIdx="2" presStyleCnt="4"/>
      <dgm:spPr/>
      <dgm:t>
        <a:bodyPr/>
        <a:lstStyle/>
        <a:p>
          <a:endParaRPr lang="ru-RU"/>
        </a:p>
      </dgm:t>
    </dgm:pt>
    <dgm:pt modelId="{FAF3D870-BB0E-45FF-9465-58CEA0DE8BBE}" type="pres">
      <dgm:prSet presAssocID="{41936B65-3ADA-4FF5-A7B9-0D72702CC9A5}" presName="hierChild4" presStyleCnt="0"/>
      <dgm:spPr/>
    </dgm:pt>
    <dgm:pt modelId="{7E0D6035-F177-4097-BF17-EC2FA2FE1D73}" type="pres">
      <dgm:prSet presAssocID="{41936B65-3ADA-4FF5-A7B9-0D72702CC9A5}" presName="hierChild5" presStyleCnt="0"/>
      <dgm:spPr/>
    </dgm:pt>
    <dgm:pt modelId="{E25F84B8-866C-4070-BAB3-37FD042B2941}" type="pres">
      <dgm:prSet presAssocID="{860A4849-8A02-407B-8F87-47FE048B541A}" presName="Name37" presStyleLbl="parChTrans1D2" presStyleIdx="3" presStyleCnt="6"/>
      <dgm:spPr/>
      <dgm:t>
        <a:bodyPr/>
        <a:lstStyle/>
        <a:p>
          <a:endParaRPr lang="ru-RU"/>
        </a:p>
      </dgm:t>
    </dgm:pt>
    <dgm:pt modelId="{0E36C2E2-B5E7-4BD5-9B6E-1A54A36A6F20}" type="pres">
      <dgm:prSet presAssocID="{5C063146-FB14-4999-8D8C-AF8A756DA5B5}" presName="hierRoot2" presStyleCnt="0">
        <dgm:presLayoutVars>
          <dgm:hierBranch val="init"/>
        </dgm:presLayoutVars>
      </dgm:prSet>
      <dgm:spPr/>
    </dgm:pt>
    <dgm:pt modelId="{83D6FA9C-8A5C-49FF-A6A4-65B94E3AA703}" type="pres">
      <dgm:prSet presAssocID="{5C063146-FB14-4999-8D8C-AF8A756DA5B5}" presName="rootComposite" presStyleCnt="0"/>
      <dgm:spPr/>
    </dgm:pt>
    <dgm:pt modelId="{02ED5F8C-F296-42ED-950D-F2CD3B40BA4C}" type="pres">
      <dgm:prSet presAssocID="{5C063146-FB14-4999-8D8C-AF8A756DA5B5}" presName="rootText" presStyleLbl="node2" presStyleIdx="3" presStyleCnt="4" custScaleY="108383" custLinFactNeighborX="-1441" custLinFactNeighborY="-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C68C0-6866-43A2-8DDE-79DA72A0B120}" type="pres">
      <dgm:prSet presAssocID="{5C063146-FB14-4999-8D8C-AF8A756DA5B5}" presName="rootConnector" presStyleLbl="node2" presStyleIdx="3" presStyleCnt="4"/>
      <dgm:spPr/>
      <dgm:t>
        <a:bodyPr/>
        <a:lstStyle/>
        <a:p>
          <a:endParaRPr lang="ru-RU"/>
        </a:p>
      </dgm:t>
    </dgm:pt>
    <dgm:pt modelId="{AF9D1847-0DAA-48D3-9F99-BE15F8D466AC}" type="pres">
      <dgm:prSet presAssocID="{5C063146-FB14-4999-8D8C-AF8A756DA5B5}" presName="hierChild4" presStyleCnt="0"/>
      <dgm:spPr/>
    </dgm:pt>
    <dgm:pt modelId="{3F844AEF-9EDC-4447-AC86-B4D703747562}" type="pres">
      <dgm:prSet presAssocID="{5C063146-FB14-4999-8D8C-AF8A756DA5B5}" presName="hierChild5" presStyleCnt="0"/>
      <dgm:spPr/>
    </dgm:pt>
    <dgm:pt modelId="{D331F9D1-1E1D-4236-A2C7-A3847E8FF87E}" type="pres">
      <dgm:prSet presAssocID="{046B0133-586B-426F-AA36-A8FEDD3A956F}" presName="hierChild3" presStyleCnt="0"/>
      <dgm:spPr/>
    </dgm:pt>
    <dgm:pt modelId="{31B0BFB4-B822-47B9-AF08-BB6CD6CDDD73}" type="pres">
      <dgm:prSet presAssocID="{5E15F48A-BB8A-400D-BA40-F7B1D01E4359}" presName="Name111" presStyleLbl="parChTrans1D2" presStyleIdx="4" presStyleCnt="6"/>
      <dgm:spPr/>
      <dgm:t>
        <a:bodyPr/>
        <a:lstStyle/>
        <a:p>
          <a:endParaRPr lang="ru-RU"/>
        </a:p>
      </dgm:t>
    </dgm:pt>
    <dgm:pt modelId="{593ABBAA-F9E8-4066-9A56-6A12B3112933}" type="pres">
      <dgm:prSet presAssocID="{E447281C-4262-41D2-8F68-309E6B365134}" presName="hierRoot3" presStyleCnt="0">
        <dgm:presLayoutVars>
          <dgm:hierBranch val="init"/>
        </dgm:presLayoutVars>
      </dgm:prSet>
      <dgm:spPr/>
    </dgm:pt>
    <dgm:pt modelId="{E4D7721A-733B-4F9D-8210-77DE37FABE08}" type="pres">
      <dgm:prSet presAssocID="{E447281C-4262-41D2-8F68-309E6B365134}" presName="rootComposite3" presStyleCnt="0"/>
      <dgm:spPr/>
    </dgm:pt>
    <dgm:pt modelId="{951B6A25-7B15-41F5-B14B-EE79BF20E02F}" type="pres">
      <dgm:prSet presAssocID="{E447281C-4262-41D2-8F68-309E6B36513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8DD418-2C6E-4891-91D7-9F4768813384}" type="pres">
      <dgm:prSet presAssocID="{E447281C-4262-41D2-8F68-309E6B365134}" presName="rootConnector3" presStyleLbl="asst1" presStyleIdx="0" presStyleCnt="2"/>
      <dgm:spPr/>
      <dgm:t>
        <a:bodyPr/>
        <a:lstStyle/>
        <a:p>
          <a:endParaRPr lang="ru-RU"/>
        </a:p>
      </dgm:t>
    </dgm:pt>
    <dgm:pt modelId="{E4308CAE-90E1-4A68-8AD5-018FB6FD3658}" type="pres">
      <dgm:prSet presAssocID="{E447281C-4262-41D2-8F68-309E6B365134}" presName="hierChild6" presStyleCnt="0"/>
      <dgm:spPr/>
    </dgm:pt>
    <dgm:pt modelId="{335820C9-EDC0-48B8-97AF-9B392CE7FD21}" type="pres">
      <dgm:prSet presAssocID="{E447281C-4262-41D2-8F68-309E6B365134}" presName="hierChild7" presStyleCnt="0"/>
      <dgm:spPr/>
    </dgm:pt>
    <dgm:pt modelId="{1CE403D0-5839-4092-967F-FD7FDD26E337}" type="pres">
      <dgm:prSet presAssocID="{C472641B-2EA0-4233-8167-6DF7A13DC4B7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C16417BE-D309-410C-9BCE-18545E628A53}" type="pres">
      <dgm:prSet presAssocID="{4D4FDDDD-A0B2-478B-9B6F-6A104219C71D}" presName="hierRoot3" presStyleCnt="0">
        <dgm:presLayoutVars>
          <dgm:hierBranch val="init"/>
        </dgm:presLayoutVars>
      </dgm:prSet>
      <dgm:spPr/>
    </dgm:pt>
    <dgm:pt modelId="{9F505125-A0CE-4E4E-8CCB-50DBFFD14AEE}" type="pres">
      <dgm:prSet presAssocID="{4D4FDDDD-A0B2-478B-9B6F-6A104219C71D}" presName="rootComposite3" presStyleCnt="0"/>
      <dgm:spPr/>
    </dgm:pt>
    <dgm:pt modelId="{5359F04C-278A-438E-BFA0-E58992977AEE}" type="pres">
      <dgm:prSet presAssocID="{4D4FDDDD-A0B2-478B-9B6F-6A104219C71D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67AB1-ECE8-4841-AD8D-32FD1DD14F3E}" type="pres">
      <dgm:prSet presAssocID="{4D4FDDDD-A0B2-478B-9B6F-6A104219C71D}" presName="rootConnector3" presStyleLbl="asst1" presStyleIdx="1" presStyleCnt="2"/>
      <dgm:spPr/>
      <dgm:t>
        <a:bodyPr/>
        <a:lstStyle/>
        <a:p>
          <a:endParaRPr lang="ru-RU"/>
        </a:p>
      </dgm:t>
    </dgm:pt>
    <dgm:pt modelId="{BBB31CBD-C1B4-4465-A7DA-0E988A468308}" type="pres">
      <dgm:prSet presAssocID="{4D4FDDDD-A0B2-478B-9B6F-6A104219C71D}" presName="hierChild6" presStyleCnt="0"/>
      <dgm:spPr/>
    </dgm:pt>
    <dgm:pt modelId="{28F75623-F997-4ED9-BCB1-D32C2D7F25AF}" type="pres">
      <dgm:prSet presAssocID="{4D4FDDDD-A0B2-478B-9B6F-6A104219C71D}" presName="hierChild7" presStyleCnt="0"/>
      <dgm:spPr/>
    </dgm:pt>
  </dgm:ptLst>
  <dgm:cxnLst>
    <dgm:cxn modelId="{EE4E2E3C-07E6-4E7F-86A2-C7E8C0ABAB35}" type="presOf" srcId="{41936B65-3ADA-4FF5-A7B9-0D72702CC9A5}" destId="{B7A0A599-F4CF-4A38-B973-8513702E7EEF}" srcOrd="1" destOrd="0" presId="urn:microsoft.com/office/officeart/2005/8/layout/orgChart1"/>
    <dgm:cxn modelId="{F2DA4CCE-B13B-4DD5-A839-F67ACFFD50C1}" type="presOf" srcId="{5C063146-FB14-4999-8D8C-AF8A756DA5B5}" destId="{02ED5F8C-F296-42ED-950D-F2CD3B40BA4C}" srcOrd="0" destOrd="0" presId="urn:microsoft.com/office/officeart/2005/8/layout/orgChart1"/>
    <dgm:cxn modelId="{A75CDE9C-3F17-461C-A470-6F2EA9FAAE5F}" type="presOf" srcId="{6650A811-8AF2-4854-AB06-087EE5E40302}" destId="{C56A3062-1D4A-438F-96A8-E072FE306F75}" srcOrd="0" destOrd="0" presId="urn:microsoft.com/office/officeart/2005/8/layout/orgChart1"/>
    <dgm:cxn modelId="{59444581-4FBB-4F6B-9AD0-C7ED972D47C1}" type="presOf" srcId="{542836C1-4DEC-431C-A978-BAD7AAAAA8A1}" destId="{DC68BD13-232C-4E40-B7E4-272BC292DCB5}" srcOrd="0" destOrd="0" presId="urn:microsoft.com/office/officeart/2005/8/layout/orgChart1"/>
    <dgm:cxn modelId="{04B4F97C-8204-4CF6-9481-301C54EA77B2}" type="presOf" srcId="{4D4FDDDD-A0B2-478B-9B6F-6A104219C71D}" destId="{5359F04C-278A-438E-BFA0-E58992977AEE}" srcOrd="0" destOrd="0" presId="urn:microsoft.com/office/officeart/2005/8/layout/orgChart1"/>
    <dgm:cxn modelId="{66418796-EA5D-455E-A8EB-29ED9D99C6B7}" type="presOf" srcId="{E447281C-4262-41D2-8F68-309E6B365134}" destId="{951B6A25-7B15-41F5-B14B-EE79BF20E02F}" srcOrd="0" destOrd="0" presId="urn:microsoft.com/office/officeart/2005/8/layout/orgChart1"/>
    <dgm:cxn modelId="{0C71B759-E366-47C8-A541-D2969BB12E81}" srcId="{046B0133-586B-426F-AA36-A8FEDD3A956F}" destId="{4D4FDDDD-A0B2-478B-9B6F-6A104219C71D}" srcOrd="5" destOrd="0" parTransId="{C472641B-2EA0-4233-8167-6DF7A13DC4B7}" sibTransId="{7776FDC4-6818-48DA-BFE6-EF8E6399522C}"/>
    <dgm:cxn modelId="{7761A706-FFCE-4CE9-AE30-9A7ECE51A5CC}" type="presOf" srcId="{4D4FDDDD-A0B2-478B-9B6F-6A104219C71D}" destId="{8E067AB1-ECE8-4841-AD8D-32FD1DD14F3E}" srcOrd="1" destOrd="0" presId="urn:microsoft.com/office/officeart/2005/8/layout/orgChart1"/>
    <dgm:cxn modelId="{6D35CE51-EBF7-4593-BFF9-2DB26096962D}" type="presOf" srcId="{41936B65-3ADA-4FF5-A7B9-0D72702CC9A5}" destId="{18CF184B-18ED-4272-BAF2-FA03D32974C6}" srcOrd="0" destOrd="0" presId="urn:microsoft.com/office/officeart/2005/8/layout/orgChart1"/>
    <dgm:cxn modelId="{7A345D06-B238-4D3A-9A41-522574696C0D}" type="presOf" srcId="{EAA1F2BA-C5F5-4591-B176-C9E5247517D4}" destId="{66AD7D58-A8F1-4544-81E4-9DC21FDA8785}" srcOrd="0" destOrd="0" presId="urn:microsoft.com/office/officeart/2005/8/layout/orgChart1"/>
    <dgm:cxn modelId="{23BFC574-B289-4E8A-9EEC-986C81C0D913}" type="presOf" srcId="{7A7DA0C1-FE55-48B4-A738-EFE3B8FF1F3F}" destId="{ACE10E9A-E341-4772-8253-6ECDC0FE11DC}" srcOrd="0" destOrd="0" presId="urn:microsoft.com/office/officeart/2005/8/layout/orgChart1"/>
    <dgm:cxn modelId="{6A97FF47-9DE1-4925-8822-116D451F74BF}" type="presOf" srcId="{EAA1F2BA-C5F5-4591-B176-C9E5247517D4}" destId="{3A915F31-2D33-43AD-9CA6-316958EFA29F}" srcOrd="1" destOrd="0" presId="urn:microsoft.com/office/officeart/2005/8/layout/orgChart1"/>
    <dgm:cxn modelId="{5BAAA9F5-C02C-439C-91F4-41A7C10D9757}" srcId="{046B0133-586B-426F-AA36-A8FEDD3A956F}" destId="{542836C1-4DEC-431C-A978-BAD7AAAAA8A1}" srcOrd="1" destOrd="0" parTransId="{6650A811-8AF2-4854-AB06-087EE5E40302}" sibTransId="{D384FB37-F670-4FE9-AA51-6C302ACF5EBB}"/>
    <dgm:cxn modelId="{21581E52-61F2-4EBC-BB19-39305CAA2F69}" srcId="{046B0133-586B-426F-AA36-A8FEDD3A956F}" destId="{EAA1F2BA-C5F5-4591-B176-C9E5247517D4}" srcOrd="0" destOrd="0" parTransId="{2E880ED1-6DD0-4F4F-8FB1-95E7B1C69441}" sibTransId="{F22DD6D2-0CC0-401E-8AC4-7012CAA030FA}"/>
    <dgm:cxn modelId="{B9FF21FC-A4FB-441B-8677-0752B8EC5A65}" type="presOf" srcId="{E447281C-4262-41D2-8F68-309E6B365134}" destId="{A78DD418-2C6E-4891-91D7-9F4768813384}" srcOrd="1" destOrd="0" presId="urn:microsoft.com/office/officeart/2005/8/layout/orgChart1"/>
    <dgm:cxn modelId="{2DF01ACF-3414-4911-BE86-47626FDBAE5D}" type="presOf" srcId="{860A4849-8A02-407B-8F87-47FE048B541A}" destId="{E25F84B8-866C-4070-BAB3-37FD042B2941}" srcOrd="0" destOrd="0" presId="urn:microsoft.com/office/officeart/2005/8/layout/orgChart1"/>
    <dgm:cxn modelId="{79A74E61-31A1-4CA6-ADA2-F6C1A571F22A}" type="presOf" srcId="{542836C1-4DEC-431C-A978-BAD7AAAAA8A1}" destId="{433B31D7-3705-4238-9350-A9D44EAF3D3F}" srcOrd="1" destOrd="0" presId="urn:microsoft.com/office/officeart/2005/8/layout/orgChart1"/>
    <dgm:cxn modelId="{AFB7485B-1B62-4BC5-9606-61939932C9E0}" type="presOf" srcId="{5C063146-FB14-4999-8D8C-AF8A756DA5B5}" destId="{F66C68C0-6866-43A2-8DDE-79DA72A0B120}" srcOrd="1" destOrd="0" presId="urn:microsoft.com/office/officeart/2005/8/layout/orgChart1"/>
    <dgm:cxn modelId="{7F329F76-2159-4829-99A7-B6C83C779198}" type="presOf" srcId="{2E880ED1-6DD0-4F4F-8FB1-95E7B1C69441}" destId="{421D0161-4CEE-46F3-B47F-7F18FBC7C1E2}" srcOrd="0" destOrd="0" presId="urn:microsoft.com/office/officeart/2005/8/layout/orgChart1"/>
    <dgm:cxn modelId="{62CE7584-FF07-4370-8574-1DF7B2722F20}" type="presOf" srcId="{1A7E7FFA-7565-4DFB-8891-E7018CACADD5}" destId="{B646E550-5D76-4B4B-972F-B07C3F8A0EC3}" srcOrd="0" destOrd="0" presId="urn:microsoft.com/office/officeart/2005/8/layout/orgChart1"/>
    <dgm:cxn modelId="{1B0B28DA-0BA3-4CBA-9139-F8F88EBD45D3}" type="presOf" srcId="{046B0133-586B-426F-AA36-A8FEDD3A956F}" destId="{5038E835-0211-4AE3-9A02-B60DF954DD11}" srcOrd="1" destOrd="0" presId="urn:microsoft.com/office/officeart/2005/8/layout/orgChart1"/>
    <dgm:cxn modelId="{A270CCD8-ADF4-4046-855C-F1806CBF899B}" type="presOf" srcId="{046B0133-586B-426F-AA36-A8FEDD3A956F}" destId="{2E843C65-F944-428E-9963-1C99AD906C4A}" srcOrd="0" destOrd="0" presId="urn:microsoft.com/office/officeart/2005/8/layout/orgChart1"/>
    <dgm:cxn modelId="{D0777454-1237-4E84-88A1-3CD5EA4D3918}" srcId="{046B0133-586B-426F-AA36-A8FEDD3A956F}" destId="{5C063146-FB14-4999-8D8C-AF8A756DA5B5}" srcOrd="3" destOrd="0" parTransId="{860A4849-8A02-407B-8F87-47FE048B541A}" sibTransId="{2CA2285B-6085-4354-828B-5A509FB2F285}"/>
    <dgm:cxn modelId="{5D03DCD9-102C-4DA4-B554-6F4D1F6C14F2}" type="presOf" srcId="{5E15F48A-BB8A-400D-BA40-F7B1D01E4359}" destId="{31B0BFB4-B822-47B9-AF08-BB6CD6CDDD73}" srcOrd="0" destOrd="0" presId="urn:microsoft.com/office/officeart/2005/8/layout/orgChart1"/>
    <dgm:cxn modelId="{2B480568-BD92-49BC-892F-66B06582B2B9}" srcId="{1A7E7FFA-7565-4DFB-8891-E7018CACADD5}" destId="{046B0133-586B-426F-AA36-A8FEDD3A956F}" srcOrd="0" destOrd="0" parTransId="{966334F3-C89C-4E3F-8D89-7A70430CF5F7}" sibTransId="{56B1DD25-3EEE-44A1-9278-10FF8BF5B05B}"/>
    <dgm:cxn modelId="{53F9A81E-9C94-47F7-946A-59A172F2A0F8}" srcId="{046B0133-586B-426F-AA36-A8FEDD3A956F}" destId="{E447281C-4262-41D2-8F68-309E6B365134}" srcOrd="4" destOrd="0" parTransId="{5E15F48A-BB8A-400D-BA40-F7B1D01E4359}" sibTransId="{0304A1B6-4659-4ED5-9AFB-E5C58612CEAF}"/>
    <dgm:cxn modelId="{0B01B18A-B6ED-43BD-B077-FE1E0AEF5292}" srcId="{046B0133-586B-426F-AA36-A8FEDD3A956F}" destId="{41936B65-3ADA-4FF5-A7B9-0D72702CC9A5}" srcOrd="2" destOrd="0" parTransId="{7A7DA0C1-FE55-48B4-A738-EFE3B8FF1F3F}" sibTransId="{D84343AD-065A-420C-8D1E-9B9BFEAB624A}"/>
    <dgm:cxn modelId="{D7C9B0AF-B2D1-41B6-9114-8544D4112034}" type="presOf" srcId="{C472641B-2EA0-4233-8167-6DF7A13DC4B7}" destId="{1CE403D0-5839-4092-967F-FD7FDD26E337}" srcOrd="0" destOrd="0" presId="urn:microsoft.com/office/officeart/2005/8/layout/orgChart1"/>
    <dgm:cxn modelId="{EC877E0C-C869-491F-B770-36BC27B8C811}" type="presParOf" srcId="{B646E550-5D76-4B4B-972F-B07C3F8A0EC3}" destId="{2476DEFE-C2EA-43D4-8907-AF4CA8B12421}" srcOrd="0" destOrd="0" presId="urn:microsoft.com/office/officeart/2005/8/layout/orgChart1"/>
    <dgm:cxn modelId="{7B1ABB6E-E616-4327-B288-561E2EAD5AC3}" type="presParOf" srcId="{2476DEFE-C2EA-43D4-8907-AF4CA8B12421}" destId="{824A88BF-8305-43EC-B33C-02B9DCAD7FBA}" srcOrd="0" destOrd="0" presId="urn:microsoft.com/office/officeart/2005/8/layout/orgChart1"/>
    <dgm:cxn modelId="{4FE3DABC-7784-4D6B-BF1B-F6E2F9379B5D}" type="presParOf" srcId="{824A88BF-8305-43EC-B33C-02B9DCAD7FBA}" destId="{2E843C65-F944-428E-9963-1C99AD906C4A}" srcOrd="0" destOrd="0" presId="urn:microsoft.com/office/officeart/2005/8/layout/orgChart1"/>
    <dgm:cxn modelId="{E7D3FF49-C0C8-4CFD-9A05-45123BF5F89D}" type="presParOf" srcId="{824A88BF-8305-43EC-B33C-02B9DCAD7FBA}" destId="{5038E835-0211-4AE3-9A02-B60DF954DD11}" srcOrd="1" destOrd="0" presId="urn:microsoft.com/office/officeart/2005/8/layout/orgChart1"/>
    <dgm:cxn modelId="{FE99841C-6028-4B96-B126-63D40E964274}" type="presParOf" srcId="{2476DEFE-C2EA-43D4-8907-AF4CA8B12421}" destId="{0943AE42-83C3-4C86-929B-B00E2F0E7E4B}" srcOrd="1" destOrd="0" presId="urn:microsoft.com/office/officeart/2005/8/layout/orgChart1"/>
    <dgm:cxn modelId="{611722AA-D841-48AD-85CA-F3205319E1C8}" type="presParOf" srcId="{0943AE42-83C3-4C86-929B-B00E2F0E7E4B}" destId="{421D0161-4CEE-46F3-B47F-7F18FBC7C1E2}" srcOrd="0" destOrd="0" presId="urn:microsoft.com/office/officeart/2005/8/layout/orgChart1"/>
    <dgm:cxn modelId="{129E9F2D-FC58-4ACF-84D8-452F19D32604}" type="presParOf" srcId="{0943AE42-83C3-4C86-929B-B00E2F0E7E4B}" destId="{01335DD7-3523-4872-A276-38B80A047F09}" srcOrd="1" destOrd="0" presId="urn:microsoft.com/office/officeart/2005/8/layout/orgChart1"/>
    <dgm:cxn modelId="{D4DEBC65-1A2C-426A-909A-9F183C086795}" type="presParOf" srcId="{01335DD7-3523-4872-A276-38B80A047F09}" destId="{74EA97EB-6FF0-4D42-8F5E-5C46E60431AB}" srcOrd="0" destOrd="0" presId="urn:microsoft.com/office/officeart/2005/8/layout/orgChart1"/>
    <dgm:cxn modelId="{92CBC2A0-08DA-463B-A1FB-AB5955F412AF}" type="presParOf" srcId="{74EA97EB-6FF0-4D42-8F5E-5C46E60431AB}" destId="{66AD7D58-A8F1-4544-81E4-9DC21FDA8785}" srcOrd="0" destOrd="0" presId="urn:microsoft.com/office/officeart/2005/8/layout/orgChart1"/>
    <dgm:cxn modelId="{DECF5C61-A0C3-4627-9E47-4891D7435E73}" type="presParOf" srcId="{74EA97EB-6FF0-4D42-8F5E-5C46E60431AB}" destId="{3A915F31-2D33-43AD-9CA6-316958EFA29F}" srcOrd="1" destOrd="0" presId="urn:microsoft.com/office/officeart/2005/8/layout/orgChart1"/>
    <dgm:cxn modelId="{863ED43E-067A-42AE-B3FF-CAE2CE220BDB}" type="presParOf" srcId="{01335DD7-3523-4872-A276-38B80A047F09}" destId="{3B4F01D7-E1BC-46DE-8E61-3C02614ABC71}" srcOrd="1" destOrd="0" presId="urn:microsoft.com/office/officeart/2005/8/layout/orgChart1"/>
    <dgm:cxn modelId="{8F7B554C-5EEB-4C83-9113-47A83506597C}" type="presParOf" srcId="{01335DD7-3523-4872-A276-38B80A047F09}" destId="{82FF2DD3-29A4-44D0-B90A-C45F0E3DA441}" srcOrd="2" destOrd="0" presId="urn:microsoft.com/office/officeart/2005/8/layout/orgChart1"/>
    <dgm:cxn modelId="{E99B8F65-EB27-4DF9-8CEA-7ABE68654B46}" type="presParOf" srcId="{0943AE42-83C3-4C86-929B-B00E2F0E7E4B}" destId="{C56A3062-1D4A-438F-96A8-E072FE306F75}" srcOrd="2" destOrd="0" presId="urn:microsoft.com/office/officeart/2005/8/layout/orgChart1"/>
    <dgm:cxn modelId="{964DC384-3340-4880-9FA2-1943483CA0A5}" type="presParOf" srcId="{0943AE42-83C3-4C86-929B-B00E2F0E7E4B}" destId="{75988B55-28C3-4A99-8CD2-CA5960EEDF7C}" srcOrd="3" destOrd="0" presId="urn:microsoft.com/office/officeart/2005/8/layout/orgChart1"/>
    <dgm:cxn modelId="{9BFB5018-45B4-4650-B2CE-EED893AB7E72}" type="presParOf" srcId="{75988B55-28C3-4A99-8CD2-CA5960EEDF7C}" destId="{BE84B942-4340-4522-BC96-0DCCF3B8ED98}" srcOrd="0" destOrd="0" presId="urn:microsoft.com/office/officeart/2005/8/layout/orgChart1"/>
    <dgm:cxn modelId="{5BDB6C0D-53AD-4F33-A85B-75CCB368EA49}" type="presParOf" srcId="{BE84B942-4340-4522-BC96-0DCCF3B8ED98}" destId="{DC68BD13-232C-4E40-B7E4-272BC292DCB5}" srcOrd="0" destOrd="0" presId="urn:microsoft.com/office/officeart/2005/8/layout/orgChart1"/>
    <dgm:cxn modelId="{02895A43-23BB-4C38-BC99-486DFDF5F081}" type="presParOf" srcId="{BE84B942-4340-4522-BC96-0DCCF3B8ED98}" destId="{433B31D7-3705-4238-9350-A9D44EAF3D3F}" srcOrd="1" destOrd="0" presId="urn:microsoft.com/office/officeart/2005/8/layout/orgChart1"/>
    <dgm:cxn modelId="{F2DFE1A1-5463-4A75-B209-18BAF9AB709E}" type="presParOf" srcId="{75988B55-28C3-4A99-8CD2-CA5960EEDF7C}" destId="{7B974578-A047-40B5-B48C-9D1C8B3A0E63}" srcOrd="1" destOrd="0" presId="urn:microsoft.com/office/officeart/2005/8/layout/orgChart1"/>
    <dgm:cxn modelId="{1BD34585-1A69-4C52-A9EF-001428BE5E43}" type="presParOf" srcId="{75988B55-28C3-4A99-8CD2-CA5960EEDF7C}" destId="{14554779-85A7-46CE-9687-C6A4767DB859}" srcOrd="2" destOrd="0" presId="urn:microsoft.com/office/officeart/2005/8/layout/orgChart1"/>
    <dgm:cxn modelId="{647356A5-296E-4A61-9B94-A8CB3FA9FDDA}" type="presParOf" srcId="{0943AE42-83C3-4C86-929B-B00E2F0E7E4B}" destId="{ACE10E9A-E341-4772-8253-6ECDC0FE11DC}" srcOrd="4" destOrd="0" presId="urn:microsoft.com/office/officeart/2005/8/layout/orgChart1"/>
    <dgm:cxn modelId="{355CE971-FBEE-4DFE-868B-373965758C77}" type="presParOf" srcId="{0943AE42-83C3-4C86-929B-B00E2F0E7E4B}" destId="{B9BE5841-F652-4333-855A-2F6D730D5CE9}" srcOrd="5" destOrd="0" presId="urn:microsoft.com/office/officeart/2005/8/layout/orgChart1"/>
    <dgm:cxn modelId="{693682A2-CEBE-47F1-B3E2-1D84FCA523C4}" type="presParOf" srcId="{B9BE5841-F652-4333-855A-2F6D730D5CE9}" destId="{3C6964D6-E39D-4A27-B690-AA87921E88A3}" srcOrd="0" destOrd="0" presId="urn:microsoft.com/office/officeart/2005/8/layout/orgChart1"/>
    <dgm:cxn modelId="{BD40D3F2-4D6A-41A7-879E-E785D0FC52AE}" type="presParOf" srcId="{3C6964D6-E39D-4A27-B690-AA87921E88A3}" destId="{18CF184B-18ED-4272-BAF2-FA03D32974C6}" srcOrd="0" destOrd="0" presId="urn:microsoft.com/office/officeart/2005/8/layout/orgChart1"/>
    <dgm:cxn modelId="{8B94CA25-C596-496D-A1CE-AA94A2503BD3}" type="presParOf" srcId="{3C6964D6-E39D-4A27-B690-AA87921E88A3}" destId="{B7A0A599-F4CF-4A38-B973-8513702E7EEF}" srcOrd="1" destOrd="0" presId="urn:microsoft.com/office/officeart/2005/8/layout/orgChart1"/>
    <dgm:cxn modelId="{DB3D9269-B133-464C-B916-34E0ADB49241}" type="presParOf" srcId="{B9BE5841-F652-4333-855A-2F6D730D5CE9}" destId="{FAF3D870-BB0E-45FF-9465-58CEA0DE8BBE}" srcOrd="1" destOrd="0" presId="urn:microsoft.com/office/officeart/2005/8/layout/orgChart1"/>
    <dgm:cxn modelId="{382C1150-4607-4E13-89F6-E89DB7758600}" type="presParOf" srcId="{B9BE5841-F652-4333-855A-2F6D730D5CE9}" destId="{7E0D6035-F177-4097-BF17-EC2FA2FE1D73}" srcOrd="2" destOrd="0" presId="urn:microsoft.com/office/officeart/2005/8/layout/orgChart1"/>
    <dgm:cxn modelId="{2521D170-FCF5-4EDC-B465-AE5D67EFB373}" type="presParOf" srcId="{0943AE42-83C3-4C86-929B-B00E2F0E7E4B}" destId="{E25F84B8-866C-4070-BAB3-37FD042B2941}" srcOrd="6" destOrd="0" presId="urn:microsoft.com/office/officeart/2005/8/layout/orgChart1"/>
    <dgm:cxn modelId="{8D0E24C0-4EDF-4800-A3E0-CFD8FEF5A4B5}" type="presParOf" srcId="{0943AE42-83C3-4C86-929B-B00E2F0E7E4B}" destId="{0E36C2E2-B5E7-4BD5-9B6E-1A54A36A6F20}" srcOrd="7" destOrd="0" presId="urn:microsoft.com/office/officeart/2005/8/layout/orgChart1"/>
    <dgm:cxn modelId="{2AAC813D-8890-4F53-B62C-CC2607C3C8CE}" type="presParOf" srcId="{0E36C2E2-B5E7-4BD5-9B6E-1A54A36A6F20}" destId="{83D6FA9C-8A5C-49FF-A6A4-65B94E3AA703}" srcOrd="0" destOrd="0" presId="urn:microsoft.com/office/officeart/2005/8/layout/orgChart1"/>
    <dgm:cxn modelId="{B46249A8-9452-4FBB-B9C8-6AEF1246BF14}" type="presParOf" srcId="{83D6FA9C-8A5C-49FF-A6A4-65B94E3AA703}" destId="{02ED5F8C-F296-42ED-950D-F2CD3B40BA4C}" srcOrd="0" destOrd="0" presId="urn:microsoft.com/office/officeart/2005/8/layout/orgChart1"/>
    <dgm:cxn modelId="{F85C5C38-9A11-42DF-8097-90DD5E304577}" type="presParOf" srcId="{83D6FA9C-8A5C-49FF-A6A4-65B94E3AA703}" destId="{F66C68C0-6866-43A2-8DDE-79DA72A0B120}" srcOrd="1" destOrd="0" presId="urn:microsoft.com/office/officeart/2005/8/layout/orgChart1"/>
    <dgm:cxn modelId="{50A181C1-D6A0-47AB-B89B-76F7200307A3}" type="presParOf" srcId="{0E36C2E2-B5E7-4BD5-9B6E-1A54A36A6F20}" destId="{AF9D1847-0DAA-48D3-9F99-BE15F8D466AC}" srcOrd="1" destOrd="0" presId="urn:microsoft.com/office/officeart/2005/8/layout/orgChart1"/>
    <dgm:cxn modelId="{94EBF9E3-D634-4D4D-8D11-CD41819DB25E}" type="presParOf" srcId="{0E36C2E2-B5E7-4BD5-9B6E-1A54A36A6F20}" destId="{3F844AEF-9EDC-4447-AC86-B4D703747562}" srcOrd="2" destOrd="0" presId="urn:microsoft.com/office/officeart/2005/8/layout/orgChart1"/>
    <dgm:cxn modelId="{4A799CD8-E26C-4632-8DAC-5212D96B7CF1}" type="presParOf" srcId="{2476DEFE-C2EA-43D4-8907-AF4CA8B12421}" destId="{D331F9D1-1E1D-4236-A2C7-A3847E8FF87E}" srcOrd="2" destOrd="0" presId="urn:microsoft.com/office/officeart/2005/8/layout/orgChart1"/>
    <dgm:cxn modelId="{6B4765B3-02D3-421D-BFDD-F314F7239AE5}" type="presParOf" srcId="{D331F9D1-1E1D-4236-A2C7-A3847E8FF87E}" destId="{31B0BFB4-B822-47B9-AF08-BB6CD6CDDD73}" srcOrd="0" destOrd="0" presId="urn:microsoft.com/office/officeart/2005/8/layout/orgChart1"/>
    <dgm:cxn modelId="{8B3BDD96-B70A-401A-A9A6-1FC3FDD8F061}" type="presParOf" srcId="{D331F9D1-1E1D-4236-A2C7-A3847E8FF87E}" destId="{593ABBAA-F9E8-4066-9A56-6A12B3112933}" srcOrd="1" destOrd="0" presId="urn:microsoft.com/office/officeart/2005/8/layout/orgChart1"/>
    <dgm:cxn modelId="{1FB58382-46EB-4E54-9872-C432785EB48D}" type="presParOf" srcId="{593ABBAA-F9E8-4066-9A56-6A12B3112933}" destId="{E4D7721A-733B-4F9D-8210-77DE37FABE08}" srcOrd="0" destOrd="0" presId="urn:microsoft.com/office/officeart/2005/8/layout/orgChart1"/>
    <dgm:cxn modelId="{9B4FF23F-4097-4319-84AE-9529F267785F}" type="presParOf" srcId="{E4D7721A-733B-4F9D-8210-77DE37FABE08}" destId="{951B6A25-7B15-41F5-B14B-EE79BF20E02F}" srcOrd="0" destOrd="0" presId="urn:microsoft.com/office/officeart/2005/8/layout/orgChart1"/>
    <dgm:cxn modelId="{0D6A4B25-3E33-4769-ABED-380F99AE7CDB}" type="presParOf" srcId="{E4D7721A-733B-4F9D-8210-77DE37FABE08}" destId="{A78DD418-2C6E-4891-91D7-9F4768813384}" srcOrd="1" destOrd="0" presId="urn:microsoft.com/office/officeart/2005/8/layout/orgChart1"/>
    <dgm:cxn modelId="{E4E293E4-C70B-451B-8051-2213E40DAC93}" type="presParOf" srcId="{593ABBAA-F9E8-4066-9A56-6A12B3112933}" destId="{E4308CAE-90E1-4A68-8AD5-018FB6FD3658}" srcOrd="1" destOrd="0" presId="urn:microsoft.com/office/officeart/2005/8/layout/orgChart1"/>
    <dgm:cxn modelId="{18EB57B6-653E-4AA2-93FE-C41A2C381F4F}" type="presParOf" srcId="{593ABBAA-F9E8-4066-9A56-6A12B3112933}" destId="{335820C9-EDC0-48B8-97AF-9B392CE7FD21}" srcOrd="2" destOrd="0" presId="urn:microsoft.com/office/officeart/2005/8/layout/orgChart1"/>
    <dgm:cxn modelId="{331DC098-0CA2-46EB-86AA-5DFD0AE0EE4D}" type="presParOf" srcId="{D331F9D1-1E1D-4236-A2C7-A3847E8FF87E}" destId="{1CE403D0-5839-4092-967F-FD7FDD26E337}" srcOrd="2" destOrd="0" presId="urn:microsoft.com/office/officeart/2005/8/layout/orgChart1"/>
    <dgm:cxn modelId="{10E060D3-42C0-4E06-AE52-EBE5856546A5}" type="presParOf" srcId="{D331F9D1-1E1D-4236-A2C7-A3847E8FF87E}" destId="{C16417BE-D309-410C-9BCE-18545E628A53}" srcOrd="3" destOrd="0" presId="urn:microsoft.com/office/officeart/2005/8/layout/orgChart1"/>
    <dgm:cxn modelId="{343023C9-8E98-42D0-83CA-6EA2D9A82E02}" type="presParOf" srcId="{C16417BE-D309-410C-9BCE-18545E628A53}" destId="{9F505125-A0CE-4E4E-8CCB-50DBFFD14AEE}" srcOrd="0" destOrd="0" presId="urn:microsoft.com/office/officeart/2005/8/layout/orgChart1"/>
    <dgm:cxn modelId="{AFBE6A22-D523-4D1A-9AD4-7D6BB81DC714}" type="presParOf" srcId="{9F505125-A0CE-4E4E-8CCB-50DBFFD14AEE}" destId="{5359F04C-278A-438E-BFA0-E58992977AEE}" srcOrd="0" destOrd="0" presId="urn:microsoft.com/office/officeart/2005/8/layout/orgChart1"/>
    <dgm:cxn modelId="{FEE62639-BEF8-472B-908E-B2277679A4E8}" type="presParOf" srcId="{9F505125-A0CE-4E4E-8CCB-50DBFFD14AEE}" destId="{8E067AB1-ECE8-4841-AD8D-32FD1DD14F3E}" srcOrd="1" destOrd="0" presId="urn:microsoft.com/office/officeart/2005/8/layout/orgChart1"/>
    <dgm:cxn modelId="{0BB887EF-785B-452F-8C32-C56F58921DCE}" type="presParOf" srcId="{C16417BE-D309-410C-9BCE-18545E628A53}" destId="{BBB31CBD-C1B4-4465-A7DA-0E988A468308}" srcOrd="1" destOrd="0" presId="urn:microsoft.com/office/officeart/2005/8/layout/orgChart1"/>
    <dgm:cxn modelId="{5007F183-4018-44B4-9B63-DF469DD849DC}" type="presParOf" srcId="{C16417BE-D309-410C-9BCE-18545E628A53}" destId="{28F75623-F997-4ED9-BCB1-D32C2D7F25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AC93B-FD43-4FA1-B384-FE273193F0FC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28E44-3850-435D-86F2-E0FCF7A2C06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90852-60A5-460F-8045-71BF5F624809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8BBCF-3158-4868-BF0E-35642ADBC99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C298-B7D0-42E8-95E7-94BE00D6A082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78AB-ADE1-43C7-9CFD-ED9EDC78AA7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0DDA08-F762-43DF-A1E0-4689BF145A5E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2AE82E-DD7C-498F-ADA4-2758ED1A9E7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9D4C3-9B44-4E0B-8CB9-9FBC31198C54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3BA1-580C-4EAD-AD14-83B7D90E8A9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62EB-BE02-41B1-823B-3DCD9AFC1B61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DD03-FACC-4E5C-9EE1-F40312416EE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8BE9-A15B-4353-8274-42194FD10481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E2DF-D3CE-4A08-BE51-6C926D4B7F7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268A4E-B178-4195-A342-3F0448D44252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21BC45-9A7E-416C-93B5-9F66E914947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1D4C8-779F-4F40-831F-4C4A464B3BBE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4644-EBA5-4EA5-9AD5-ABF043D1F57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1571E9-DA11-4F83-8830-AE8A393496AB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DD0305-2FBE-4809-9708-1D4E4CBA1A1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AFAC55-3416-4714-8DA4-7BCE02614F1A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75C299-7F72-4FCF-ADC8-39293876689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489423-94D3-405A-97A9-0ADDAD22A1E8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6315E-9EAC-4578-AC45-CC8F73273CB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071563"/>
            <a:ext cx="6172200" cy="1893887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u="sng" dirty="0" smtClean="0">
                <a:solidFill>
                  <a:schemeClr val="accent3">
                    <a:lumMod val="75000"/>
                  </a:schemeClr>
                </a:solidFill>
              </a:rPr>
              <a:t>ФУНКЦІЇ СОЦІОЛОГІЇ УПРАВЛІННЯ ЯК НАУКИ</a:t>
            </a:r>
            <a:endParaRPr lang="ru-RU" sz="36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5750"/>
            <a:ext cx="6172200" cy="2054225"/>
          </a:xfrm>
        </p:spPr>
        <p:txBody>
          <a:bodyPr anchor="ctr"/>
          <a:lstStyle/>
          <a:p>
            <a:pPr indent="45000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400" i="1" u="heavy" dirty="0" smtClean="0">
                <a:uFill>
                  <a:solidFill>
                    <a:schemeClr val="accent3">
                      <a:lumMod val="75000"/>
                    </a:schemeClr>
                  </a:solidFill>
                </a:uFill>
              </a:rPr>
              <a:t>Управління</a:t>
            </a:r>
            <a:r>
              <a:rPr lang="uk-UA" dirty="0" smtClean="0"/>
              <a:t> –</a:t>
            </a:r>
            <a:r>
              <a:rPr lang="uk-UA" sz="2000" dirty="0" smtClean="0"/>
              <a:t> процес впливу однієї особи на іншу відповідно до поставлених завдань.</a:t>
            </a:r>
            <a:endParaRPr lang="ru-RU" sz="2000" dirty="0"/>
          </a:p>
        </p:txBody>
      </p:sp>
      <p:pic>
        <p:nvPicPr>
          <p:cNvPr id="4098" name="Picture 2" descr="C:\D&amp;S\User\Рабочий стол\Мама печатать\upravlenie_13964377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357438"/>
            <a:ext cx="485775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spc="300" dirty="0" smtClean="0">
                <a:solidFill>
                  <a:schemeClr val="accent3">
                    <a:lumMod val="75000"/>
                  </a:schemeClr>
                </a:solidFill>
              </a:rPr>
              <a:t>ФУНКЦІЇ УПРАВЛІННЯ</a:t>
            </a:r>
            <a:endParaRPr lang="ru-RU" b="1" spc="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86322"/>
            <a:ext cx="7467600" cy="1687630"/>
          </a:xfr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450000" algn="ctr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/>
              <a:t>Сукупність особливих дій та операцій, які виражають психологічну специфіку управлінської діяльності у процесі життєдіяльності організації</a:t>
            </a:r>
            <a:endParaRPr lang="ru-RU" dirty="0"/>
          </a:p>
        </p:txBody>
      </p:sp>
      <p:pic>
        <p:nvPicPr>
          <p:cNvPr id="2050" name="Picture 2" descr="C:\D&amp;S\User\Рабочий стол\Мама печатать\proektne-upravlnnya-ce-scho-take-plyusi-mnusi_66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428750"/>
            <a:ext cx="32146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467600" cy="17748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КЛАСИФІКАЦІЇ ЗА ПРИНЦИПОМ ДІЯЛЬНОСТІ КЕРІВНИКА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4578" name="Picture 3" descr="C:\D&amp;S\User\Рабочий стол\Мама печатать\77649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07168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543800" cy="1143000"/>
          </a:xfr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КЛАСИФІКАЦІЯ В.ШЕПЕЛЯ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57158" y="2571744"/>
            <a:ext cx="3714776" cy="3886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збереження здоров'я персоналу і навколишнього середовища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колективна згуртованість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професійна підготовка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соціальна мотивація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57686" y="2571744"/>
            <a:ext cx="3657600" cy="3886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інформаційно-діагностична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розпорядчо-виконавська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соціальний прогноз</a:t>
            </a:r>
            <a:endParaRPr lang="ru-RU" sz="1800" dirty="0"/>
          </a:p>
        </p:txBody>
      </p:sp>
      <p:sp>
        <p:nvSpPr>
          <p:cNvPr id="25608" name="Текст 4"/>
          <p:cNvSpPr>
            <a:spLocks noGrp="1"/>
          </p:cNvSpPr>
          <p:nvPr>
            <p:ph type="body" sz="quarter" idx="1"/>
          </p:nvPr>
        </p:nvSpPr>
        <p:spPr>
          <a:xfrm>
            <a:off x="428625" y="1785938"/>
            <a:ext cx="3657600" cy="658812"/>
          </a:xfrm>
        </p:spPr>
        <p:txBody>
          <a:bodyPr/>
          <a:lstStyle/>
          <a:p>
            <a:pPr algn="ctr"/>
            <a:r>
              <a:rPr lang="uk-UA" smtClean="0"/>
              <a:t>ЗАГАЛЬНІ</a:t>
            </a:r>
            <a:endParaRPr lang="ru-RU" smtClean="0"/>
          </a:p>
        </p:txBody>
      </p:sp>
      <p:sp>
        <p:nvSpPr>
          <p:cNvPr id="25609" name="Текст 5"/>
          <p:cNvSpPr>
            <a:spLocks noGrp="1"/>
          </p:cNvSpPr>
          <p:nvPr>
            <p:ph type="body" sz="quarter" idx="3"/>
          </p:nvPr>
        </p:nvSpPr>
        <p:spPr>
          <a:xfrm>
            <a:off x="4357688" y="1785938"/>
            <a:ext cx="3657600" cy="658812"/>
          </a:xfrm>
        </p:spPr>
        <p:txBody>
          <a:bodyPr/>
          <a:lstStyle/>
          <a:p>
            <a:pPr algn="ctr"/>
            <a:r>
              <a:rPr lang="uk-UA" smtClean="0"/>
              <a:t>СПЕЦИФІЧНІ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КЛАСИФІКАЦІЯ Д.КРЕЧА, Р.КРАТЧФІЛДА ТА Е.БЕЛАШІ: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КЛАСИФІКАЦІЯ Д.КРЕЧА, Р.КРАТЧФІЛДА ТА Е.БЕЛАШІ: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467600" cy="17748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КЛАСИФІКАЦІЇ ЗА ПРИНЦИПОМ ОРГАНІЗАЦІЇ РОБОТИ КОЛЕКТИВУ 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8674" name="Picture 3" descr="C:\D&amp;S\User\Рабочий стол\Мама печатать\77649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07168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КЛАСИФІКАЦІЯ В.РУБАХІН, А.</a:t>
            </a:r>
            <a:r>
              <a:rPr lang="uk-UA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ФІЛІПОВА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28596" y="2357430"/>
            <a:ext cx="3714776" cy="3886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визначення цілей та головних напрямів діяльності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створення згуртованого колективу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формування організаторської структури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планово-економічна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кадрова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err="1" smtClean="0"/>
              <a:t>технолого-управлінська</a:t>
            </a:r>
            <a:endParaRPr lang="ru-RU" sz="1800" dirty="0"/>
          </a:p>
        </p:txBody>
      </p:sp>
      <p:sp>
        <p:nvSpPr>
          <p:cNvPr id="29704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/>
            <a:r>
              <a:rPr lang="uk-UA" smtClean="0"/>
              <a:t>ОСНОВНІ</a:t>
            </a:r>
            <a:endParaRPr lang="ru-RU" smtClean="0"/>
          </a:p>
        </p:txBody>
      </p:sp>
      <p:sp>
        <p:nvSpPr>
          <p:cNvPr id="29705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/>
            <a:r>
              <a:rPr lang="uk-UA" smtClean="0"/>
              <a:t>СПЕЦІАЛЬНІ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КЛАСИФІКАЦІЯ О.БАНДУРКИ, С.БОЧАРОВА ТА О.ЗЕМЛЯНСЬКОЇ</a:t>
            </a:r>
            <a:endParaRPr lang="ru-RU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28596" y="2357430"/>
            <a:ext cx="3714776" cy="3886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uk-UA" sz="1800" dirty="0" smtClean="0"/>
              <a:t>Є визначальним елементом управлінської діяльності, адже сутність управління полягає у виконанні планів і завдань, досягненні цілей організації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загально-організаційна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матеріально-технічна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фінансова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обліку і контролю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політико-правова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соціальна</a:t>
            </a:r>
          </a:p>
          <a:p>
            <a:pPr marL="274320" indent="-274320" algn="ctr" fontAlgn="auto">
              <a:lnSpc>
                <a:spcPct val="200000"/>
              </a:lnSpc>
              <a:spcAft>
                <a:spcPts val="0"/>
              </a:spcAft>
              <a:buClrTx/>
              <a:buFont typeface="Wingdings"/>
              <a:buChar char=""/>
              <a:defRPr/>
            </a:pPr>
            <a:r>
              <a:rPr lang="uk-UA" sz="1800" dirty="0" smtClean="0"/>
              <a:t>мотиваційна</a:t>
            </a:r>
            <a:endParaRPr lang="ru-RU" sz="1800" dirty="0"/>
          </a:p>
        </p:txBody>
      </p:sp>
      <p:sp>
        <p:nvSpPr>
          <p:cNvPr id="30728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/>
            <a:r>
              <a:rPr lang="uk-UA" smtClean="0"/>
              <a:t>ЦІЛЬОВІ</a:t>
            </a:r>
            <a:endParaRPr lang="ru-RU" smtClean="0"/>
          </a:p>
        </p:txBody>
      </p:sp>
      <p:sp>
        <p:nvSpPr>
          <p:cNvPr id="30729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/>
            <a:r>
              <a:rPr lang="uk-UA" smtClean="0"/>
              <a:t>ОРГАНІЗАЦІЙНІ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u="sng" dirty="0" smtClean="0">
                <a:solidFill>
                  <a:schemeClr val="accent3">
                    <a:lumMod val="75000"/>
                  </a:schemeClr>
                </a:solidFill>
              </a:rPr>
              <a:t>ВИСНОВКИ</a:t>
            </a:r>
            <a:endParaRPr lang="ru-RU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61488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50000" algn="just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/>
              <a:t>Ефективність управлінської діяльності залежить від розуміння керівником управлінських функцій, завдань, способів стимулювання та об'єднання зусиль працівників на досягнення цілей організації. Кожна управлінська дія вибудовується з урахуванням індивідуальних можливостей і здібностей працівників.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</a:rPr>
              <a:t>ЗМІСТ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29114" cy="425769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/>
              <a:buChar char=""/>
              <a:defRPr/>
            </a:pPr>
            <a:r>
              <a:rPr lang="uk-UA" sz="2000" dirty="0" smtClean="0"/>
              <a:t>Функції соціології управління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/>
              <a:buChar char=""/>
              <a:defRPr/>
            </a:pPr>
            <a:r>
              <a:rPr lang="uk-UA" sz="2000" dirty="0" smtClean="0"/>
              <a:t>Функції управління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/>
              <a:buChar char=""/>
              <a:defRPr/>
            </a:pPr>
            <a:r>
              <a:rPr lang="uk-UA" sz="2000" dirty="0" smtClean="0"/>
              <a:t>Класифікація за принципом діяльності керівника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/>
              <a:buChar char=""/>
              <a:defRPr/>
            </a:pPr>
            <a:r>
              <a:rPr lang="uk-UA" sz="2000" dirty="0" smtClean="0"/>
              <a:t>Класифікація за принципом організації роботи колективу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/>
              <a:buChar char=""/>
              <a:defRPr/>
            </a:pPr>
            <a:r>
              <a:rPr lang="uk-UA" sz="2000" dirty="0" smtClean="0"/>
              <a:t>Висновки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/>
              <a:buChar char=""/>
              <a:defRPr/>
            </a:pPr>
            <a:r>
              <a:rPr lang="uk-UA" sz="2000" dirty="0" smtClean="0"/>
              <a:t>Література</a:t>
            </a:r>
            <a:endParaRPr lang="ru-RU" sz="2000" dirty="0"/>
          </a:p>
        </p:txBody>
      </p:sp>
      <p:pic>
        <p:nvPicPr>
          <p:cNvPr id="1026" name="Picture 2" descr="C:\D&amp;S\User\Рабочий стол\Мама печатать\Объединяй-и-властву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357438"/>
            <a:ext cx="3690937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572250" cy="2878137"/>
          </a:xfrm>
        </p:spPr>
        <p:txBody>
          <a:bodyPr anchor="ctr"/>
          <a:lstStyle/>
          <a:p>
            <a:pPr indent="45000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400" i="1" u="heavy" dirty="0" smtClean="0">
                <a:uFill>
                  <a:solidFill>
                    <a:schemeClr val="accent3"/>
                  </a:solidFill>
                </a:uFill>
                <a:latin typeface="+mn-lt"/>
              </a:rPr>
              <a:t>Соціологія управління</a:t>
            </a:r>
            <a:r>
              <a:rPr lang="uk-UA" sz="2400" i="1" dirty="0" smtClean="0">
                <a:uFill>
                  <a:solidFill>
                    <a:schemeClr val="accent3"/>
                  </a:solidFill>
                </a:uFill>
                <a:latin typeface="+mn-lt"/>
              </a:rPr>
              <a:t> </a:t>
            </a:r>
            <a:r>
              <a:rPr lang="uk-UA" sz="2000" dirty="0" smtClean="0">
                <a:latin typeface="+mn-lt"/>
              </a:rPr>
              <a:t>– </a:t>
            </a:r>
            <a:r>
              <a:rPr lang="uk-UA" sz="2000" b="0" dirty="0" smtClean="0">
                <a:latin typeface="+mn-lt"/>
              </a:rPr>
              <a:t>галузь соціології, яка вивчає закономірності, засоби, форми та методи цілеспрямованого впливу на соціальні відносини, також структуру та процеси, які відбуваються у суспільстві.</a:t>
            </a:r>
            <a:endParaRPr lang="ru-RU" sz="2000" b="0" dirty="0">
              <a:latin typeface="+mn-lt"/>
            </a:endParaRPr>
          </a:p>
        </p:txBody>
      </p:sp>
      <p:pic>
        <p:nvPicPr>
          <p:cNvPr id="1026" name="Picture 2" descr="C:\D&amp;S\User\Рабочий стол\Мама печатать\580_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3286125"/>
            <a:ext cx="3857625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spc="300" dirty="0" smtClean="0">
                <a:solidFill>
                  <a:schemeClr val="accent3">
                    <a:lumMod val="75000"/>
                  </a:schemeClr>
                </a:solidFill>
              </a:rPr>
              <a:t>ФУНКЦІЇ СОЦІОЛОГІЇ УПРАВЛІННЯ</a:t>
            </a:r>
            <a:endParaRPr lang="ru-RU" b="1" spc="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86322"/>
            <a:ext cx="7467600" cy="1687630"/>
          </a:xfr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450000" algn="ctr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/>
              <a:t>Особливий вид діяльності, який виражає напрями та стадії цілеспрямованого впливу на зв'язки та відносини людей у суспільстві</a:t>
            </a:r>
            <a:endParaRPr lang="ru-RU" dirty="0"/>
          </a:p>
        </p:txBody>
      </p:sp>
      <p:pic>
        <p:nvPicPr>
          <p:cNvPr id="2050" name="Picture 2" descr="C:\D&amp;S\User\Рабочий стол\Мама печатать\proektne-upravlnnya-ce-scho-take-plyusi-mnusi_66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428750"/>
            <a:ext cx="32146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u="sng" spc="300" dirty="0" smtClean="0">
                <a:solidFill>
                  <a:schemeClr val="accent3">
                    <a:lumMod val="75000"/>
                  </a:schemeClr>
                </a:solidFill>
              </a:rPr>
              <a:t>ОСНОВНІ ФУНКЦІЇ:</a:t>
            </a:r>
            <a:endParaRPr lang="ru-RU" b="1" i="1" u="sng" spc="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3657600" cy="404337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/>
              <a:buChar char=""/>
              <a:defRPr/>
            </a:pPr>
            <a:r>
              <a:rPr lang="uk-UA" dirty="0" smtClean="0"/>
              <a:t>Планування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/>
              <a:buChar char=""/>
              <a:defRPr/>
            </a:pPr>
            <a:r>
              <a:rPr lang="uk-UA" dirty="0" smtClean="0"/>
              <a:t>Організація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/>
              <a:buChar char=""/>
              <a:defRPr/>
            </a:pPr>
            <a:r>
              <a:rPr lang="uk-UA" dirty="0" smtClean="0"/>
              <a:t>Мотивація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/>
              <a:buChar char=""/>
              <a:defRPr/>
            </a:pPr>
            <a:r>
              <a:rPr lang="uk-UA" dirty="0" smtClean="0"/>
              <a:t>Контроль</a:t>
            </a:r>
          </a:p>
          <a:p>
            <a:pPr marL="274320" indent="468000" algn="just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/>
              <a:buChar char=""/>
              <a:defRPr/>
            </a:pPr>
            <a:r>
              <a:rPr lang="uk-UA" i="1" dirty="0" smtClean="0"/>
              <a:t>попередній</a:t>
            </a:r>
          </a:p>
          <a:p>
            <a:pPr marL="274320" indent="468000" algn="just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/>
              <a:buChar char=""/>
              <a:defRPr/>
            </a:pPr>
            <a:r>
              <a:rPr lang="uk-UA" i="1" dirty="0" smtClean="0"/>
              <a:t>поточний</a:t>
            </a:r>
          </a:p>
          <a:p>
            <a:pPr marL="274320" indent="468000" algn="just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/>
              <a:buChar char=""/>
              <a:defRPr/>
            </a:pPr>
            <a:r>
              <a:rPr lang="uk-UA" i="1" dirty="0" smtClean="0"/>
              <a:t>заключний</a:t>
            </a:r>
            <a:endParaRPr lang="ru-RU" i="1" dirty="0"/>
          </a:p>
        </p:txBody>
      </p:sp>
      <p:pic>
        <p:nvPicPr>
          <p:cNvPr id="3074" name="Picture 2" descr="C:\D&amp;S\User\Рабочий стол\Мама печатать\КАФЕДРА_ПУБЛІЧНОГО_УПРАВЛІННЯ_ТА_ГУМАНІТАРНИХ_НАУК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785938"/>
            <a:ext cx="3943350" cy="3943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7467600" cy="1143000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ПЛАНУВАННЯ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4714908" cy="564360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50000" algn="just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err="1" smtClean="0"/>
              <a:t>Функція</a:t>
            </a:r>
            <a:r>
              <a:rPr lang="ru-RU" sz="1800" dirty="0" smtClean="0"/>
              <a:t> менеджменту </a:t>
            </a:r>
            <a:r>
              <a:rPr lang="ru-RU" sz="1800" dirty="0" err="1" smtClean="0"/>
              <a:t>являє</a:t>
            </a:r>
            <a:r>
              <a:rPr lang="ru-RU" sz="1800" dirty="0" smtClean="0"/>
              <a:t> собою вид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 по </a:t>
            </a:r>
            <a:r>
              <a:rPr lang="ru-RU" sz="1800" dirty="0" err="1" smtClean="0"/>
              <a:t>формуванню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засобів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впливу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забезпечують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досягнення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поставлених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цілей</a:t>
            </a:r>
            <a:r>
              <a:rPr lang="ru-RU" sz="1800" dirty="0" smtClean="0"/>
              <a:t>. </a:t>
            </a:r>
          </a:p>
          <a:p>
            <a:pPr marL="0" indent="450000" algn="just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err="1" smtClean="0"/>
              <a:t>Сутність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планування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виявляється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конкретизації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цілей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фірми </a:t>
            </a:r>
            <a:r>
              <a:rPr lang="ru-RU" sz="1800" dirty="0" err="1" smtClean="0"/>
              <a:t>і</a:t>
            </a:r>
            <a:r>
              <a:rPr lang="ru-RU" sz="1800" dirty="0" smtClean="0"/>
              <a:t> кожного </a:t>
            </a:r>
            <a:r>
              <a:rPr lang="ru-RU" sz="1800" dirty="0" err="1" smtClean="0"/>
              <a:t>підрозділу</a:t>
            </a:r>
            <a:r>
              <a:rPr lang="ru-RU" sz="1800" dirty="0" smtClean="0"/>
              <a:t> </a:t>
            </a:r>
            <a:r>
              <a:rPr lang="ru-RU" sz="1800" dirty="0" err="1" smtClean="0"/>
              <a:t>окремо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встановлений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період</a:t>
            </a:r>
            <a:r>
              <a:rPr lang="ru-RU" sz="1800" dirty="0" smtClean="0"/>
              <a:t>: </a:t>
            </a:r>
            <a:r>
              <a:rPr lang="ru-RU" sz="1800" dirty="0" err="1" smtClean="0"/>
              <a:t>визначення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господарських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завдань</a:t>
            </a:r>
            <a:r>
              <a:rPr lang="ru-RU" sz="1800" dirty="0" smtClean="0"/>
              <a:t>, </a:t>
            </a:r>
            <a:r>
              <a:rPr lang="ru-RU" sz="1800" dirty="0" err="1" smtClean="0"/>
              <a:t>засобів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досягнення</a:t>
            </a:r>
            <a:r>
              <a:rPr lang="ru-RU" sz="1800" dirty="0" smtClean="0"/>
              <a:t>, термінів </a:t>
            </a:r>
            <a:r>
              <a:rPr lang="ru-RU" sz="1800" dirty="0" err="1" smtClean="0"/>
              <a:t>і</a:t>
            </a:r>
            <a:r>
              <a:rPr lang="ru-RU" sz="1800" dirty="0" smtClean="0"/>
              <a:t> послідовності </a:t>
            </a:r>
            <a:r>
              <a:rPr lang="ru-RU" sz="1800" dirty="0" err="1" smtClean="0"/>
              <a:t>реалізації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виявлення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матеріальних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трудових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фінансових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ресурсів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вирішення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поставлених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завдань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1026" name="Picture 2" descr="C:\D&amp;S\User\Рабочий стол\Мама печатать\1471880533_plan-diyal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75" y="2000250"/>
            <a:ext cx="36591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7467600" cy="1143000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ОРГАНІЗАЦІЯ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4714908" cy="564360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45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Адміністративно-організаційне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управління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передбачає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визначення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фірми,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встановлення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взаємозв'язків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розподіл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функцій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між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всіма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підрозділами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надання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прав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встановлення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відповідальності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між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працівниками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апарату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управління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45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Оперативне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управління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забезпечує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функціонування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фірми відповідно до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затвердженого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плану.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Воно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полягає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періодичному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безперервному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порівнянні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фактично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отриманих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результатів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результатами,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наміченими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планом,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наступного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коректування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450000" algn="just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endParaRPr lang="ru-RU" sz="1800" dirty="0" smtClean="0"/>
          </a:p>
          <a:p>
            <a:pPr marL="0" indent="450000" algn="just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endParaRPr lang="ru-RU" sz="1800" dirty="0"/>
          </a:p>
        </p:txBody>
      </p:sp>
      <p:pic>
        <p:nvPicPr>
          <p:cNvPr id="2050" name="Picture 2" descr="C:\D&amp;S\User\Рабочий стол\Мама печатать\osvita-vybir-300x24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75" y="2143125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МОТИВАЦІЯ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4714908" cy="435771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5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/>
              <a:t>Основна </a:t>
            </a:r>
            <a:r>
              <a:rPr lang="ru-RU" sz="1800" dirty="0" err="1" smtClean="0"/>
              <a:t>функція</a:t>
            </a:r>
            <a:r>
              <a:rPr lang="ru-RU" sz="1800" dirty="0" smtClean="0"/>
              <a:t> менеджменту </a:t>
            </a:r>
            <a:r>
              <a:rPr lang="ru-RU" sz="1800" dirty="0" err="1" smtClean="0"/>
              <a:t>пов'язана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процесом </a:t>
            </a:r>
            <a:r>
              <a:rPr lang="ru-RU" sz="1800" dirty="0" err="1" smtClean="0"/>
              <a:t>спонукання</a:t>
            </a:r>
            <a:r>
              <a:rPr lang="ru-RU" sz="1800" dirty="0" smtClean="0"/>
              <a:t> себе та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людей до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формування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мотивів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поведінки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досягнення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особистих</a:t>
            </a:r>
            <a:r>
              <a:rPr lang="ru-RU" sz="1800" dirty="0" smtClean="0"/>
              <a:t> </a:t>
            </a:r>
            <a:r>
              <a:rPr lang="ru-RU" sz="1800" dirty="0" err="1" smtClean="0"/>
              <a:t>цілей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організації</a:t>
            </a:r>
            <a:r>
              <a:rPr lang="ru-RU" sz="1800" dirty="0" smtClean="0"/>
              <a:t>.</a:t>
            </a:r>
          </a:p>
          <a:p>
            <a:pPr marL="0" indent="45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/>
              <a:t>Мотив -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спонукальна</a:t>
            </a:r>
            <a:r>
              <a:rPr lang="ru-RU" sz="1800" dirty="0" smtClean="0"/>
              <a:t> причина, </a:t>
            </a:r>
            <a:r>
              <a:rPr lang="ru-RU" sz="1800" dirty="0" err="1" smtClean="0"/>
              <a:t>привід</a:t>
            </a:r>
            <a:r>
              <a:rPr lang="ru-RU" sz="1800" dirty="0" smtClean="0"/>
              <a:t> до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. </a:t>
            </a:r>
          </a:p>
          <a:p>
            <a:pPr marL="0" indent="45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/>
              <a:t>Потреби -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усвідомлена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відсутність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чого-небудь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спричиняє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спонукання</a:t>
            </a:r>
            <a:r>
              <a:rPr lang="ru-RU" sz="1800" dirty="0" smtClean="0"/>
              <a:t> до </a:t>
            </a:r>
            <a:r>
              <a:rPr lang="ru-RU" sz="1800" dirty="0" err="1" smtClean="0"/>
              <a:t>дії</a:t>
            </a:r>
            <a:r>
              <a:rPr lang="ru-RU" sz="1800" dirty="0" smtClean="0"/>
              <a:t>.</a:t>
            </a:r>
          </a:p>
          <a:p>
            <a:pPr marL="0" indent="450000" algn="just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endParaRPr lang="ru-RU" sz="1800" dirty="0"/>
          </a:p>
        </p:txBody>
      </p:sp>
      <p:pic>
        <p:nvPicPr>
          <p:cNvPr id="3074" name="Picture 2" descr="C:\D&amp;S\User\Рабочий стол\Мама печатать\pla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2232025"/>
            <a:ext cx="359568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КОНТРОЛЬ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928802"/>
            <a:ext cx="4714908" cy="392909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5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err="1" smtClean="0"/>
              <a:t>Системне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спостереження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виконанням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планів</a:t>
            </a:r>
            <a:r>
              <a:rPr lang="ru-RU" sz="1800" dirty="0" smtClean="0"/>
              <a:t>, </a:t>
            </a:r>
            <a:r>
              <a:rPr lang="ru-RU" sz="1800" dirty="0" err="1" smtClean="0"/>
              <a:t>завдань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результатами </a:t>
            </a:r>
            <a:r>
              <a:rPr lang="ru-RU" sz="1800" dirty="0" err="1" smtClean="0"/>
              <a:t>господарської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, </a:t>
            </a:r>
            <a:r>
              <a:rPr lang="ru-RU" sz="1800" dirty="0" err="1" smtClean="0"/>
              <a:t>забезпечення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</a:t>
            </a:r>
            <a:r>
              <a:rPr lang="ru-RU" sz="1800" dirty="0" err="1" smtClean="0"/>
              <a:t>інформації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зворотного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зв'язку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керованим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об'єктом</a:t>
            </a:r>
            <a:r>
              <a:rPr lang="ru-RU" sz="1800" dirty="0" smtClean="0"/>
              <a:t>. </a:t>
            </a:r>
            <a:r>
              <a:rPr lang="ru-RU" sz="1800" dirty="0" err="1" smtClean="0"/>
              <a:t>Облік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контроль </a:t>
            </a:r>
            <a:r>
              <a:rPr lang="ru-RU" sz="1800" dirty="0" err="1" smtClean="0"/>
              <a:t>необхідні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управління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планової</a:t>
            </a:r>
            <a:r>
              <a:rPr lang="ru-RU" sz="1800" dirty="0" smtClean="0"/>
              <a:t>, </a:t>
            </a:r>
            <a:r>
              <a:rPr lang="ru-RU" sz="1800" dirty="0" err="1" smtClean="0"/>
              <a:t>фінансової</a:t>
            </a:r>
            <a:r>
              <a:rPr lang="ru-RU" sz="1800" dirty="0" smtClean="0"/>
              <a:t>, </a:t>
            </a:r>
            <a:r>
              <a:rPr lang="ru-RU" sz="1800" dirty="0" err="1" smtClean="0"/>
              <a:t>виробничої</a:t>
            </a:r>
            <a:r>
              <a:rPr lang="ru-RU" sz="1800" dirty="0" smtClean="0"/>
              <a:t> та </a:t>
            </a:r>
            <a:r>
              <a:rPr lang="ru-RU" sz="1800" dirty="0" err="1" smtClean="0"/>
              <a:t>трудової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дисципліни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підприємстві</a:t>
            </a:r>
            <a:r>
              <a:rPr lang="ru-RU" sz="1800" dirty="0" smtClean="0"/>
              <a:t>. </a:t>
            </a:r>
          </a:p>
          <a:p>
            <a:pPr marL="0" indent="450000" algn="just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endParaRPr lang="ru-RU" sz="1800" dirty="0"/>
          </a:p>
        </p:txBody>
      </p:sp>
      <p:pic>
        <p:nvPicPr>
          <p:cNvPr id="4098" name="Picture 2" descr="C:\D&amp;S\User\Рабочий стол\Мама печатать\linz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2071688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383</Words>
  <Application>Microsoft Office PowerPoint</Application>
  <PresentationFormat>Екран (4:3)</PresentationFormat>
  <Paragraphs>61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Century Schoolbook</vt:lpstr>
      <vt:lpstr>Arial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ФУНКЦІЇ СОЦІОЛОГІЇ УПРАВЛІННЯ ЯК НАУКИ</vt:lpstr>
      <vt:lpstr>ЗМІСТ</vt:lpstr>
      <vt:lpstr>СОЦІОЛОГІЯ УПРАВЛІННЯ – ГАЛУЗЬ СОЦІОЛОГІЇ, ЯКА ВИВЧАЄ ЗАКОНОМІРНОСТІ, ЗАСОБИ, ФОРМИ ТА МЕТОДИ ЦІЛЕСПРЯМОВАНОГО ВПЛИВУ НА СОЦІАЛЬНІ ВІДНОСИНИ, ТАКОЖ СТРУКТУРУ ТА ПРОЦЕСИ, ЯКІ ВІДБУВАЮТЬСЯ У СУСПІЛЬСТВІ.</vt:lpstr>
      <vt:lpstr>ФУНКЦІЇ СОЦІОЛОГІЇ УПРАВЛІННЯ</vt:lpstr>
      <vt:lpstr>ОСНОВНІ ФУНКЦІЇ:</vt:lpstr>
      <vt:lpstr>Слайд 6</vt:lpstr>
      <vt:lpstr>Слайд 7</vt:lpstr>
      <vt:lpstr>Слайд 8</vt:lpstr>
      <vt:lpstr>Слайд 9</vt:lpstr>
      <vt:lpstr>УПРАВЛІННЯ – ПРОЦЕС ВПЛИВУ ОДНІЄЇ ОСОБИ НА ІНШУ ВІДПОВІДНО ДО ПОСТАВЛЕНИХ ЗАВДАНЬ.</vt:lpstr>
      <vt:lpstr>ФУНКЦІЇ УПРАВЛІННЯ</vt:lpstr>
      <vt:lpstr>КЛАСИФІКАЦІЇ ЗА ПРИНЦИПОМ ДІЯЛЬНОСТІ КЕРІВНИКА</vt:lpstr>
      <vt:lpstr>Слайд 13</vt:lpstr>
      <vt:lpstr>Слайд 14</vt:lpstr>
      <vt:lpstr>Слайд 15</vt:lpstr>
      <vt:lpstr>КЛАСИФІКАЦІЇ ЗА ПРИНЦИПОМ ОРГАНІЗАЦІЇ РОБОТИ КОЛЕКТИВУ </vt:lpstr>
      <vt:lpstr>Слайд 17</vt:lpstr>
      <vt:lpstr>Слайд 18</vt:lpstr>
      <vt:lpstr>ВИСНОВКИ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ФУНКЦІЇ СОЦІОЛОГІЇ УПРАВЛІННЯ ЯК НАУКИ</dc:title>
  <cp:lastModifiedBy>Олег</cp:lastModifiedBy>
  <cp:revision>42</cp:revision>
  <dcterms:modified xsi:type="dcterms:W3CDTF">2017-10-12T05:48:00Z</dcterms:modified>
</cp:coreProperties>
</file>