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A5E8-FD3D-4904-A9E3-B7F37491F2BF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1618-2355-44DF-BC3A-EA197A33F4E4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деи на тему «Человечки» (100) в 2022 г | презентация, смайлики, эмодз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6268"/>
            <a:ext cx="2816449" cy="429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836712"/>
            <a:ext cx="7772400" cy="3098775"/>
          </a:xfrm>
        </p:spPr>
        <p:txBody>
          <a:bodyPr>
            <a:normAutofit fontScale="90000"/>
          </a:bodyPr>
          <a:lstStyle/>
          <a:p>
            <a:b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6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адміністративного права</a:t>
            </a:r>
            <a:endParaRPr lang="ru-RU" sz="6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04430-6940-5541-2380-78095638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5B99D1FA-69B9-F1CB-D227-BEE36FCFC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чистоту,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добра (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як для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так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2B068C53-7338-2FD4-F99A-C06617EA0540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C0FECC01-7D9D-C8DC-2AD6-C567B53A7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02171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0770F-94E7-1659-FBA0-E525085D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933E39BD-B9D0-D649-2D01-85FC34346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результат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застосованих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опосередковують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-правового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права9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16188970-6AF7-30F5-0F6E-634BE7A3CF0F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3E845275-DA3B-D70A-E185-074346FFD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98513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B8E07-856B-166D-B80F-8EDB6F61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90BE048-FBD7-DFE2-E00C-8309F5DAF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прав, свобод,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стоять перед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складному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військо-терористичному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просторах.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обов’язками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інструментарієм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79CDDE0B-DACE-22CB-7FD2-8AFAB928B559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2355BB94-8F1B-57C2-4C8B-300D5AC84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67970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є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запобіжником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свавілля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законом;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нормативно-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актах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документах, є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E2E4A-7080-76CC-2CC5-3D4FCC293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3EA22384-6A45-ECBB-3EF4-A90B9CEDF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верховенства права і не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суперечити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верховенства правового закону – фундаментальна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7CA27BE4-5653-AC48-3C31-713E787B2D1F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AC1072F5-E22E-E643-B14E-FA11718DE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91594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CA3FF-35CA-78EC-EDD8-B164E360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42BB40FA-250E-6532-5BDE-F31F712F5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визначеність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завбачати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бути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впевненими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легітимних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legitimate expectations),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на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чинного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буде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визначеністю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зумовлюється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легітимних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через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учинення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Утілення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легітимних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унеможливлюється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особа не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прогнозованого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юридичного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розумними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обґрунтованими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57195749-E014-F195-7D5E-54CA8953747B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C2DC2527-67DE-2C84-408C-0278A056F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00499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19B5D-297C-E169-6396-945FAA289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7FCD0A7-B818-7FDE-890F-A5E3DEC28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верховенства права не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дискреційних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такому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зловживанню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верховенство права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свавільно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даватимуть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застосовані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правовідносинах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A29C2BCC-B3D9-DE58-CC64-8C013C61F950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DFAD8790-35B6-1DFC-C387-D5A5AFA53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92428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BAB00-357F-5D3D-8FF5-9163950C3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1B07DC6-636E-A590-E6C1-9FF1CD3EC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фундаментальною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верховенства права,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невід’ємною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закріплений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нормах статей 21 та 24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є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гідності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правах,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законом, 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привілеїв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будьякими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заборонено.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8DB96C8A-C2E2-EF2C-2853-6D34B041925B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315419DB-903F-34AA-5686-D38605EA4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27804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42BA8-09A7-8C60-1252-1DBDDE032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3E5B6E27-82E6-4C99-5277-554E9F093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й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засад, на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Ними є участь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консенсус,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підзвітність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верховенства права.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засвідчують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мінімізованою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погляди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голоси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незахищених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верств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врядування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сьогоденним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0A2A0478-7485-881C-16EB-083EB5C75111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7C813A9E-0816-334F-BBA7-1127638A2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14136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F65B8-F322-9362-0DC3-140472EE4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D41B9FB-347E-86D2-107F-2C2D7E3F5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консенсусна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громадянами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постають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8128B3E8-367E-468B-0736-A42FE2EAEE05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B1AF8D0B-E018-4BAB-6E8B-347F55AC8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413219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0A819-135D-F0E9-D7D4-66A090174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E0647C98-4BDA-3F9D-F226-DB976E7F0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33" y="860399"/>
            <a:ext cx="5904656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(англ. – 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principle of transparency) – 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розвинувся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Скандинавських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запозичений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вступом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ЄС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Швеції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Фінляндії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1990-х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офіційних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ухвалені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extLst>
              <a:ext uri="{FF2B5EF4-FFF2-40B4-BE49-F238E27FC236}">
                <a16:creationId xmlns:a16="http://schemas.microsoft.com/office/drawing/2014/main" id="{1EBAD8BD-96EE-2B4F-EDE1-2E42951D8241}"/>
              </a:ext>
            </a:extLst>
          </p:cNvPr>
          <p:cNvSpPr/>
          <p:nvPr/>
        </p:nvSpPr>
        <p:spPr>
          <a:xfrm>
            <a:off x="193093" y="980728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>
            <a:extLst>
              <a:ext uri="{FF2B5EF4-FFF2-40B4-BE49-F238E27FC236}">
                <a16:creationId xmlns:a16="http://schemas.microsoft.com/office/drawing/2014/main" id="{FA30F021-F734-E11D-B752-55D7A5579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32580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747</Words>
  <Application>Microsoft Office PowerPoint</Application>
  <PresentationFormat>Екран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 Принципи адміністративного права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адміністративного права</dc:title>
  <dc:creator>user</dc:creator>
  <cp:lastModifiedBy>PC</cp:lastModifiedBy>
  <cp:revision>36</cp:revision>
  <dcterms:created xsi:type="dcterms:W3CDTF">2018-09-06T07:15:25Z</dcterms:created>
  <dcterms:modified xsi:type="dcterms:W3CDTF">2026-03-05T07:07:06Z</dcterms:modified>
</cp:coreProperties>
</file>