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72" r:id="rId9"/>
    <p:sldId id="262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67" autoAdjust="0"/>
    <p:restoredTop sz="94660"/>
  </p:normalViewPr>
  <p:slideViewPr>
    <p:cSldViewPr>
      <p:cViewPr varScale="1">
        <p:scale>
          <a:sx n="86" d="100"/>
          <a:sy n="86" d="100"/>
        </p:scale>
        <p:origin x="-4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A8CDF-8F86-45E3-9CA3-32DA62D7060D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90F4C-305B-4A04-8B32-DD0BEEFF06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90F4C-305B-4A04-8B32-DD0BEEFF065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90F4C-305B-4A04-8B32-DD0BEEFF065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338EF02-3228-4DFF-A4D8-5C0297B11B2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70D8DED-F155-48B5-AF6E-85218B917A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fade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500306"/>
            <a:ext cx="7815274" cy="1894362"/>
          </a:xfrm>
        </p:spPr>
        <p:txBody>
          <a:bodyPr>
            <a:noAutofit/>
          </a:bodyPr>
          <a:lstStyle/>
          <a:p>
            <a:pPr algn="ctr"/>
            <a:r>
              <a:rPr lang="uk-UA" sz="6600" dirty="0" smtClean="0"/>
              <a:t>Історія розвитку радіо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29256" y="5286388"/>
            <a:ext cx="3714744" cy="1371600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Підготувала студентка 5 курсу</a:t>
            </a:r>
          </a:p>
          <a:p>
            <a:r>
              <a:rPr lang="uk-UA" dirty="0" smtClean="0"/>
              <a:t>Кафедри акторської </a:t>
            </a:r>
            <a:r>
              <a:rPr lang="uk-UA" dirty="0" smtClean="0"/>
              <a:t>майстерності</a:t>
            </a:r>
          </a:p>
          <a:p>
            <a:r>
              <a:rPr lang="uk-UA" dirty="0" err="1" smtClean="0"/>
              <a:t>Акішина</a:t>
            </a:r>
            <a:r>
              <a:rPr lang="uk-UA" dirty="0" smtClean="0"/>
              <a:t> Анна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214422"/>
            <a:ext cx="7467600" cy="48737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8000" dirty="0" smtClean="0"/>
              <a:t>Дякую за увагу!</a:t>
            </a:r>
            <a:endParaRPr lang="ru-RU" sz="8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7467600" cy="1714512"/>
          </a:xfrm>
        </p:spPr>
        <p:txBody>
          <a:bodyPr>
            <a:normAutofit/>
          </a:bodyPr>
          <a:lstStyle/>
          <a:p>
            <a:pPr algn="ctr"/>
            <a:r>
              <a:rPr lang="ru-RU" sz="8800" dirty="0" smtClean="0"/>
              <a:t>РАДІО</a:t>
            </a:r>
            <a:endParaRPr lang="ru-RU" sz="88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96" y="1857364"/>
            <a:ext cx="542928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Сьогодні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радіо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не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здається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якимось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незвичайним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унікальним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пристосуванням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яке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здатне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здійснювати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бездротовий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зв'язок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Однак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був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час, коли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радіо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стало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справжнім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проривом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розвитку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нових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технологій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Історія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радіо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сягає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своїм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корінням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далеке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минуле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яке ми зараз </a:t>
            </a:r>
            <a:r>
              <a:rPr lang="ru-RU" sz="24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перенесемося</a:t>
            </a:r>
            <a:r>
              <a:rPr lang="ru-RU" sz="24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Электромагнитные волны – основа радио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929322" y="2357430"/>
            <a:ext cx="2828291" cy="25053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357166"/>
            <a:ext cx="7467600" cy="1000132"/>
          </a:xfrm>
        </p:spPr>
        <p:txBody>
          <a:bodyPr>
            <a:noAutofit/>
          </a:bodyPr>
          <a:lstStyle/>
          <a:p>
            <a:pPr algn="ctr"/>
            <a:r>
              <a:rPr lang="ru-RU" sz="2800" cap="all" dirty="0" smtClean="0"/>
              <a:t> </a:t>
            </a:r>
            <a:r>
              <a:rPr lang="ru-RU" sz="2800" cap="all" dirty="0" err="1" smtClean="0"/>
              <a:t>історія</a:t>
            </a:r>
            <a:r>
              <a:rPr lang="ru-RU" sz="2800" cap="all" dirty="0" smtClean="0"/>
              <a:t> РАДІО: ЯК ВСЕ ПОЧАЛОСЯ </a:t>
            </a:r>
            <a:r>
              <a:rPr lang="ru-RU" sz="2800" cap="all" dirty="0" smtClean="0"/>
              <a:t>? </a:t>
            </a:r>
            <a:r>
              <a:rPr lang="ru-RU" sz="2800" cap="all" dirty="0" smtClean="0"/>
              <a:t>ПЕРЕДУМОВИ ВИНИКНЕННЯ РАДІО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7072330" cy="5257800"/>
          </a:xfrm>
        </p:spPr>
        <p:txBody>
          <a:bodyPr>
            <a:normAutofit fontScale="92500"/>
          </a:bodyPr>
          <a:lstStyle/>
          <a:p>
            <a:pPr algn="ctr"/>
            <a:r>
              <a:rPr lang="ru-RU" sz="2800" dirty="0" err="1" smtClean="0"/>
              <a:t>Перші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передумови</a:t>
            </a:r>
            <a:r>
              <a:rPr lang="ru-RU" sz="2800" dirty="0" smtClean="0"/>
              <a:t> </a:t>
            </a:r>
            <a:r>
              <a:rPr lang="ru-RU" sz="2800" dirty="0" err="1" smtClean="0"/>
              <a:t>щодо</a:t>
            </a:r>
            <a:r>
              <a:rPr lang="ru-RU" sz="2800" dirty="0" smtClean="0"/>
              <a:t> </a:t>
            </a:r>
            <a:r>
              <a:rPr lang="ru-RU" sz="2800" dirty="0" err="1" smtClean="0"/>
              <a:t>існування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електромагнітних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хвиль</a:t>
            </a:r>
            <a:r>
              <a:rPr lang="ru-RU" sz="2800" dirty="0" smtClean="0"/>
              <a:t> </a:t>
            </a:r>
            <a:r>
              <a:rPr lang="ru-RU" sz="2800" dirty="0" err="1" smtClean="0"/>
              <a:t>виникли</a:t>
            </a:r>
            <a:r>
              <a:rPr lang="ru-RU" sz="2800" dirty="0" smtClean="0"/>
              <a:t> </a:t>
            </a:r>
            <a:r>
              <a:rPr lang="ru-RU" sz="2800" dirty="0" err="1" smtClean="0"/>
              <a:t>ще</a:t>
            </a:r>
            <a:r>
              <a:rPr lang="ru-RU" sz="2800" dirty="0" smtClean="0"/>
              <a:t> в </a:t>
            </a:r>
            <a:r>
              <a:rPr lang="ru-RU" sz="2800" dirty="0" err="1" smtClean="0"/>
              <a:t>кінці</a:t>
            </a:r>
            <a:r>
              <a:rPr lang="ru-RU" sz="2800" dirty="0" smtClean="0"/>
              <a:t> 1600-х </a:t>
            </a:r>
            <a:r>
              <a:rPr lang="ru-RU" sz="2800" dirty="0" err="1" smtClean="0"/>
              <a:t>років</a:t>
            </a:r>
            <a:r>
              <a:rPr lang="ru-RU" sz="2800" dirty="0" smtClean="0"/>
              <a:t>. Через два </a:t>
            </a:r>
            <a:r>
              <a:rPr lang="ru-RU" sz="2800" dirty="0" err="1" smtClean="0"/>
              <a:t>століття</a:t>
            </a:r>
            <a:r>
              <a:rPr lang="ru-RU" sz="2800" dirty="0" smtClean="0"/>
              <a:t> </a:t>
            </a:r>
            <a:r>
              <a:rPr lang="ru-RU" sz="2800" dirty="0" err="1" smtClean="0"/>
              <a:t>були</a:t>
            </a:r>
            <a:r>
              <a:rPr lang="ru-RU" sz="2800" dirty="0" smtClean="0"/>
              <a:t> </a:t>
            </a:r>
            <a:r>
              <a:rPr lang="ru-RU" sz="2800" dirty="0" err="1" smtClean="0"/>
              <a:t>офіційно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відкриті</a:t>
            </a:r>
            <a:r>
              <a:rPr lang="ru-RU" sz="2800" dirty="0" smtClean="0"/>
              <a:t> </a:t>
            </a:r>
            <a:r>
              <a:rPr lang="ru-RU" sz="2800" dirty="0" err="1" smtClean="0"/>
              <a:t>ультрафіолетове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інфрачервоне</a:t>
            </a:r>
            <a:r>
              <a:rPr lang="ru-RU" sz="2800" dirty="0" smtClean="0"/>
              <a:t> </a:t>
            </a:r>
            <a:r>
              <a:rPr lang="ru-RU" sz="2800" dirty="0" err="1" smtClean="0"/>
              <a:t>випромінювання</a:t>
            </a:r>
            <a:r>
              <a:rPr lang="ru-RU" sz="2800" dirty="0" smtClean="0"/>
              <a:t>. У 30-х роках </a:t>
            </a:r>
            <a:r>
              <a:rPr lang="en-US" sz="2800" dirty="0" smtClean="0"/>
              <a:t>XIX </a:t>
            </a:r>
            <a:r>
              <a:rPr lang="ru-RU" sz="2800" dirty="0" err="1" smtClean="0"/>
              <a:t>століття</a:t>
            </a:r>
            <a:r>
              <a:rPr lang="ru-RU" sz="2800" dirty="0" smtClean="0"/>
              <a:t> </a:t>
            </a:r>
            <a:r>
              <a:rPr lang="ru-RU" sz="2800" dirty="0" err="1" smtClean="0"/>
              <a:t>вчений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Англії</a:t>
            </a:r>
            <a:r>
              <a:rPr lang="ru-RU" sz="2800" dirty="0" smtClean="0"/>
              <a:t> Майкл Фарадей </a:t>
            </a:r>
            <a:r>
              <a:rPr lang="ru-RU" sz="2800" dirty="0" err="1" smtClean="0"/>
              <a:t>з</a:t>
            </a:r>
            <a:r>
              <a:rPr lang="ru-RU" sz="2800" dirty="0" smtClean="0"/>
              <a:t> великою </a:t>
            </a:r>
            <a:r>
              <a:rPr lang="ru-RU" sz="2800" dirty="0" err="1" smtClean="0"/>
              <a:t>впевненістю</a:t>
            </a:r>
            <a:r>
              <a:rPr lang="ru-RU" sz="2800" dirty="0" smtClean="0"/>
              <a:t> заявив про </a:t>
            </a:r>
            <a:r>
              <a:rPr lang="ru-RU" sz="2800" dirty="0" err="1" smtClean="0"/>
              <a:t>існування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електромагнітних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хвиль</a:t>
            </a:r>
            <a:r>
              <a:rPr lang="ru-RU" sz="2800" dirty="0" smtClean="0"/>
              <a:t>. </a:t>
            </a:r>
            <a:r>
              <a:rPr lang="ru-RU" sz="2800" dirty="0" err="1" smtClean="0"/>
              <a:t>Ще</a:t>
            </a:r>
            <a:r>
              <a:rPr lang="ru-RU" sz="2800" dirty="0" smtClean="0"/>
              <a:t> через 30 </a:t>
            </a:r>
            <a:r>
              <a:rPr lang="ru-RU" sz="2800" dirty="0" err="1" smtClean="0"/>
              <a:t>років</a:t>
            </a:r>
            <a:r>
              <a:rPr lang="ru-RU" sz="2800" dirty="0" smtClean="0"/>
              <a:t> </a:t>
            </a:r>
            <a:r>
              <a:rPr lang="ru-RU" sz="2800" dirty="0" err="1" smtClean="0"/>
              <a:t>інший</a:t>
            </a:r>
            <a:r>
              <a:rPr lang="ru-RU" sz="2800" dirty="0" smtClean="0"/>
              <a:t> учений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Великої</a:t>
            </a:r>
            <a:r>
              <a:rPr lang="ru-RU" sz="2800" dirty="0" smtClean="0"/>
              <a:t> </a:t>
            </a:r>
            <a:r>
              <a:rPr lang="ru-RU" sz="2800" dirty="0" err="1" smtClean="0"/>
              <a:t>Британії</a:t>
            </a:r>
            <a:r>
              <a:rPr lang="ru-RU" sz="2800" dirty="0" smtClean="0"/>
              <a:t> Джеймс Максвелл </a:t>
            </a:r>
            <a:r>
              <a:rPr lang="ru-RU" sz="2800" dirty="0" err="1" smtClean="0"/>
              <a:t>закінчив</a:t>
            </a:r>
            <a:r>
              <a:rPr lang="ru-RU" sz="2800" dirty="0" smtClean="0"/>
              <a:t> </a:t>
            </a:r>
            <a:r>
              <a:rPr lang="ru-RU" sz="2800" dirty="0" err="1" smtClean="0"/>
              <a:t>побудову</a:t>
            </a:r>
            <a:r>
              <a:rPr lang="ru-RU" sz="2800" dirty="0" smtClean="0"/>
              <a:t> </a:t>
            </a:r>
            <a:r>
              <a:rPr lang="ru-RU" sz="2800" dirty="0" err="1" smtClean="0"/>
              <a:t>теорії</a:t>
            </a:r>
            <a:r>
              <a:rPr lang="ru-RU" sz="2800" dirty="0" smtClean="0"/>
              <a:t> </a:t>
            </a:r>
            <a:r>
              <a:rPr lang="ru-RU" sz="2800" dirty="0" err="1" smtClean="0"/>
              <a:t>електромагнітного</a:t>
            </a:r>
            <a:r>
              <a:rPr lang="ru-RU" sz="2800" dirty="0" smtClean="0"/>
              <a:t> поля, яка </a:t>
            </a:r>
            <a:r>
              <a:rPr lang="ru-RU" sz="2800" dirty="0" err="1" smtClean="0"/>
              <a:t>знайшла</a:t>
            </a:r>
            <a:r>
              <a:rPr lang="ru-RU" sz="2800" dirty="0" smtClean="0"/>
              <a:t> </a:t>
            </a:r>
            <a:r>
              <a:rPr lang="ru-RU" sz="2800" dirty="0" err="1" smtClean="0"/>
              <a:t>своє</a:t>
            </a:r>
            <a:r>
              <a:rPr lang="ru-RU" sz="2800" dirty="0" smtClean="0"/>
              <a:t> </a:t>
            </a:r>
            <a:r>
              <a:rPr lang="ru-RU" sz="2800" dirty="0" err="1" smtClean="0"/>
              <a:t>застосування</a:t>
            </a:r>
            <a:r>
              <a:rPr lang="ru-RU" sz="2800" dirty="0" smtClean="0"/>
              <a:t> у </a:t>
            </a:r>
            <a:r>
              <a:rPr lang="ru-RU" sz="2800" dirty="0" err="1" smtClean="0"/>
              <a:t>фізиці</a:t>
            </a:r>
            <a:r>
              <a:rPr lang="ru-RU" sz="2800" dirty="0" smtClean="0"/>
              <a:t>.</a:t>
            </a:r>
            <a:endParaRPr lang="ru-RU" sz="2800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7239000" cy="4846320"/>
          </a:xfrm>
        </p:spPr>
        <p:txBody>
          <a:bodyPr/>
          <a:lstStyle/>
          <a:p>
            <a:r>
              <a:rPr lang="ru-RU" sz="2400" dirty="0" smtClean="0"/>
              <a:t>У 1880-1890-х </a:t>
            </a:r>
            <a:r>
              <a:rPr lang="ru-RU" sz="2400" dirty="0" err="1" smtClean="0"/>
              <a:t>рр</a:t>
            </a:r>
            <a:r>
              <a:rPr lang="ru-RU" sz="2400" dirty="0" smtClean="0"/>
              <a:t>. </a:t>
            </a:r>
            <a:r>
              <a:rPr lang="ru-RU" sz="2400" dirty="0" err="1" smtClean="0"/>
              <a:t>відбулися</a:t>
            </a:r>
            <a:r>
              <a:rPr lang="ru-RU" sz="2400" dirty="0" smtClean="0"/>
              <a:t> </a:t>
            </a:r>
            <a:r>
              <a:rPr lang="ru-RU" sz="2400" dirty="0" err="1" smtClean="0"/>
              <a:t>ще</a:t>
            </a:r>
            <a:r>
              <a:rPr lang="ru-RU" sz="2400" dirty="0" smtClean="0"/>
              <a:t> </a:t>
            </a:r>
            <a:r>
              <a:rPr lang="ru-RU" sz="2400" dirty="0" err="1" smtClean="0"/>
              <a:t>деякі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відкриття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дозволили </a:t>
            </a:r>
            <a:r>
              <a:rPr lang="ru-RU" sz="2400" dirty="0" err="1" smtClean="0"/>
              <a:t>наблизити</a:t>
            </a:r>
            <a:r>
              <a:rPr lang="ru-RU" sz="2400" dirty="0" smtClean="0"/>
              <a:t> той час, коли буде створено </a:t>
            </a:r>
            <a:r>
              <a:rPr lang="ru-RU" sz="2400" dirty="0" err="1" smtClean="0"/>
              <a:t>повноцінне</a:t>
            </a:r>
            <a:r>
              <a:rPr lang="ru-RU" sz="2400" dirty="0" smtClean="0"/>
              <a:t> </a:t>
            </a:r>
            <a:r>
              <a:rPr lang="ru-RU" sz="2400" dirty="0" err="1" smtClean="0"/>
              <a:t>радіо</a:t>
            </a:r>
            <a:r>
              <a:rPr lang="ru-RU" sz="2400" dirty="0" smtClean="0"/>
              <a:t>. Так, </a:t>
            </a:r>
            <a:r>
              <a:rPr lang="ru-RU" sz="2400" dirty="0" err="1" smtClean="0"/>
              <a:t>фізик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Німеччини</a:t>
            </a:r>
            <a:r>
              <a:rPr lang="ru-RU" sz="2400" dirty="0" smtClean="0"/>
              <a:t> </a:t>
            </a:r>
            <a:r>
              <a:rPr lang="ru-RU" sz="2400" dirty="0" err="1" smtClean="0"/>
              <a:t>Генріх</a:t>
            </a:r>
            <a:r>
              <a:rPr lang="ru-RU" sz="2400" dirty="0" smtClean="0"/>
              <a:t> Герц </a:t>
            </a:r>
            <a:r>
              <a:rPr lang="ru-RU" sz="2400" dirty="0" err="1" smtClean="0"/>
              <a:t>довів</a:t>
            </a:r>
            <a:r>
              <a:rPr lang="ru-RU" sz="2400" dirty="0" smtClean="0"/>
              <a:t> </a:t>
            </a:r>
            <a:r>
              <a:rPr lang="ru-RU" sz="2400" dirty="0" err="1" smtClean="0"/>
              <a:t>існування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електромагнітних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хвиль</a:t>
            </a:r>
            <a:r>
              <a:rPr lang="ru-RU" sz="2400" dirty="0" smtClean="0"/>
              <a:t> за </a:t>
            </a:r>
            <a:r>
              <a:rPr lang="ru-RU" sz="2400" dirty="0" err="1" smtClean="0"/>
              <a:t>допомогою</a:t>
            </a:r>
            <a:r>
              <a:rPr lang="ru-RU" sz="2400" dirty="0" smtClean="0"/>
              <a:t> </a:t>
            </a:r>
            <a:r>
              <a:rPr lang="ru-RU" sz="2400" dirty="0" err="1" smtClean="0"/>
              <a:t>експерименту</a:t>
            </a:r>
            <a:r>
              <a:rPr lang="ru-RU" sz="2400" dirty="0" smtClean="0"/>
              <a:t>. У </a:t>
            </a:r>
            <a:r>
              <a:rPr lang="ru-RU" sz="2400" dirty="0" err="1" smtClean="0"/>
              <a:t>наступні</a:t>
            </a:r>
            <a:r>
              <a:rPr lang="ru-RU" sz="2400" dirty="0" smtClean="0"/>
              <a:t> роки </a:t>
            </a:r>
            <a:r>
              <a:rPr lang="ru-RU" sz="2400" dirty="0" err="1" smtClean="0"/>
              <a:t>відразу</a:t>
            </a:r>
            <a:r>
              <a:rPr lang="ru-RU" sz="2400" dirty="0" smtClean="0"/>
              <a:t> </a:t>
            </a:r>
            <a:r>
              <a:rPr lang="ru-RU" sz="2400" dirty="0" err="1" smtClean="0"/>
              <a:t>кілька</a:t>
            </a:r>
            <a:r>
              <a:rPr lang="ru-RU" sz="2400" dirty="0" smtClean="0"/>
              <a:t> </a:t>
            </a:r>
            <a:r>
              <a:rPr lang="ru-RU" sz="2400" dirty="0" err="1" smtClean="0"/>
              <a:t>вчених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повторювали</a:t>
            </a:r>
            <a:r>
              <a:rPr lang="ru-RU" sz="2400" dirty="0" smtClean="0"/>
              <a:t> </a:t>
            </a:r>
            <a:r>
              <a:rPr lang="ru-RU" sz="2400" dirty="0" err="1" smtClean="0"/>
              <a:t>цей</a:t>
            </a:r>
            <a:r>
              <a:rPr lang="ru-RU" sz="2400" dirty="0" smtClean="0"/>
              <a:t> </a:t>
            </a:r>
            <a:r>
              <a:rPr lang="ru-RU" sz="2400" dirty="0" err="1" smtClean="0"/>
              <a:t>експеримент</a:t>
            </a:r>
            <a:r>
              <a:rPr lang="ru-RU" sz="2400" dirty="0" smtClean="0"/>
              <a:t>, при </a:t>
            </a:r>
            <a:r>
              <a:rPr lang="ru-RU" sz="2400" dirty="0" err="1" smtClean="0"/>
              <a:t>цьому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використовуючи</a:t>
            </a:r>
            <a:r>
              <a:rPr lang="ru-RU" sz="2400" dirty="0" smtClean="0"/>
              <a:t> </a:t>
            </a:r>
            <a:r>
              <a:rPr lang="ru-RU" sz="2400" dirty="0" err="1" smtClean="0"/>
              <a:t>більш</a:t>
            </a:r>
            <a:r>
              <a:rPr lang="ru-RU" sz="2400" dirty="0" smtClean="0"/>
              <a:t> </a:t>
            </a:r>
            <a:r>
              <a:rPr lang="ru-RU" sz="2400" dirty="0" err="1" smtClean="0"/>
              <a:t>вдосконалені</a:t>
            </a:r>
            <a:r>
              <a:rPr lang="ru-RU" sz="2400" dirty="0" smtClean="0"/>
              <a:t> </a:t>
            </a:r>
            <a:r>
              <a:rPr lang="ru-RU" sz="2400" dirty="0" err="1" smtClean="0"/>
              <a:t>елементи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виявлення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електромагнітних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хвиль</a:t>
            </a:r>
            <a:r>
              <a:rPr lang="ru-RU" sz="2400" dirty="0" smtClean="0"/>
              <a:t>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Картинки по запросу развитие радиовещан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14818"/>
            <a:ext cx="3810000" cy="24479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cap="all" dirty="0" smtClean="0"/>
              <a:t>ВИНАХІД РАДІО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1071546"/>
            <a:ext cx="5286412" cy="578645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dirty="0" smtClean="0"/>
              <a:t>У 1898 </a:t>
            </a:r>
            <a:r>
              <a:rPr lang="ru-RU" dirty="0" err="1" smtClean="0"/>
              <a:t>році</a:t>
            </a:r>
            <a:r>
              <a:rPr lang="ru-RU" dirty="0" smtClean="0"/>
              <a:t> сер </a:t>
            </a:r>
            <a:r>
              <a:rPr lang="ru-RU" dirty="0" err="1" smtClean="0"/>
              <a:t>Олівер</a:t>
            </a:r>
            <a:r>
              <a:rPr lang="ru-RU" dirty="0" smtClean="0"/>
              <a:t> Джозеф </a:t>
            </a:r>
            <a:r>
              <a:rPr lang="ru-RU" dirty="0" err="1" smtClean="0"/>
              <a:t>Лодж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патент на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в </a:t>
            </a:r>
            <a:r>
              <a:rPr lang="ru-RU" dirty="0" err="1" smtClean="0"/>
              <a:t>бездротових</a:t>
            </a:r>
            <a:r>
              <a:rPr lang="ru-RU" dirty="0" smtClean="0"/>
              <a:t> </a:t>
            </a:r>
            <a:r>
              <a:rPr lang="ru-RU" dirty="0" err="1" smtClean="0"/>
              <a:t>передавачах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приймачах</a:t>
            </a:r>
            <a:r>
              <a:rPr lang="ru-RU" dirty="0" smtClean="0"/>
              <a:t>. </a:t>
            </a:r>
            <a:r>
              <a:rPr lang="ru-RU" dirty="0" err="1" smtClean="0"/>
              <a:t>Отриманий</a:t>
            </a:r>
            <a:r>
              <a:rPr lang="ru-RU" dirty="0" smtClean="0"/>
              <a:t> патент став в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механізму</a:t>
            </a:r>
            <a:r>
              <a:rPr lang="ru-RU" dirty="0" smtClean="0"/>
              <a:t> для настройки </a:t>
            </a:r>
            <a:r>
              <a:rPr lang="ru-RU" dirty="0" err="1" smtClean="0"/>
              <a:t>радіо</a:t>
            </a:r>
            <a:r>
              <a:rPr lang="ru-RU" dirty="0" smtClean="0"/>
              <a:t> на </a:t>
            </a:r>
            <a:r>
              <a:rPr lang="ru-RU" dirty="0" err="1" smtClean="0"/>
              <a:t>потрібну</a:t>
            </a:r>
            <a:r>
              <a:rPr lang="ru-RU" dirty="0" smtClean="0"/>
              <a:t> частоту. </a:t>
            </a:r>
            <a:r>
              <a:rPr lang="ru-RU" dirty="0" err="1" smtClean="0"/>
              <a:t>Примітно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подальших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в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Лодж</a:t>
            </a:r>
            <a:r>
              <a:rPr lang="ru-RU" dirty="0" smtClean="0"/>
              <a:t> не став </a:t>
            </a:r>
            <a:r>
              <a:rPr lang="ru-RU" dirty="0" err="1" smtClean="0"/>
              <a:t>проводити</a:t>
            </a:r>
            <a:r>
              <a:rPr lang="ru-RU" dirty="0" smtClean="0"/>
              <a:t>,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 честь </a:t>
            </a:r>
            <a:r>
              <a:rPr lang="ru-RU" dirty="0" err="1" smtClean="0"/>
              <a:t>носити</a:t>
            </a:r>
            <a:r>
              <a:rPr lang="ru-RU" dirty="0" smtClean="0"/>
              <a:t> </a:t>
            </a:r>
            <a:r>
              <a:rPr lang="ru-RU" dirty="0" err="1" smtClean="0"/>
              <a:t>звання</a:t>
            </a:r>
            <a:r>
              <a:rPr lang="ru-RU" dirty="0" smtClean="0"/>
              <a:t> </a:t>
            </a:r>
            <a:r>
              <a:rPr lang="ru-RU" dirty="0" err="1" smtClean="0"/>
              <a:t>винахідника</a:t>
            </a:r>
            <a:r>
              <a:rPr lang="ru-RU" dirty="0" smtClean="0"/>
              <a:t> </a:t>
            </a:r>
            <a:r>
              <a:rPr lang="ru-RU" dirty="0" err="1" smtClean="0"/>
              <a:t>першого</a:t>
            </a:r>
            <a:r>
              <a:rPr lang="ru-RU" dirty="0" smtClean="0"/>
              <a:t> </a:t>
            </a:r>
            <a:r>
              <a:rPr lang="ru-RU" dirty="0" err="1" smtClean="0"/>
              <a:t>радіо</a:t>
            </a:r>
            <a:r>
              <a:rPr lang="ru-RU" dirty="0" smtClean="0"/>
              <a:t> </a:t>
            </a:r>
            <a:r>
              <a:rPr lang="ru-RU" dirty="0" err="1" smtClean="0"/>
              <a:t>дісталася</a:t>
            </a:r>
            <a:r>
              <a:rPr lang="ru-RU" dirty="0" smtClean="0"/>
              <a:t> </a:t>
            </a:r>
            <a:r>
              <a:rPr lang="ru-RU" dirty="0" err="1" smtClean="0"/>
              <a:t>російській</a:t>
            </a:r>
            <a:r>
              <a:rPr lang="ru-RU" dirty="0" smtClean="0"/>
              <a:t> </a:t>
            </a:r>
            <a:r>
              <a:rPr lang="ru-RU" dirty="0" err="1" smtClean="0"/>
              <a:t>фізику</a:t>
            </a:r>
            <a:r>
              <a:rPr lang="ru-RU" dirty="0" smtClean="0"/>
              <a:t>, </a:t>
            </a:r>
            <a:r>
              <a:rPr lang="ru-RU" dirty="0" err="1" smtClean="0"/>
              <a:t>професору</a:t>
            </a:r>
            <a:r>
              <a:rPr lang="ru-RU" dirty="0" smtClean="0"/>
              <a:t>, </a:t>
            </a:r>
            <a:r>
              <a:rPr lang="ru-RU" dirty="0" err="1" smtClean="0"/>
              <a:t>електротехніку</a:t>
            </a:r>
            <a:r>
              <a:rPr lang="ru-RU" dirty="0" smtClean="0"/>
              <a:t> </a:t>
            </a:r>
            <a:r>
              <a:rPr lang="ru-RU" dirty="0" err="1" smtClean="0"/>
              <a:t>Олександру</a:t>
            </a:r>
            <a:r>
              <a:rPr lang="ru-RU" dirty="0" smtClean="0"/>
              <a:t> Степановичу Попову.</a:t>
            </a:r>
          </a:p>
          <a:p>
            <a:pPr algn="ctr"/>
            <a:r>
              <a:rPr lang="ru-RU" dirty="0" err="1" smtClean="0"/>
              <a:t>Саме</a:t>
            </a:r>
            <a:r>
              <a:rPr lang="ru-RU" dirty="0" smtClean="0"/>
              <a:t> Попов першим </a:t>
            </a:r>
            <a:r>
              <a:rPr lang="ru-RU" dirty="0" err="1" smtClean="0"/>
              <a:t>зумів</a:t>
            </a:r>
            <a:r>
              <a:rPr lang="ru-RU" dirty="0" smtClean="0"/>
              <a:t> </a:t>
            </a:r>
            <a:r>
              <a:rPr lang="ru-RU" dirty="0" err="1" smtClean="0"/>
              <a:t>продемонструвати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передавати</a:t>
            </a:r>
            <a:r>
              <a:rPr lang="ru-RU" dirty="0" smtClean="0"/>
              <a:t> </a:t>
            </a:r>
            <a:r>
              <a:rPr lang="ru-RU" dirty="0" err="1" smtClean="0"/>
              <a:t>радіосигнал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би</a:t>
            </a:r>
            <a:r>
              <a:rPr lang="ru-RU" dirty="0" smtClean="0"/>
              <a:t> </a:t>
            </a:r>
            <a:r>
              <a:rPr lang="ru-RU" dirty="0" err="1" smtClean="0"/>
              <a:t>ніс</a:t>
            </a:r>
            <a:r>
              <a:rPr lang="ru-RU" dirty="0" smtClean="0"/>
              <a:t> в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певну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. З </a:t>
            </a:r>
            <a:r>
              <a:rPr lang="ru-RU" dirty="0" err="1" smtClean="0"/>
              <a:t>цього</a:t>
            </a:r>
            <a:r>
              <a:rPr lang="ru-RU" dirty="0" smtClean="0"/>
              <a:t> часу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відкривається</a:t>
            </a:r>
            <a:r>
              <a:rPr lang="ru-RU" dirty="0" smtClean="0"/>
              <a:t> </a:t>
            </a:r>
            <a:r>
              <a:rPr lang="ru-RU" dirty="0" err="1" smtClean="0"/>
              <a:t>епоха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радіотехніки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18" descr="попо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43050"/>
            <a:ext cx="3273870" cy="385765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10" y="5500702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rgbClr val="000066"/>
                </a:solidFill>
              </a:rPr>
              <a:t/>
            </a:r>
            <a:br>
              <a:rPr lang="ru-RU" b="1" dirty="0" smtClean="0">
                <a:solidFill>
                  <a:srgbClr val="000066"/>
                </a:solidFill>
              </a:rPr>
            </a:br>
            <a:r>
              <a:rPr lang="ru-RU" b="1" dirty="0" smtClean="0">
                <a:solidFill>
                  <a:srgbClr val="000066"/>
                </a:solidFill>
              </a:rPr>
              <a:t>А.С. Попов</a:t>
            </a:r>
            <a:endParaRPr lang="ru-RU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14285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cap="all" dirty="0" smtClean="0"/>
              <a:t>СУПЕРЕЧЛИВІ МОМЕНТИ ІСТОРІЇ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0" y="1142984"/>
            <a:ext cx="8115328" cy="250033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dirty="0" smtClean="0"/>
              <a:t>В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радіо</a:t>
            </a:r>
            <a:r>
              <a:rPr lang="ru-RU" dirty="0" smtClean="0"/>
              <a:t> не </a:t>
            </a:r>
            <a:r>
              <a:rPr lang="ru-RU" dirty="0" err="1" smtClean="0"/>
              <a:t>обійшлося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без </a:t>
            </a:r>
            <a:r>
              <a:rPr lang="ru-RU" dirty="0" err="1" smtClean="0"/>
              <a:t>казусів</a:t>
            </a:r>
            <a:r>
              <a:rPr lang="ru-RU" dirty="0" smtClean="0"/>
              <a:t>. В </a:t>
            </a:r>
            <a:r>
              <a:rPr lang="ru-RU" dirty="0" err="1" smtClean="0"/>
              <a:t>даний</a:t>
            </a:r>
            <a:r>
              <a:rPr lang="ru-RU" dirty="0" smtClean="0"/>
              <a:t> час </a:t>
            </a:r>
            <a:r>
              <a:rPr lang="ru-RU" dirty="0" err="1" smtClean="0"/>
              <a:t>відразу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</a:t>
            </a:r>
            <a:r>
              <a:rPr lang="ru-RU" dirty="0" err="1" smtClean="0"/>
              <a:t>претендують</a:t>
            </a:r>
            <a:r>
              <a:rPr lang="ru-RU" dirty="0" smtClean="0"/>
              <a:t> на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вчений</a:t>
            </a:r>
            <a:r>
              <a:rPr lang="ru-RU" dirty="0" smtClean="0"/>
              <a:t> </a:t>
            </a:r>
            <a:r>
              <a:rPr lang="ru-RU" dirty="0" err="1" smtClean="0"/>
              <a:t>винайшов</a:t>
            </a:r>
            <a:r>
              <a:rPr lang="ru-RU" dirty="0" smtClean="0"/>
              <a:t> </a:t>
            </a:r>
            <a:r>
              <a:rPr lang="ru-RU" dirty="0" err="1" smtClean="0"/>
              <a:t>радіо</a:t>
            </a:r>
            <a:r>
              <a:rPr lang="ru-RU" dirty="0" smtClean="0"/>
              <a:t>. У </a:t>
            </a:r>
            <a:r>
              <a:rPr lang="ru-RU" dirty="0" err="1" smtClean="0"/>
              <a:t>Німеччині</a:t>
            </a:r>
            <a:r>
              <a:rPr lang="ru-RU" dirty="0" smtClean="0"/>
              <a:t> </a:t>
            </a:r>
            <a:r>
              <a:rPr lang="ru-RU" dirty="0" err="1" smtClean="0"/>
              <a:t>говорять</a:t>
            </a:r>
            <a:r>
              <a:rPr lang="ru-RU" dirty="0" smtClean="0"/>
              <a:t> про те, </a:t>
            </a:r>
            <a:r>
              <a:rPr lang="ru-RU" dirty="0" err="1" smtClean="0"/>
              <a:t>що</a:t>
            </a:r>
            <a:r>
              <a:rPr lang="ru-RU" dirty="0" smtClean="0"/>
              <a:t> заслуга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</a:t>
            </a:r>
            <a:r>
              <a:rPr lang="ru-RU" dirty="0" err="1" smtClean="0"/>
              <a:t>Генріху</a:t>
            </a:r>
            <a:r>
              <a:rPr lang="ru-RU" dirty="0" smtClean="0"/>
              <a:t> Герцу, в США вам </a:t>
            </a:r>
            <a:r>
              <a:rPr lang="ru-RU" dirty="0" err="1" smtClean="0"/>
              <a:t>скажуть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радіо</a:t>
            </a:r>
            <a:r>
              <a:rPr lang="ru-RU" dirty="0" smtClean="0"/>
              <a:t> </a:t>
            </a:r>
            <a:r>
              <a:rPr lang="ru-RU" dirty="0" err="1" smtClean="0"/>
              <a:t>винайшов</a:t>
            </a:r>
            <a:r>
              <a:rPr lang="ru-RU" dirty="0" smtClean="0"/>
              <a:t> Томас </a:t>
            </a:r>
            <a:r>
              <a:rPr lang="ru-RU" dirty="0" err="1" smtClean="0"/>
              <a:t>Едісон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т.д.</a:t>
            </a:r>
          </a:p>
          <a:p>
            <a:pPr algn="ctr"/>
            <a:r>
              <a:rPr lang="ru-RU" dirty="0" smtClean="0"/>
              <a:t>Як </a:t>
            </a:r>
            <a:r>
              <a:rPr lang="ru-RU" dirty="0" err="1" smtClean="0"/>
              <a:t>би</a:t>
            </a:r>
            <a:r>
              <a:rPr lang="ru-RU" dirty="0" smtClean="0"/>
              <a:t> там не </a:t>
            </a:r>
            <a:r>
              <a:rPr lang="ru-RU" dirty="0" err="1" smtClean="0"/>
              <a:t>було</a:t>
            </a:r>
            <a:r>
              <a:rPr lang="ru-RU" dirty="0" smtClean="0"/>
              <a:t>, в 1872 </a:t>
            </a:r>
            <a:r>
              <a:rPr lang="ru-RU" dirty="0" err="1" smtClean="0"/>
              <a:t>році</a:t>
            </a:r>
            <a:r>
              <a:rPr lang="ru-RU" dirty="0" smtClean="0"/>
              <a:t> перший в </a:t>
            </a:r>
            <a:r>
              <a:rPr lang="ru-RU" dirty="0" err="1" smtClean="0"/>
              <a:t>історії</a:t>
            </a:r>
            <a:r>
              <a:rPr lang="ru-RU" dirty="0" smtClean="0"/>
              <a:t> патент на </a:t>
            </a:r>
            <a:r>
              <a:rPr lang="ru-RU" dirty="0" err="1" smtClean="0"/>
              <a:t>бездротовий</a:t>
            </a:r>
            <a:r>
              <a:rPr lang="ru-RU" dirty="0" smtClean="0"/>
              <a:t> </a:t>
            </a:r>
            <a:r>
              <a:rPr lang="ru-RU" dirty="0" err="1" smtClean="0"/>
              <a:t>зв'язок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Малон</a:t>
            </a:r>
            <a:r>
              <a:rPr lang="ru-RU" dirty="0" smtClean="0"/>
              <a:t> Лумис.</a:t>
            </a:r>
            <a:endParaRPr lang="ru-RU" dirty="0"/>
          </a:p>
        </p:txBody>
      </p:sp>
      <p:pic>
        <p:nvPicPr>
          <p:cNvPr id="19458" name="Picture 2" descr="Картинки по запросу МАЛОН ЛУМИС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643314"/>
            <a:ext cx="1881526" cy="267176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cap="all" dirty="0" smtClean="0"/>
              <a:t>СУЧАСНЕ РАДІОМОВЛЕННЯ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4" name="Рисунок 3" descr="FM-радио было запатентовано в 1918 году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714480" y="3286124"/>
            <a:ext cx="4929222" cy="307183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85720" y="1214422"/>
            <a:ext cx="73581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dirty="0" smtClean="0"/>
              <a:t>У 1906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канадець</a:t>
            </a:r>
            <a:r>
              <a:rPr lang="ru-RU" dirty="0" smtClean="0"/>
              <a:t> </a:t>
            </a:r>
            <a:r>
              <a:rPr lang="ru-RU" dirty="0" err="1" smtClean="0"/>
              <a:t>Реджинальд</a:t>
            </a:r>
            <a:r>
              <a:rPr lang="ru-RU" dirty="0" smtClean="0"/>
              <a:t> </a:t>
            </a:r>
            <a:r>
              <a:rPr lang="ru-RU" dirty="0" err="1" smtClean="0"/>
              <a:t>Фессенден</a:t>
            </a:r>
            <a:r>
              <a:rPr lang="ru-RU" dirty="0" smtClean="0"/>
              <a:t> </a:t>
            </a:r>
            <a:r>
              <a:rPr lang="ru-RU" dirty="0" err="1" smtClean="0"/>
              <a:t>здійснив</a:t>
            </a:r>
            <a:r>
              <a:rPr lang="ru-RU" dirty="0" smtClean="0"/>
              <a:t> першу </a:t>
            </a:r>
            <a:r>
              <a:rPr lang="ru-RU" dirty="0" err="1" smtClean="0"/>
              <a:t>трансляцію</a:t>
            </a:r>
            <a:r>
              <a:rPr lang="ru-RU" dirty="0" smtClean="0"/>
              <a:t> </a:t>
            </a:r>
            <a:r>
              <a:rPr lang="ru-RU" dirty="0" err="1" smtClean="0"/>
              <a:t>радіопрограми</a:t>
            </a:r>
            <a:r>
              <a:rPr lang="ru-RU" dirty="0" smtClean="0"/>
              <a:t>, в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особисто</a:t>
            </a:r>
            <a:r>
              <a:rPr lang="ru-RU" dirty="0" smtClean="0"/>
              <a:t> </a:t>
            </a:r>
            <a:r>
              <a:rPr lang="ru-RU" dirty="0" err="1" smtClean="0"/>
              <a:t>грав</a:t>
            </a:r>
            <a:r>
              <a:rPr lang="ru-RU" dirty="0" smtClean="0"/>
              <a:t> на </a:t>
            </a:r>
            <a:r>
              <a:rPr lang="ru-RU" dirty="0" err="1" smtClean="0"/>
              <a:t>скрипці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прочитав невеликий текст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Біблії</a:t>
            </a:r>
            <a:r>
              <a:rPr lang="ru-RU" dirty="0" smtClean="0"/>
              <a:t>. З того часу </a:t>
            </a:r>
            <a:r>
              <a:rPr lang="ru-RU" dirty="0" err="1" smtClean="0"/>
              <a:t>голосове</a:t>
            </a:r>
            <a:r>
              <a:rPr lang="ru-RU" dirty="0" smtClean="0"/>
              <a:t> </a:t>
            </a:r>
            <a:r>
              <a:rPr lang="ru-RU" dirty="0" err="1" smtClean="0"/>
              <a:t>радіомовлення</a:t>
            </a:r>
            <a:r>
              <a:rPr lang="ru-RU" dirty="0" smtClean="0"/>
              <a:t> стало </a:t>
            </a:r>
            <a:r>
              <a:rPr lang="ru-RU" dirty="0" err="1" smtClean="0"/>
              <a:t>розвиватися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кожним</a:t>
            </a:r>
            <a:r>
              <a:rPr lang="ru-RU" dirty="0" smtClean="0"/>
              <a:t> роком все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. </a:t>
            </a:r>
            <a:r>
              <a:rPr lang="ru-RU" dirty="0" err="1" smtClean="0"/>
              <a:t>З'являлися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розважальні</a:t>
            </a:r>
            <a:r>
              <a:rPr lang="ru-RU" dirty="0" smtClean="0"/>
              <a:t> </a:t>
            </a:r>
            <a:r>
              <a:rPr lang="ru-RU" dirty="0" err="1" smtClean="0"/>
              <a:t>радіопередачі</a:t>
            </a:r>
            <a:r>
              <a:rPr lang="ru-RU" dirty="0" smtClean="0"/>
              <a:t>, </a:t>
            </a:r>
            <a:r>
              <a:rPr lang="ru-RU" dirty="0" err="1" smtClean="0"/>
              <a:t>мовлення</a:t>
            </a:r>
            <a:r>
              <a:rPr lang="ru-RU" dirty="0" smtClean="0"/>
              <a:t> </a:t>
            </a:r>
            <a:r>
              <a:rPr lang="ru-RU" dirty="0" err="1" smtClean="0"/>
              <a:t>проводилося</a:t>
            </a:r>
            <a:r>
              <a:rPr lang="ru-RU" dirty="0" smtClean="0"/>
              <a:t> на </a:t>
            </a:r>
            <a:r>
              <a:rPr lang="ru-RU" dirty="0" err="1" smtClean="0"/>
              <a:t>широку</a:t>
            </a:r>
            <a:r>
              <a:rPr lang="ru-RU" dirty="0" smtClean="0"/>
              <a:t> </a:t>
            </a:r>
            <a:r>
              <a:rPr lang="ru-RU" dirty="0" err="1" smtClean="0"/>
              <a:t>аудиторію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14290"/>
            <a:ext cx="6643734" cy="3786214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2800" dirty="0" smtClean="0"/>
              <a:t>У 1906 </a:t>
            </a:r>
            <a:r>
              <a:rPr lang="ru-RU" sz="2800" dirty="0" err="1" smtClean="0"/>
              <a:t>році</a:t>
            </a:r>
            <a:r>
              <a:rPr lang="ru-RU" sz="2800" dirty="0" smtClean="0"/>
              <a:t> </a:t>
            </a:r>
            <a:r>
              <a:rPr lang="ru-RU" sz="2800" dirty="0" err="1" smtClean="0"/>
              <a:t>канадець</a:t>
            </a:r>
            <a:r>
              <a:rPr lang="ru-RU" sz="2800" dirty="0" smtClean="0"/>
              <a:t> </a:t>
            </a:r>
            <a:r>
              <a:rPr lang="ru-RU" sz="2800" dirty="0" err="1" smtClean="0"/>
              <a:t>Реджинальд</a:t>
            </a:r>
            <a:r>
              <a:rPr lang="ru-RU" sz="2800" dirty="0" smtClean="0"/>
              <a:t> </a:t>
            </a:r>
            <a:r>
              <a:rPr lang="ru-RU" sz="2800" dirty="0" err="1" smtClean="0"/>
              <a:t>Фессенден</a:t>
            </a:r>
            <a:r>
              <a:rPr lang="ru-RU" sz="2800" dirty="0" smtClean="0"/>
              <a:t> </a:t>
            </a:r>
            <a:r>
              <a:rPr lang="ru-RU" sz="2800" dirty="0" err="1" smtClean="0"/>
              <a:t>здійснив</a:t>
            </a:r>
            <a:r>
              <a:rPr lang="ru-RU" sz="2800" dirty="0" smtClean="0"/>
              <a:t> першу </a:t>
            </a:r>
            <a:r>
              <a:rPr lang="ru-RU" sz="2800" dirty="0" err="1" smtClean="0"/>
              <a:t>трансляцію</a:t>
            </a:r>
            <a:r>
              <a:rPr lang="ru-RU" sz="2800" dirty="0" smtClean="0"/>
              <a:t> </a:t>
            </a:r>
            <a:r>
              <a:rPr lang="ru-RU" sz="2800" dirty="0" err="1" smtClean="0"/>
              <a:t>радіопрограми</a:t>
            </a:r>
            <a:r>
              <a:rPr lang="ru-RU" sz="2800" dirty="0" smtClean="0"/>
              <a:t>, в </a:t>
            </a:r>
            <a:r>
              <a:rPr lang="ru-RU" sz="2800" dirty="0" err="1" smtClean="0"/>
              <a:t>якій</a:t>
            </a:r>
            <a:r>
              <a:rPr lang="ru-RU" sz="2800" dirty="0" smtClean="0"/>
              <a:t> </a:t>
            </a:r>
            <a:r>
              <a:rPr lang="ru-RU" sz="2800" dirty="0" err="1" smtClean="0"/>
              <a:t>особисто</a:t>
            </a:r>
            <a:r>
              <a:rPr lang="ru-RU" sz="2800" dirty="0" smtClean="0"/>
              <a:t> </a:t>
            </a:r>
            <a:r>
              <a:rPr lang="ru-RU" sz="2800" dirty="0" err="1" smtClean="0"/>
              <a:t>грав</a:t>
            </a:r>
            <a:r>
              <a:rPr lang="ru-RU" sz="2800" dirty="0" smtClean="0"/>
              <a:t> на </a:t>
            </a:r>
            <a:r>
              <a:rPr lang="ru-RU" sz="2800" dirty="0" err="1" smtClean="0"/>
              <a:t>скрипці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прочитав невеликий текст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Біблії</a:t>
            </a:r>
            <a:r>
              <a:rPr lang="ru-RU" sz="2800" dirty="0" smtClean="0"/>
              <a:t>. З того часу </a:t>
            </a:r>
            <a:r>
              <a:rPr lang="ru-RU" sz="2800" dirty="0" err="1" smtClean="0"/>
              <a:t>голосове</a:t>
            </a:r>
            <a:r>
              <a:rPr lang="ru-RU" sz="2800" dirty="0" smtClean="0"/>
              <a:t> </a:t>
            </a:r>
            <a:r>
              <a:rPr lang="ru-RU" sz="2800" dirty="0" err="1" smtClean="0"/>
              <a:t>радіомовлення</a:t>
            </a:r>
            <a:r>
              <a:rPr lang="ru-RU" sz="2800" dirty="0" smtClean="0"/>
              <a:t> стало </a:t>
            </a:r>
            <a:r>
              <a:rPr lang="ru-RU" sz="2800" dirty="0" err="1" smtClean="0"/>
              <a:t>розвиватися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кожним</a:t>
            </a:r>
            <a:r>
              <a:rPr lang="ru-RU" sz="2800" dirty="0" smtClean="0"/>
              <a:t> роком все </a:t>
            </a:r>
            <a:r>
              <a:rPr lang="ru-RU" sz="2800" dirty="0" err="1" smtClean="0"/>
              <a:t>більше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більше</a:t>
            </a:r>
            <a:r>
              <a:rPr lang="ru-RU" sz="2800" dirty="0" smtClean="0"/>
              <a:t>. </a:t>
            </a:r>
            <a:r>
              <a:rPr lang="ru-RU" sz="2800" dirty="0" err="1" smtClean="0"/>
              <a:t>З'являлися</a:t>
            </a:r>
            <a:r>
              <a:rPr lang="ru-RU" sz="2800" dirty="0" smtClean="0"/>
              <a:t> </a:t>
            </a:r>
            <a:r>
              <a:rPr lang="ru-RU" sz="2800" dirty="0" err="1" smtClean="0"/>
              <a:t>нові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розважальні</a:t>
            </a:r>
            <a:r>
              <a:rPr lang="ru-RU" sz="2800" dirty="0" smtClean="0"/>
              <a:t> </a:t>
            </a:r>
            <a:r>
              <a:rPr lang="ru-RU" sz="2800" dirty="0" err="1" smtClean="0"/>
              <a:t>радіопередачі</a:t>
            </a:r>
            <a:r>
              <a:rPr lang="ru-RU" sz="2800" dirty="0" smtClean="0"/>
              <a:t>, </a:t>
            </a:r>
            <a:r>
              <a:rPr lang="ru-RU" sz="2800" dirty="0" err="1" smtClean="0"/>
              <a:t>мовлення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проводилося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широку</a:t>
            </a:r>
            <a:r>
              <a:rPr lang="ru-RU" sz="2800" dirty="0" smtClean="0"/>
              <a:t> </a:t>
            </a:r>
            <a:r>
              <a:rPr lang="ru-RU" sz="2800" dirty="0" err="1" smtClean="0"/>
              <a:t>аудиторію</a:t>
            </a:r>
            <a:r>
              <a:rPr lang="ru-RU" sz="2800" dirty="0" smtClean="0"/>
              <a:t>.</a:t>
            </a:r>
          </a:p>
          <a:p>
            <a:pPr algn="ctr"/>
            <a:r>
              <a:rPr lang="ru-RU" sz="2800" dirty="0" smtClean="0"/>
              <a:t>У 1918 </a:t>
            </a:r>
            <a:r>
              <a:rPr lang="ru-RU" sz="2800" dirty="0" err="1" smtClean="0"/>
              <a:t>році</a:t>
            </a:r>
            <a:r>
              <a:rPr lang="ru-RU" sz="2800" dirty="0" smtClean="0"/>
              <a:t> </a:t>
            </a:r>
            <a:r>
              <a:rPr lang="ru-RU" sz="2800" dirty="0" err="1" smtClean="0"/>
              <a:t>Едвін</a:t>
            </a:r>
            <a:r>
              <a:rPr lang="ru-RU" sz="2800" dirty="0" smtClean="0"/>
              <a:t> </a:t>
            </a:r>
            <a:r>
              <a:rPr lang="ru-RU" sz="2800" dirty="0" err="1" smtClean="0"/>
              <a:t>Армстронг</a:t>
            </a:r>
            <a:r>
              <a:rPr lang="ru-RU" sz="2800" dirty="0" smtClean="0"/>
              <a:t> представив </a:t>
            </a:r>
            <a:r>
              <a:rPr lang="ru-RU" sz="2800" dirty="0" err="1" smtClean="0"/>
              <a:t>супергетеродін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сприяє</a:t>
            </a:r>
            <a:r>
              <a:rPr lang="ru-RU" sz="2800" dirty="0" smtClean="0"/>
              <a:t> </a:t>
            </a:r>
            <a:r>
              <a:rPr lang="ru-RU" sz="2800" dirty="0" err="1" smtClean="0"/>
              <a:t>поліпшенню</a:t>
            </a:r>
            <a:r>
              <a:rPr lang="ru-RU" sz="2800" dirty="0" smtClean="0"/>
              <a:t> </a:t>
            </a:r>
            <a:r>
              <a:rPr lang="ru-RU" sz="2800" dirty="0" err="1" smtClean="0"/>
              <a:t>чутливості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радіоприймальних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пристроїв</a:t>
            </a:r>
            <a:r>
              <a:rPr lang="ru-RU" sz="2800" dirty="0" smtClean="0"/>
              <a:t> в широкому </a:t>
            </a:r>
            <a:r>
              <a:rPr lang="ru-RU" sz="2800" dirty="0" err="1" smtClean="0"/>
              <a:t>діапазоні</a:t>
            </a:r>
            <a:r>
              <a:rPr lang="ru-RU" sz="2800" dirty="0" smtClean="0"/>
              <a:t> частот. Через </a:t>
            </a:r>
            <a:r>
              <a:rPr lang="ru-RU" sz="2800" dirty="0" err="1" smtClean="0"/>
              <a:t>понад</a:t>
            </a:r>
            <a:r>
              <a:rPr lang="ru-RU" sz="2800" dirty="0" smtClean="0"/>
              <a:t> 15 </a:t>
            </a:r>
            <a:r>
              <a:rPr lang="ru-RU" sz="2800" dirty="0" err="1" smtClean="0"/>
              <a:t>років</a:t>
            </a:r>
            <a:r>
              <a:rPr lang="ru-RU" sz="2800" dirty="0" smtClean="0"/>
              <a:t> той же </a:t>
            </a:r>
            <a:r>
              <a:rPr lang="ru-RU" sz="2800" dirty="0" err="1" smtClean="0"/>
              <a:t>американський</a:t>
            </a:r>
            <a:r>
              <a:rPr lang="ru-RU" sz="2800" dirty="0" smtClean="0"/>
              <a:t> </a:t>
            </a:r>
            <a:r>
              <a:rPr lang="ru-RU" sz="2800" dirty="0" err="1" smtClean="0"/>
              <a:t>вчений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запатентував</a:t>
            </a:r>
            <a:r>
              <a:rPr lang="ru-RU" sz="2800" dirty="0" smtClean="0"/>
              <a:t> </a:t>
            </a:r>
            <a:r>
              <a:rPr lang="en-US" sz="2800" dirty="0" smtClean="0"/>
              <a:t>FM-</a:t>
            </a:r>
            <a:r>
              <a:rPr lang="ru-RU" sz="2800" dirty="0" err="1" smtClean="0"/>
              <a:t>радіо</a:t>
            </a:r>
            <a:r>
              <a:rPr lang="ru-RU" sz="2800" dirty="0" smtClean="0"/>
              <a:t>, яке </a:t>
            </a:r>
            <a:r>
              <a:rPr lang="ru-RU" sz="2800" dirty="0" err="1" smtClean="0"/>
              <a:t>використовує</a:t>
            </a:r>
            <a:r>
              <a:rPr lang="ru-RU" sz="2800" dirty="0" smtClean="0"/>
              <a:t> </a:t>
            </a:r>
            <a:r>
              <a:rPr lang="ru-RU" sz="2800" dirty="0" err="1" smtClean="0"/>
              <a:t>частотну</a:t>
            </a:r>
            <a:r>
              <a:rPr lang="ru-RU" sz="2800" dirty="0" smtClean="0"/>
              <a:t> </a:t>
            </a:r>
            <a:r>
              <a:rPr lang="ru-RU" sz="2800" dirty="0" err="1" smtClean="0"/>
              <a:t>модуляцію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дозволяє</a:t>
            </a:r>
            <a:r>
              <a:rPr lang="ru-RU" sz="2800" dirty="0" smtClean="0"/>
              <a:t> </a:t>
            </a:r>
            <a:r>
              <a:rPr lang="ru-RU" sz="2800" dirty="0" err="1" smtClean="0"/>
              <a:t>зменшити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перешкоди</a:t>
            </a:r>
            <a:r>
              <a:rPr lang="ru-RU" sz="2800" dirty="0" smtClean="0"/>
              <a:t> в </a:t>
            </a:r>
            <a:r>
              <a:rPr lang="ru-RU" sz="2800" dirty="0" err="1" smtClean="0"/>
              <a:t>ефірі</a:t>
            </a:r>
            <a:r>
              <a:rPr lang="ru-RU" sz="2800" dirty="0" smtClean="0"/>
              <a:t>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37890" name="Picture 2" descr="Картинки по запросу развитие радиовещания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857628"/>
            <a:ext cx="6929486" cy="281099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транзисторный радиоприемник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770438"/>
            <a:ext cx="2376488" cy="2087562"/>
          </a:xfrm>
          <a:prstGeom prst="rect">
            <a:avLst/>
          </a:prstGeom>
          <a:noFill/>
        </p:spPr>
      </p:pic>
      <p:pic>
        <p:nvPicPr>
          <p:cNvPr id="4" name="Picture 20" descr="приемная установка Попова 1895 г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000628" y="4768850"/>
            <a:ext cx="2087563" cy="2089150"/>
          </a:xfrm>
          <a:prstGeom prst="rect">
            <a:avLst/>
          </a:prstGeom>
          <a:noFill/>
          <a:ln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001024" cy="6858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     </a:t>
            </a:r>
            <a:r>
              <a:rPr lang="ru-RU" sz="2000" dirty="0" smtClean="0"/>
              <a:t>На самому початку 80-х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 XX </a:t>
            </a:r>
            <a:r>
              <a:rPr lang="ru-RU" sz="2000" dirty="0" err="1" smtClean="0"/>
              <a:t>століття</a:t>
            </a:r>
            <a:r>
              <a:rPr lang="ru-RU" sz="2000" dirty="0" smtClean="0"/>
              <a:t> почали </a:t>
            </a:r>
            <a:r>
              <a:rPr lang="ru-RU" sz="2000" dirty="0" err="1" smtClean="0"/>
              <a:t>проводитися</a:t>
            </a:r>
            <a:r>
              <a:rPr lang="ru-RU" sz="2000" dirty="0" smtClean="0"/>
              <a:t> </a:t>
            </a:r>
            <a:r>
              <a:rPr lang="ru-RU" sz="2000" dirty="0" err="1" smtClean="0"/>
              <a:t>роботи</a:t>
            </a:r>
            <a:r>
              <a:rPr lang="ru-RU" sz="2000" dirty="0" smtClean="0"/>
              <a:t> в </a:t>
            </a:r>
            <a:r>
              <a:rPr lang="ru-RU" sz="2000" dirty="0" err="1" smtClean="0"/>
              <a:t>сфері</a:t>
            </a:r>
            <a:r>
              <a:rPr lang="ru-RU" sz="2000" dirty="0" smtClean="0"/>
              <a:t> </a:t>
            </a:r>
            <a:r>
              <a:rPr lang="ru-RU" sz="2000" dirty="0" err="1" smtClean="0"/>
              <a:t>створення</a:t>
            </a:r>
            <a:r>
              <a:rPr lang="ru-RU" sz="2000" dirty="0" smtClean="0"/>
              <a:t> цифрового </a:t>
            </a:r>
            <a:r>
              <a:rPr lang="ru-RU" sz="2000" dirty="0" err="1" smtClean="0"/>
              <a:t>радіомовлення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зробило</a:t>
            </a:r>
            <a:r>
              <a:rPr lang="ru-RU" sz="2000" dirty="0" smtClean="0"/>
              <a:t> </a:t>
            </a:r>
            <a:r>
              <a:rPr lang="ru-RU" sz="2000" dirty="0" err="1" smtClean="0"/>
              <a:t>черговий</a:t>
            </a:r>
            <a:r>
              <a:rPr lang="ru-RU" sz="2000" dirty="0" smtClean="0"/>
              <a:t> переворот в </a:t>
            </a:r>
            <a:r>
              <a:rPr lang="ru-RU" sz="2000" dirty="0" err="1" smtClean="0"/>
              <a:t>історії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радіо</a:t>
            </a:r>
            <a:r>
              <a:rPr lang="ru-RU" sz="2000" dirty="0" smtClean="0"/>
              <a:t>.</a:t>
            </a:r>
          </a:p>
          <a:p>
            <a:pPr algn="ctr"/>
            <a:r>
              <a:rPr lang="ru-RU" sz="2000" dirty="0" smtClean="0"/>
              <a:t>     В </a:t>
            </a:r>
            <a:r>
              <a:rPr lang="ru-RU" sz="2000" dirty="0" err="1" smtClean="0"/>
              <a:t>даний</a:t>
            </a:r>
            <a:r>
              <a:rPr lang="ru-RU" sz="2000" dirty="0" smtClean="0"/>
              <a:t> час </a:t>
            </a:r>
            <a:r>
              <a:rPr lang="ru-RU" sz="2000" dirty="0" err="1" smtClean="0"/>
              <a:t>важко</a:t>
            </a:r>
            <a:r>
              <a:rPr lang="ru-RU" sz="2000" dirty="0" smtClean="0"/>
              <a:t> </a:t>
            </a:r>
            <a:r>
              <a:rPr lang="ru-RU" sz="2000" dirty="0" err="1" smtClean="0"/>
              <a:t>знайти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людину</a:t>
            </a:r>
            <a:r>
              <a:rPr lang="ru-RU" sz="2000" dirty="0" smtClean="0"/>
              <a:t>, яка </a:t>
            </a:r>
            <a:r>
              <a:rPr lang="ru-RU" sz="2000" dirty="0" err="1" smtClean="0"/>
              <a:t>ніколи</a:t>
            </a:r>
            <a:r>
              <a:rPr lang="ru-RU" sz="2000" dirty="0" smtClean="0"/>
              <a:t> не </a:t>
            </a:r>
            <a:r>
              <a:rPr lang="ru-RU" sz="2000" dirty="0" err="1" smtClean="0"/>
              <a:t>слухав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радіо</a:t>
            </a:r>
            <a:r>
              <a:rPr lang="ru-RU" sz="2000" dirty="0" smtClean="0"/>
              <a:t>. У той же час мало </a:t>
            </a:r>
            <a:r>
              <a:rPr lang="ru-RU" sz="2000" dirty="0" err="1" smtClean="0"/>
              <a:t>хто</a:t>
            </a:r>
            <a:r>
              <a:rPr lang="ru-RU" sz="2000" dirty="0" smtClean="0"/>
              <a:t> </a:t>
            </a:r>
            <a:r>
              <a:rPr lang="ru-RU" sz="2000" dirty="0" err="1" smtClean="0"/>
              <a:t>замислюється</a:t>
            </a:r>
            <a:r>
              <a:rPr lang="ru-RU" sz="2000" dirty="0" smtClean="0"/>
              <a:t> над </a:t>
            </a:r>
            <a:r>
              <a:rPr lang="ru-RU" sz="2000" dirty="0" err="1" smtClean="0"/>
              <a:t>тим</a:t>
            </a:r>
            <a:r>
              <a:rPr lang="ru-RU" sz="2000" dirty="0" smtClean="0"/>
              <a:t>, </a:t>
            </a:r>
            <a:r>
              <a:rPr lang="ru-RU" sz="2000" dirty="0" err="1" smtClean="0"/>
              <a:t>хто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винайшов</a:t>
            </a:r>
            <a:r>
              <a:rPr lang="ru-RU" sz="2000" dirty="0" smtClean="0"/>
              <a:t>, </a:t>
            </a:r>
            <a:r>
              <a:rPr lang="ru-RU" sz="2000" dirty="0" err="1" smtClean="0"/>
              <a:t>чого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коштувало</a:t>
            </a:r>
            <a:r>
              <a:rPr lang="ru-RU" sz="2000" dirty="0" smtClean="0"/>
              <a:t> </a:t>
            </a:r>
            <a:r>
              <a:rPr lang="ru-RU" sz="2000" dirty="0" err="1" smtClean="0"/>
              <a:t>тим</a:t>
            </a:r>
            <a:r>
              <a:rPr lang="ru-RU" sz="2000" dirty="0" smtClean="0"/>
              <a:t> людям,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витратили</a:t>
            </a:r>
            <a:r>
              <a:rPr lang="ru-RU" sz="2000" dirty="0" smtClean="0"/>
              <a:t> </a:t>
            </a:r>
            <a:r>
              <a:rPr lang="ru-RU" sz="2000" dirty="0" err="1" smtClean="0"/>
              <a:t>багато</a:t>
            </a:r>
            <a:r>
              <a:rPr lang="ru-RU" sz="2000" dirty="0" smtClean="0"/>
              <a:t>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 </a:t>
            </a:r>
            <a:r>
              <a:rPr lang="ru-RU" sz="2000" dirty="0" err="1" smtClean="0"/>
              <a:t>свого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життя</a:t>
            </a:r>
            <a:r>
              <a:rPr lang="ru-RU" sz="2000" dirty="0" smtClean="0"/>
              <a:t> </a:t>
            </a:r>
            <a:r>
              <a:rPr lang="ru-RU" sz="2000" dirty="0" err="1" smtClean="0"/>
              <a:t>заради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технічного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прогресу</a:t>
            </a:r>
            <a:r>
              <a:rPr lang="ru-RU" sz="2000" dirty="0" smtClean="0"/>
              <a:t>.</a:t>
            </a:r>
          </a:p>
          <a:p>
            <a:pPr algn="ctr"/>
            <a:r>
              <a:rPr lang="ru-RU" sz="2000" dirty="0" smtClean="0"/>
              <a:t>     </a:t>
            </a:r>
            <a:r>
              <a:rPr lang="ru-RU" sz="2000" dirty="0" err="1" smtClean="0"/>
              <a:t>Сьогодні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радіо</a:t>
            </a:r>
            <a:r>
              <a:rPr lang="ru-RU" sz="2000" dirty="0" smtClean="0"/>
              <a:t> </a:t>
            </a:r>
            <a:r>
              <a:rPr lang="ru-RU" sz="2000" dirty="0" err="1" smtClean="0"/>
              <a:t>залишається</a:t>
            </a:r>
            <a:r>
              <a:rPr lang="ru-RU" sz="2000" dirty="0" smtClean="0"/>
              <a:t> одним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найбільш</a:t>
            </a:r>
            <a:r>
              <a:rPr lang="ru-RU" sz="2000" dirty="0" smtClean="0"/>
              <a:t> </a:t>
            </a:r>
            <a:r>
              <a:rPr lang="ru-RU" sz="2000" dirty="0" err="1" smtClean="0"/>
              <a:t>поширених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засобів</a:t>
            </a:r>
            <a:r>
              <a:rPr lang="ru-RU" sz="2000" dirty="0" smtClean="0"/>
              <a:t> </a:t>
            </a:r>
            <a:r>
              <a:rPr lang="ru-RU" sz="2000" dirty="0" err="1" smtClean="0"/>
              <a:t>мовлення</a:t>
            </a:r>
            <a:r>
              <a:rPr lang="ru-RU" sz="2000" dirty="0" smtClean="0"/>
              <a:t>,</a:t>
            </a:r>
          </a:p>
          <a:p>
            <a:pPr algn="ctr"/>
            <a:r>
              <a:rPr lang="ru-RU" sz="2000" dirty="0" smtClean="0"/>
              <a:t>   </a:t>
            </a:r>
            <a:r>
              <a:rPr lang="ru-RU" sz="2000" dirty="0" err="1" smtClean="0"/>
              <a:t>незважаючи</a:t>
            </a:r>
            <a:r>
              <a:rPr lang="ru-RU" sz="2000" dirty="0" smtClean="0"/>
              <a:t> на </a:t>
            </a:r>
            <a:r>
              <a:rPr lang="ru-RU" sz="2000" dirty="0" err="1" smtClean="0"/>
              <a:t>розвиток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телевізійних</a:t>
            </a:r>
            <a:endParaRPr lang="ru-RU" sz="2000" dirty="0" smtClean="0"/>
          </a:p>
          <a:p>
            <a:pPr algn="ctr"/>
            <a:r>
              <a:rPr lang="ru-RU" sz="2000" dirty="0" smtClean="0"/>
              <a:t>   </a:t>
            </a:r>
            <a:r>
              <a:rPr lang="ru-RU" sz="2000" dirty="0" err="1" smtClean="0"/>
              <a:t>технологій</a:t>
            </a:r>
            <a:r>
              <a:rPr lang="ru-RU" sz="2000" dirty="0" smtClean="0"/>
              <a:t>, </a:t>
            </a:r>
            <a:r>
              <a:rPr lang="ru-RU" sz="2000" dirty="0" err="1" smtClean="0"/>
              <a:t>комп'ютерної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техніки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т.п. </a:t>
            </a:r>
            <a:r>
              <a:rPr lang="ru-RU" sz="2000" dirty="0" err="1" smtClean="0"/>
              <a:t>радіо</a:t>
            </a:r>
            <a:endParaRPr lang="ru-RU" sz="2000" dirty="0" smtClean="0"/>
          </a:p>
          <a:p>
            <a:pPr algn="ctr"/>
            <a:r>
              <a:rPr lang="ru-RU" sz="2000" dirty="0" smtClean="0"/>
              <a:t>   </a:t>
            </a:r>
            <a:r>
              <a:rPr lang="ru-RU" sz="2000" dirty="0" err="1" smtClean="0"/>
              <a:t>ефір</a:t>
            </a:r>
            <a:r>
              <a:rPr lang="ru-RU" sz="2000" dirty="0" smtClean="0"/>
              <a:t> як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раніше</a:t>
            </a:r>
            <a:r>
              <a:rPr lang="ru-RU" sz="2000" dirty="0" smtClean="0"/>
              <a:t> </a:t>
            </a:r>
            <a:r>
              <a:rPr lang="ru-RU" sz="2000" dirty="0" err="1" smtClean="0"/>
              <a:t>заповнений</a:t>
            </a:r>
            <a:r>
              <a:rPr lang="ru-RU" sz="2000" dirty="0" smtClean="0"/>
              <a:t> звуками,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, як </a:t>
            </a:r>
            <a:r>
              <a:rPr lang="ru-RU" sz="2000" dirty="0" err="1" smtClean="0"/>
              <a:t>здається</a:t>
            </a:r>
            <a:r>
              <a:rPr lang="ru-RU" sz="2000" dirty="0" smtClean="0"/>
              <a:t>, </a:t>
            </a:r>
            <a:r>
              <a:rPr lang="ru-RU" sz="2000" dirty="0" err="1" smtClean="0"/>
              <a:t>ніколи</a:t>
            </a:r>
            <a:r>
              <a:rPr lang="ru-RU" sz="2000" dirty="0" smtClean="0"/>
              <a:t> не </a:t>
            </a:r>
            <a:r>
              <a:rPr lang="ru-RU" sz="2000" dirty="0" err="1" smtClean="0"/>
              <a:t>закінчаться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929422" y="6211669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err="1" smtClean="0">
                <a:solidFill>
                  <a:srgbClr val="000066"/>
                </a:solidFill>
              </a:rPr>
              <a:t>радіоприймач</a:t>
            </a:r>
            <a:r>
              <a:rPr lang="ru-RU" b="1" dirty="0" smtClean="0">
                <a:solidFill>
                  <a:srgbClr val="000066"/>
                </a:solidFill>
              </a:rPr>
              <a:t/>
            </a:r>
            <a:br>
              <a:rPr lang="ru-RU" b="1" dirty="0" smtClean="0">
                <a:solidFill>
                  <a:srgbClr val="000066"/>
                </a:solidFill>
              </a:rPr>
            </a:br>
            <a:r>
              <a:rPr lang="ru-RU" b="1" dirty="0" smtClean="0">
                <a:solidFill>
                  <a:srgbClr val="000066"/>
                </a:solidFill>
              </a:rPr>
              <a:t>А.С. Попова</a:t>
            </a:r>
            <a:endParaRPr lang="ru-RU" b="1" dirty="0">
              <a:solidFill>
                <a:srgbClr val="00006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6211669"/>
            <a:ext cx="22145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err="1" smtClean="0">
                <a:solidFill>
                  <a:srgbClr val="000066"/>
                </a:solidFill>
              </a:rPr>
              <a:t>транзисторний</a:t>
            </a:r>
            <a:r>
              <a:rPr lang="ru-RU" b="1" dirty="0" smtClean="0">
                <a:solidFill>
                  <a:srgbClr val="000066"/>
                </a:solidFill>
              </a:rPr>
              <a:t> </a:t>
            </a:r>
            <a:r>
              <a:rPr lang="ru-RU" b="1" dirty="0" err="1" smtClean="0">
                <a:solidFill>
                  <a:srgbClr val="000066"/>
                </a:solidFill>
              </a:rPr>
              <a:t>радіоприймач</a:t>
            </a:r>
            <a:endParaRPr lang="ru-RU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130</TotalTime>
  <Words>541</Words>
  <Application>Microsoft Office PowerPoint</Application>
  <PresentationFormat>Экран (4:3)</PresentationFormat>
  <Paragraphs>31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Історія розвитку радіо</vt:lpstr>
      <vt:lpstr>РАДІО</vt:lpstr>
      <vt:lpstr> історія РАДІО: ЯК ВСЕ ПОЧАЛОСЯ ? ПЕРЕДУМОВИ ВИНИКНЕННЯ РАДІО  </vt:lpstr>
      <vt:lpstr>Слайд 4</vt:lpstr>
      <vt:lpstr>ВИНАХІД РАДІО  </vt:lpstr>
      <vt:lpstr>СУПЕРЕЧЛИВІ МОМЕНТИ ІСТОРІЇ </vt:lpstr>
      <vt:lpstr>СУЧАСНЕ РАДІОМОВЛЕННЯ  </vt:lpstr>
      <vt:lpstr>Слайд 8</vt:lpstr>
      <vt:lpstr>Слайд 9</vt:lpstr>
      <vt:lpstr>Слайд 10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РАДИО  И  ТЕЛЕВИДЕНИЕ</dc:title>
  <dc:creator>Школа</dc:creator>
  <cp:lastModifiedBy>Home</cp:lastModifiedBy>
  <cp:revision>16</cp:revision>
  <dcterms:created xsi:type="dcterms:W3CDTF">2016-02-02T00:10:20Z</dcterms:created>
  <dcterms:modified xsi:type="dcterms:W3CDTF">2017-02-13T20:09:32Z</dcterms:modified>
</cp:coreProperties>
</file>