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6" r:id="rId3"/>
    <p:sldId id="356" r:id="rId4"/>
    <p:sldId id="358" r:id="rId5"/>
    <p:sldId id="357" r:id="rId6"/>
    <p:sldId id="359" r:id="rId7"/>
    <p:sldId id="361" r:id="rId8"/>
    <p:sldId id="360" r:id="rId9"/>
    <p:sldId id="363" r:id="rId10"/>
    <p:sldId id="362" r:id="rId11"/>
    <p:sldId id="32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76" d="100"/>
          <a:sy n="76" d="100"/>
        </p:scale>
        <p:origin x="90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12.12.2023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5452" y="-621513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Вступ до курсу «Соціологія образів злочинців у </a:t>
            </a: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кіномистецві</a:t>
            </a:r>
            <a:r>
              <a:rPr lang="uk-UA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членом Соціологічної асоціації України</a:t>
            </a: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7734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024694" y="1714488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Соціологія образів злочинців у кіномистецтві</a:t>
            </a:r>
            <a:br>
              <a:rPr kumimoji="0" lang="uk-UA" sz="28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br>
              <a:rPr kumimoji="0" lang="uk-UA" sz="44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Предметність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характеризується необхідністю виділення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фігури та фону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 відтворенні образу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0007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Предметність образу зумовлює появу в ній фігур, що мають бути відтворені для підтримання групової ідентичності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Образ-ми та Образ-інші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Герой та антигерой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Ворог та Друг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Свої та чужі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6" name="Picture 2" descr="Что общего между гештальтом и Моной Лизой?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2" y="1857364"/>
            <a:ext cx="1777072" cy="2676511"/>
          </a:xfrm>
          <a:prstGeom prst="rect">
            <a:avLst/>
          </a:prstGeom>
          <a:noFill/>
        </p:spPr>
      </p:pic>
      <p:pic>
        <p:nvPicPr>
          <p:cNvPr id="26628" name="Picture 4" descr="5 принципов гештальт-психологии для создания запоминающихся изображе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4562978"/>
            <a:ext cx="2214578" cy="2099749"/>
          </a:xfrm>
          <a:prstGeom prst="rect">
            <a:avLst/>
          </a:prstGeom>
          <a:noFill/>
        </p:spPr>
      </p:pic>
      <p:pic>
        <p:nvPicPr>
          <p:cNvPr id="26630" name="Picture 6" descr="BATMAN (1989) | Комиксы бэтмен, Картинки с бэтменом, Культовые филь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9206" y="2143116"/>
            <a:ext cx="2928958" cy="4335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llustrations, cliparts, dessins animés et icônes de explorer le cerveau humain - pense-bête illust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0"/>
            <a:ext cx="5829300" cy="685800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4857784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 таке образ? Що саме потрібно аби в масовій свідомості було сформовано образ об'єкту?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2. Чим, на Вашу думку, відрізняються фігури та образи в масовій свідомості?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3643338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суб'єктивна форма відображення соціального об'єкта сприйняття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один із механізмів передачі суспільного досвіду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6" name="Рисунок 5" descr="gettyimages-1031984960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0" y="0"/>
            <a:ext cx="573881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654" y="1214422"/>
            <a:ext cx="5214974" cy="250033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“Отримана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в активній взаємодії з об’єктом інформація щодо його сутнісних властивостей перетворюється в ряд характеристик, з яких у подальшому, при впізнанні, знову реконструюються в цілісне відображення об’єкта –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”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026" name="Picture 2" descr="SOVLA.RU: Наши гости: Грановская Рада Михайло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82" y="642918"/>
            <a:ext cx="2381250" cy="28575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167702" y="357187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Грановська</a:t>
            </a:r>
            <a:r>
              <a:rPr kumimoji="0" lang="uk-UA" sz="20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Рада Михайлівна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(1929)</a:t>
            </a:r>
          </a:p>
        </p:txBody>
      </p:sp>
      <p:pic>
        <p:nvPicPr>
          <p:cNvPr id="1028" name="Picture 4" descr="person looking at a photograph, argentina - memorie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02" y="4071942"/>
            <a:ext cx="2721748" cy="181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lose-up of a woman eating a bread - taste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70" y="4714884"/>
            <a:ext cx="2714112" cy="180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jeune couple s’amuser circ. scooter dans la vieille ville européenne - amour tourisme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1686" y="3857628"/>
            <a:ext cx="2440996" cy="159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3643338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у масовій свідомості: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Цілісність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Узагальненість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Константність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Предметність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5" name="Рисунок 4" descr="gettyimages-1128210787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0" y="0"/>
            <a:ext cx="5738810" cy="70015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1142984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Цілісність -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внутрішній органічний взаємозв’язок частин та цілого в образі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Правила цілісного сприйняття об'єктів та формування образів: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правило подібності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правило спільної долі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правило близькості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3554" name="Picture 2" descr="fireman with hose in front of firewall - hero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3857628"/>
            <a:ext cx="2225798" cy="2757467"/>
          </a:xfrm>
          <a:prstGeom prst="rect">
            <a:avLst/>
          </a:prstGeom>
          <a:noFill/>
        </p:spPr>
      </p:pic>
      <p:pic>
        <p:nvPicPr>
          <p:cNvPr id="23556" name="Picture 4" descr="cowboy worker handlebar moustache - hero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04" y="3857628"/>
            <a:ext cx="2035965" cy="2714620"/>
          </a:xfrm>
          <a:prstGeom prst="rect">
            <a:avLst/>
          </a:prstGeom>
          <a:noFill/>
        </p:spPr>
      </p:pic>
      <p:pic>
        <p:nvPicPr>
          <p:cNvPr id="23558" name="Picture 6" descr="https://media.gettyimages.com/photos/proud-medical-doctor-with-arms-crossed-wearing-a-n95-protective-face-picture-id1265427202?k=6&amp;m=1265427202&amp;s=612x612&amp;w=0&amp;h=E5nt9Qm7Q_ahX0-3DoC0ql_VmErafLHNU330Q_Kdyp8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322" y="3929066"/>
            <a:ext cx="3364690" cy="2243127"/>
          </a:xfrm>
          <a:prstGeom prst="rect">
            <a:avLst/>
          </a:prstGeom>
          <a:noFill/>
        </p:spPr>
      </p:pic>
      <p:pic>
        <p:nvPicPr>
          <p:cNvPr id="23560" name="Picture 8" descr="father holding baby in living room - hero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0" y="3857628"/>
            <a:ext cx="1833805" cy="2757467"/>
          </a:xfrm>
          <a:prstGeom prst="rect">
            <a:avLst/>
          </a:prstGeom>
          <a:noFill/>
        </p:spPr>
      </p:pic>
      <p:pic>
        <p:nvPicPr>
          <p:cNvPr id="23562" name="Picture 10" descr="illustrations, cliparts, dessins animés et icônes de illustrative image of superhero with hands on hip standing against sky - he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67900" y="428604"/>
            <a:ext cx="2145075" cy="3257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Узагальненість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визначається необхідністю зарахування образу до певного класу об’єктів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4578" name="Picture 2" descr="underwater and above water - blue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2571744"/>
            <a:ext cx="1966645" cy="278608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- Складність класифікацій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залежить від важливості образів (більше 40 епітетів для визначення моря у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мещканців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приморських регіонів)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8" name="Picture 22" descr="Schenk Frithjof Benjamin | Departement Geschich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026" y="0"/>
            <a:ext cx="5214974" cy="692445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960" y="714356"/>
            <a:ext cx="8429684" cy="12144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Узагальненість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Фритьоф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Бенямін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Шенк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(1970)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52464" y="2214554"/>
            <a:ext cx="56436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Образ соціальної пам'яті може зберігатись,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але постійно змінювати клас об'єктів,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 яких він буде відноситись 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6" name="Picture 10" descr="Александр Невский – мыслитель, философ, стратег, свят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84" y="3643314"/>
            <a:ext cx="1395063" cy="1643074"/>
          </a:xfrm>
          <a:prstGeom prst="rect">
            <a:avLst/>
          </a:prstGeom>
          <a:noFill/>
        </p:spPr>
      </p:pic>
      <p:pic>
        <p:nvPicPr>
          <p:cNvPr id="24588" name="Picture 12" descr="Александр Нев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282" y="3714752"/>
            <a:ext cx="1802335" cy="1571636"/>
          </a:xfrm>
          <a:prstGeom prst="rect">
            <a:avLst/>
          </a:prstGeom>
          <a:noFill/>
        </p:spPr>
      </p:pic>
      <p:pic>
        <p:nvPicPr>
          <p:cNvPr id="24590" name="Picture 14" descr="Александр Ярославич Нев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70" y="3786190"/>
            <a:ext cx="2099012" cy="1571636"/>
          </a:xfrm>
          <a:prstGeom prst="rect">
            <a:avLst/>
          </a:prstGeom>
          <a:noFill/>
        </p:spPr>
      </p:pic>
      <p:pic>
        <p:nvPicPr>
          <p:cNvPr id="24592" name="Picture 16" descr="Имя Россия». Какой князь нам нужон? | Культура | ШколаЖизни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8810" y="3714752"/>
            <a:ext cx="1428760" cy="2190765"/>
          </a:xfrm>
          <a:prstGeom prst="rect">
            <a:avLst/>
          </a:prstGeom>
          <a:noFill/>
        </p:spPr>
      </p:pic>
      <p:pic>
        <p:nvPicPr>
          <p:cNvPr id="24594" name="Picture 18" descr="Фритьоф Беньямин Шенк – биография, книги, отзывы, цитат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3322" y="4429132"/>
            <a:ext cx="1587495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Константність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образу має забезпечувати відносну незалежність образу від умов його сприйняття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Оскільки умови, в яких було сприйнято об’єкт, можуть бути відмінними від тих, у яких його надалі необхідно буде впізнати надто важливим є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Запам'ятовування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“опорних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точок”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396</Words>
  <Application>Microsoft Office PowerPoint</Application>
  <PresentationFormat>Широкий екран</PresentationFormat>
  <Paragraphs>27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George</vt:lpstr>
      <vt:lpstr>Тема Office</vt:lpstr>
      <vt:lpstr>  Вступ до курсу «Соціологія образів злочинців у кіномистецві»</vt:lpstr>
      <vt:lpstr>1. Що таке образ? Що саме потрібно аби в масовій свідомості було сформовано образ об'єкту?  2. Чим, на Вашу думку, відрізняються фігури та образи в масовій свідомості?    </vt:lpstr>
      <vt:lpstr>Образ– суб'єктивна форма відображення соціального об'єкта сприйняття  Образ– один із механізмів передачі суспільного досвіду    </vt:lpstr>
      <vt:lpstr>“Отримана в активній взаємодії з об’єктом інформація щодо його сутнісних властивостей перетворюється в ряд характеристик, з яких у подальшому, при впізнанні, знову реконструюються в цілісне відображення об’єкта – образ”</vt:lpstr>
      <vt:lpstr>Характеристики образів у масовій свідомості:  1. Цілісність   2. Узагальненість  3. Константність  4. Предметність    </vt:lpstr>
      <vt:lpstr>Характеристики образів :  1. Цілісність - внутрішній органічний взаємозв’язок частин та цілого в образі  Правила цілісного сприйняття об'єктів та формування образів:  1. правило подібності 2. правило спільної долі 3. правило близькості </vt:lpstr>
      <vt:lpstr>Характеристики образів :  2. Узагальненість визначається необхідністю зарахування образу до певного класу об’єктів   </vt:lpstr>
      <vt:lpstr>Характеристики образів : 2. Узагальненість   Фритьоф Бенямін Шенк  (1970)  </vt:lpstr>
      <vt:lpstr>Характеристики образів :  3. Константність образу має забезпечувати відносну незалежність образу від умов його сприйняття   </vt:lpstr>
      <vt:lpstr>Характеристики образів :  4. Предметність характеризується необхідністю виділення фігури та фону у відтворенні образу   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325</cp:revision>
  <dcterms:created xsi:type="dcterms:W3CDTF">2014-05-17T18:57:21Z</dcterms:created>
  <dcterms:modified xsi:type="dcterms:W3CDTF">2023-12-12T14:52:34Z</dcterms:modified>
</cp:coreProperties>
</file>