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2"/>
  </p:notesMasterIdLst>
  <p:sldIdLst>
    <p:sldId id="256" r:id="rId2"/>
    <p:sldId id="257" r:id="rId3"/>
    <p:sldId id="259" r:id="rId4"/>
    <p:sldId id="296" r:id="rId5"/>
    <p:sldId id="297" r:id="rId6"/>
    <p:sldId id="260" r:id="rId7"/>
    <p:sldId id="299" r:id="rId8"/>
    <p:sldId id="300" r:id="rId9"/>
    <p:sldId id="304" r:id="rId10"/>
    <p:sldId id="305" r:id="rId11"/>
    <p:sldId id="301" r:id="rId12"/>
    <p:sldId id="302" r:id="rId13"/>
    <p:sldId id="303" r:id="rId14"/>
    <p:sldId id="261" r:id="rId15"/>
    <p:sldId id="264" r:id="rId16"/>
    <p:sldId id="262" r:id="rId17"/>
    <p:sldId id="306" r:id="rId18"/>
    <p:sldId id="265" r:id="rId19"/>
    <p:sldId id="268" r:id="rId20"/>
    <p:sldId id="269"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684820E-7721-496E-9F84-9A291833B91A}">
  <a:tblStyle styleId="{F684820E-7721-496E-9F84-9A291833B91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86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5" name="Google Shape;44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db0f9523dd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db0f9523dd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ge013acee2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5" name="Google Shape;505;ge013acee2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ge013acee2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5" name="Google Shape;505;ge013acee2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e013acee29_0_7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e013acee29_0_7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e013acee29_0_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e013acee29_0_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ge013acee29_0_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9" name="Google Shape;639;ge013acee29_0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dd0c7d16c6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dd0c7d16c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dd0c7d16c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dd0c7d16c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gdb0f9523dd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7" name="Google Shape;557;gdb0f9523dd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db0f9523dd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 name="Google Shape;489;gdb0f9523dd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dd0c7d16c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dd0c7d16c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dd0c7d16c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dd0c7d16c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dd0c7d16c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dd0c7d16c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2978a769077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9" name="Google Shape;499;g2978a769077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20000" y="1868350"/>
            <a:ext cx="7704000" cy="91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500"/>
              <a:buNone/>
              <a:defRPr sz="4500"/>
            </a:lvl1pPr>
            <a:lvl2pPr lvl="1" algn="ctr" rtl="0">
              <a:spcBef>
                <a:spcPts val="0"/>
              </a:spcBef>
              <a:spcAft>
                <a:spcPts val="0"/>
              </a:spcAft>
              <a:buSzPts val="8500"/>
              <a:buNone/>
              <a:defRPr sz="8500"/>
            </a:lvl2pPr>
            <a:lvl3pPr lvl="2" algn="ctr" rtl="0">
              <a:spcBef>
                <a:spcPts val="0"/>
              </a:spcBef>
              <a:spcAft>
                <a:spcPts val="0"/>
              </a:spcAft>
              <a:buSzPts val="8500"/>
              <a:buNone/>
              <a:defRPr sz="8500"/>
            </a:lvl3pPr>
            <a:lvl4pPr lvl="3" algn="ctr" rtl="0">
              <a:spcBef>
                <a:spcPts val="0"/>
              </a:spcBef>
              <a:spcAft>
                <a:spcPts val="0"/>
              </a:spcAft>
              <a:buSzPts val="8500"/>
              <a:buNone/>
              <a:defRPr sz="8500"/>
            </a:lvl4pPr>
            <a:lvl5pPr lvl="4" algn="ctr" rtl="0">
              <a:spcBef>
                <a:spcPts val="0"/>
              </a:spcBef>
              <a:spcAft>
                <a:spcPts val="0"/>
              </a:spcAft>
              <a:buSzPts val="8500"/>
              <a:buNone/>
              <a:defRPr sz="8500"/>
            </a:lvl5pPr>
            <a:lvl6pPr lvl="5" algn="ctr" rtl="0">
              <a:spcBef>
                <a:spcPts val="0"/>
              </a:spcBef>
              <a:spcAft>
                <a:spcPts val="0"/>
              </a:spcAft>
              <a:buSzPts val="8500"/>
              <a:buNone/>
              <a:defRPr sz="8500"/>
            </a:lvl6pPr>
            <a:lvl7pPr lvl="6" algn="ctr" rtl="0">
              <a:spcBef>
                <a:spcPts val="0"/>
              </a:spcBef>
              <a:spcAft>
                <a:spcPts val="0"/>
              </a:spcAft>
              <a:buSzPts val="8500"/>
              <a:buNone/>
              <a:defRPr sz="8500"/>
            </a:lvl7pPr>
            <a:lvl8pPr lvl="7" algn="ctr" rtl="0">
              <a:spcBef>
                <a:spcPts val="0"/>
              </a:spcBef>
              <a:spcAft>
                <a:spcPts val="0"/>
              </a:spcAft>
              <a:buSzPts val="8500"/>
              <a:buNone/>
              <a:defRPr sz="8500"/>
            </a:lvl8pPr>
            <a:lvl9pPr lvl="8" algn="ctr" rtl="0">
              <a:spcBef>
                <a:spcPts val="0"/>
              </a:spcBef>
              <a:spcAft>
                <a:spcPts val="0"/>
              </a:spcAft>
              <a:buSzPts val="8500"/>
              <a:buNone/>
              <a:defRPr sz="8500"/>
            </a:lvl9pPr>
          </a:lstStyle>
          <a:p>
            <a:endParaRPr/>
          </a:p>
        </p:txBody>
      </p:sp>
      <p:sp>
        <p:nvSpPr>
          <p:cNvPr id="10" name="Google Shape;10;p2"/>
          <p:cNvSpPr txBox="1">
            <a:spLocks noGrp="1"/>
          </p:cNvSpPr>
          <p:nvPr>
            <p:ph type="subTitle" idx="1"/>
          </p:nvPr>
        </p:nvSpPr>
        <p:spPr>
          <a:xfrm>
            <a:off x="2738400" y="2885800"/>
            <a:ext cx="3667200" cy="402900"/>
          </a:xfrm>
          <a:prstGeom prst="rect">
            <a:avLst/>
          </a:prstGeom>
          <a:solidFill>
            <a:schemeClr val="dk2"/>
          </a:solidFill>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6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1" name="Google Shape;11;p2"/>
          <p:cNvSpPr/>
          <p:nvPr/>
        </p:nvSpPr>
        <p:spPr>
          <a:xfrm>
            <a:off x="0" y="-16148"/>
            <a:ext cx="2922000" cy="3714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2" name="Google Shape;12;p2"/>
          <p:cNvSpPr/>
          <p:nvPr/>
        </p:nvSpPr>
        <p:spPr>
          <a:xfrm>
            <a:off x="243950" y="10"/>
            <a:ext cx="970699" cy="914400"/>
          </a:xfrm>
          <a:custGeom>
            <a:avLst/>
            <a:gdLst/>
            <a:ahLst/>
            <a:cxnLst/>
            <a:rect l="l" t="t" r="r" b="b"/>
            <a:pathLst>
              <a:path w="414" h="390" extrusionOk="0">
                <a:moveTo>
                  <a:pt x="23" y="0"/>
                </a:moveTo>
                <a:lnTo>
                  <a:pt x="414" y="390"/>
                </a:lnTo>
                <a:lnTo>
                  <a:pt x="391" y="390"/>
                </a:lnTo>
                <a:lnTo>
                  <a:pt x="0" y="0"/>
                </a:lnTo>
                <a:lnTo>
                  <a:pt x="2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 name="Google Shape;13;p2"/>
          <p:cNvSpPr/>
          <p:nvPr/>
        </p:nvSpPr>
        <p:spPr>
          <a:xfrm>
            <a:off x="544069" y="1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14;p2"/>
          <p:cNvSpPr/>
          <p:nvPr/>
        </p:nvSpPr>
        <p:spPr>
          <a:xfrm>
            <a:off x="839499" y="1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1132583" y="10"/>
            <a:ext cx="966009" cy="914400"/>
          </a:xfrm>
          <a:custGeom>
            <a:avLst/>
            <a:gdLst/>
            <a:ahLst/>
            <a:cxnLst/>
            <a:rect l="l" t="t" r="r" b="b"/>
            <a:pathLst>
              <a:path w="412" h="390" extrusionOk="0">
                <a:moveTo>
                  <a:pt x="21" y="0"/>
                </a:moveTo>
                <a:lnTo>
                  <a:pt x="412" y="390"/>
                </a:lnTo>
                <a:lnTo>
                  <a:pt x="391"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6" name="Google Shape;16;p2"/>
          <p:cNvGrpSpPr/>
          <p:nvPr/>
        </p:nvGrpSpPr>
        <p:grpSpPr>
          <a:xfrm>
            <a:off x="-1073995" y="3655974"/>
            <a:ext cx="2456275" cy="2446425"/>
            <a:chOff x="8831730" y="3310349"/>
            <a:chExt cx="2456275" cy="2446425"/>
          </a:xfrm>
        </p:grpSpPr>
        <p:sp>
          <p:nvSpPr>
            <p:cNvPr id="17" name="Google Shape;17;p2"/>
            <p:cNvSpPr/>
            <p:nvPr/>
          </p:nvSpPr>
          <p:spPr>
            <a:xfrm>
              <a:off x="9573867" y="4045919"/>
              <a:ext cx="975600" cy="9756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18;p2"/>
            <p:cNvSpPr/>
            <p:nvPr/>
          </p:nvSpPr>
          <p:spPr>
            <a:xfrm>
              <a:off x="9238920" y="3710972"/>
              <a:ext cx="1648461" cy="1648464"/>
            </a:xfrm>
            <a:custGeom>
              <a:avLst/>
              <a:gdLst/>
              <a:ahLst/>
              <a:cxnLst/>
              <a:rect l="l" t="t" r="r" b="b"/>
              <a:pathLst>
                <a:path w="264" h="264" extrusionOk="0">
                  <a:moveTo>
                    <a:pt x="132" y="264"/>
                  </a:moveTo>
                  <a:cubicBezTo>
                    <a:pt x="59" y="264"/>
                    <a:pt x="0" y="205"/>
                    <a:pt x="0" y="132"/>
                  </a:cubicBezTo>
                  <a:cubicBezTo>
                    <a:pt x="0" y="60"/>
                    <a:pt x="59" y="0"/>
                    <a:pt x="132" y="0"/>
                  </a:cubicBezTo>
                  <a:cubicBezTo>
                    <a:pt x="204" y="0"/>
                    <a:pt x="264" y="60"/>
                    <a:pt x="264" y="132"/>
                  </a:cubicBezTo>
                  <a:cubicBezTo>
                    <a:pt x="264" y="205"/>
                    <a:pt x="204" y="264"/>
                    <a:pt x="132" y="264"/>
                  </a:cubicBezTo>
                  <a:close/>
                  <a:moveTo>
                    <a:pt x="132" y="12"/>
                  </a:moveTo>
                  <a:cubicBezTo>
                    <a:pt x="65" y="12"/>
                    <a:pt x="11" y="66"/>
                    <a:pt x="11" y="132"/>
                  </a:cubicBezTo>
                  <a:cubicBezTo>
                    <a:pt x="11" y="199"/>
                    <a:pt x="65" y="253"/>
                    <a:pt x="132" y="253"/>
                  </a:cubicBezTo>
                  <a:cubicBezTo>
                    <a:pt x="198" y="253"/>
                    <a:pt x="252" y="199"/>
                    <a:pt x="252" y="132"/>
                  </a:cubicBezTo>
                  <a:cubicBezTo>
                    <a:pt x="252" y="66"/>
                    <a:pt x="198" y="12"/>
                    <a:pt x="132" y="1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 name="Google Shape;19;p2"/>
            <p:cNvSpPr/>
            <p:nvPr/>
          </p:nvSpPr>
          <p:spPr>
            <a:xfrm>
              <a:off x="8831730" y="3310349"/>
              <a:ext cx="2456275" cy="2446425"/>
            </a:xfrm>
            <a:custGeom>
              <a:avLst/>
              <a:gdLst/>
              <a:ahLst/>
              <a:cxnLst/>
              <a:rect l="l" t="t" r="r" b="b"/>
              <a:pathLst>
                <a:path w="393" h="392" extrusionOk="0">
                  <a:moveTo>
                    <a:pt x="197" y="392"/>
                  </a:moveTo>
                  <a:cubicBezTo>
                    <a:pt x="89" y="392"/>
                    <a:pt x="0" y="304"/>
                    <a:pt x="0" y="196"/>
                  </a:cubicBezTo>
                  <a:cubicBezTo>
                    <a:pt x="0" y="88"/>
                    <a:pt x="89" y="0"/>
                    <a:pt x="197" y="0"/>
                  </a:cubicBezTo>
                  <a:cubicBezTo>
                    <a:pt x="305" y="0"/>
                    <a:pt x="393" y="88"/>
                    <a:pt x="393" y="196"/>
                  </a:cubicBezTo>
                  <a:cubicBezTo>
                    <a:pt x="393" y="304"/>
                    <a:pt x="305" y="392"/>
                    <a:pt x="197" y="392"/>
                  </a:cubicBezTo>
                  <a:close/>
                  <a:moveTo>
                    <a:pt x="197" y="11"/>
                  </a:moveTo>
                  <a:cubicBezTo>
                    <a:pt x="95" y="11"/>
                    <a:pt x="12" y="94"/>
                    <a:pt x="12" y="196"/>
                  </a:cubicBezTo>
                  <a:cubicBezTo>
                    <a:pt x="12" y="298"/>
                    <a:pt x="95" y="381"/>
                    <a:pt x="197" y="381"/>
                  </a:cubicBezTo>
                  <a:cubicBezTo>
                    <a:pt x="299" y="381"/>
                    <a:pt x="382" y="298"/>
                    <a:pt x="382" y="196"/>
                  </a:cubicBezTo>
                  <a:cubicBezTo>
                    <a:pt x="382" y="94"/>
                    <a:pt x="299" y="11"/>
                    <a:pt x="197" y="1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0" name="Google Shape;20;p2"/>
          <p:cNvGrpSpPr/>
          <p:nvPr/>
        </p:nvGrpSpPr>
        <p:grpSpPr>
          <a:xfrm>
            <a:off x="6702636" y="3973900"/>
            <a:ext cx="2072815" cy="541854"/>
            <a:chOff x="7251536" y="4329075"/>
            <a:chExt cx="2072815" cy="541854"/>
          </a:xfrm>
        </p:grpSpPr>
        <p:sp>
          <p:nvSpPr>
            <p:cNvPr id="21" name="Google Shape;21;p2"/>
            <p:cNvSpPr/>
            <p:nvPr/>
          </p:nvSpPr>
          <p:spPr>
            <a:xfrm>
              <a:off x="7251536"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 name="Google Shape;22;p2"/>
            <p:cNvSpPr/>
            <p:nvPr/>
          </p:nvSpPr>
          <p:spPr>
            <a:xfrm>
              <a:off x="74513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2"/>
            <p:cNvSpPr/>
            <p:nvPr/>
          </p:nvSpPr>
          <p:spPr>
            <a:xfrm>
              <a:off x="7645611" y="4335200"/>
              <a:ext cx="1011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7844777" y="4329075"/>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804155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8237660"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8435632"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8631735"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88315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9025812" y="4335200"/>
              <a:ext cx="1044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9225651"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7251536"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 name="Google Shape;33;p2"/>
            <p:cNvSpPr/>
            <p:nvPr/>
          </p:nvSpPr>
          <p:spPr>
            <a:xfrm>
              <a:off x="74513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 name="Google Shape;34;p2"/>
            <p:cNvSpPr/>
            <p:nvPr/>
          </p:nvSpPr>
          <p:spPr>
            <a:xfrm>
              <a:off x="7645611" y="4551847"/>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35;p2"/>
            <p:cNvSpPr/>
            <p:nvPr/>
          </p:nvSpPr>
          <p:spPr>
            <a:xfrm>
              <a:off x="784545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804155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37;p2"/>
            <p:cNvSpPr/>
            <p:nvPr/>
          </p:nvSpPr>
          <p:spPr>
            <a:xfrm>
              <a:off x="8237660"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 name="Google Shape;38;p2"/>
            <p:cNvSpPr/>
            <p:nvPr/>
          </p:nvSpPr>
          <p:spPr>
            <a:xfrm>
              <a:off x="843563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 name="Google Shape;39;p2"/>
            <p:cNvSpPr/>
            <p:nvPr/>
          </p:nvSpPr>
          <p:spPr>
            <a:xfrm>
              <a:off x="8631735"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 name="Google Shape;40;p2"/>
            <p:cNvSpPr/>
            <p:nvPr/>
          </p:nvSpPr>
          <p:spPr>
            <a:xfrm>
              <a:off x="88315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 name="Google Shape;41;p2"/>
            <p:cNvSpPr/>
            <p:nvPr/>
          </p:nvSpPr>
          <p:spPr>
            <a:xfrm>
              <a:off x="9025812" y="4551847"/>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 name="Google Shape;42;p2"/>
            <p:cNvSpPr/>
            <p:nvPr/>
          </p:nvSpPr>
          <p:spPr>
            <a:xfrm>
              <a:off x="9225651"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 name="Google Shape;43;p2"/>
            <p:cNvSpPr/>
            <p:nvPr/>
          </p:nvSpPr>
          <p:spPr>
            <a:xfrm>
              <a:off x="7251536"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 name="Google Shape;44;p2"/>
            <p:cNvSpPr/>
            <p:nvPr/>
          </p:nvSpPr>
          <p:spPr>
            <a:xfrm>
              <a:off x="74513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 name="Google Shape;45;p2"/>
            <p:cNvSpPr/>
            <p:nvPr/>
          </p:nvSpPr>
          <p:spPr>
            <a:xfrm>
              <a:off x="7645611" y="4772229"/>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 name="Google Shape;46;p2"/>
            <p:cNvSpPr/>
            <p:nvPr/>
          </p:nvSpPr>
          <p:spPr>
            <a:xfrm>
              <a:off x="784545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 name="Google Shape;47;p2"/>
            <p:cNvSpPr/>
            <p:nvPr/>
          </p:nvSpPr>
          <p:spPr>
            <a:xfrm>
              <a:off x="804155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 name="Google Shape;48;p2"/>
            <p:cNvSpPr/>
            <p:nvPr/>
          </p:nvSpPr>
          <p:spPr>
            <a:xfrm>
              <a:off x="8237660"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 name="Google Shape;49;p2"/>
            <p:cNvSpPr/>
            <p:nvPr/>
          </p:nvSpPr>
          <p:spPr>
            <a:xfrm>
              <a:off x="843563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 name="Google Shape;50;p2"/>
            <p:cNvSpPr/>
            <p:nvPr/>
          </p:nvSpPr>
          <p:spPr>
            <a:xfrm>
              <a:off x="8631735"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 name="Google Shape;51;p2"/>
            <p:cNvSpPr/>
            <p:nvPr/>
          </p:nvSpPr>
          <p:spPr>
            <a:xfrm>
              <a:off x="88315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 name="Google Shape;52;p2"/>
            <p:cNvSpPr/>
            <p:nvPr/>
          </p:nvSpPr>
          <p:spPr>
            <a:xfrm>
              <a:off x="9025812" y="4772229"/>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2"/>
            <p:cNvSpPr/>
            <p:nvPr/>
          </p:nvSpPr>
          <p:spPr>
            <a:xfrm>
              <a:off x="9225651"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85"/>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four columns">
  <p:cSld name="CUSTOM_1">
    <p:spTree>
      <p:nvGrpSpPr>
        <p:cNvPr id="1" name="Shape 235"/>
        <p:cNvGrpSpPr/>
        <p:nvPr/>
      </p:nvGrpSpPr>
      <p:grpSpPr>
        <a:xfrm>
          <a:off x="0" y="0"/>
          <a:ext cx="0" cy="0"/>
          <a:chOff x="0" y="0"/>
          <a:chExt cx="0" cy="0"/>
        </a:xfrm>
      </p:grpSpPr>
      <p:sp>
        <p:nvSpPr>
          <p:cNvPr id="236" name="Google Shape;236;p16"/>
          <p:cNvSpPr txBox="1">
            <a:spLocks noGrp="1"/>
          </p:cNvSpPr>
          <p:nvPr>
            <p:ph type="title"/>
          </p:nvPr>
        </p:nvSpPr>
        <p:spPr>
          <a:xfrm>
            <a:off x="1107326" y="1695975"/>
            <a:ext cx="3284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37" name="Google Shape;237;p16"/>
          <p:cNvSpPr txBox="1">
            <a:spLocks noGrp="1"/>
          </p:cNvSpPr>
          <p:nvPr>
            <p:ph type="title" idx="2"/>
          </p:nvPr>
        </p:nvSpPr>
        <p:spPr>
          <a:xfrm>
            <a:off x="4752581" y="1695975"/>
            <a:ext cx="3284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38" name="Google Shape;238;p16"/>
          <p:cNvSpPr txBox="1">
            <a:spLocks noGrp="1"/>
          </p:cNvSpPr>
          <p:nvPr>
            <p:ph type="subTitle" idx="1"/>
          </p:nvPr>
        </p:nvSpPr>
        <p:spPr>
          <a:xfrm>
            <a:off x="1107319" y="2089575"/>
            <a:ext cx="3284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39" name="Google Shape;239;p16"/>
          <p:cNvSpPr txBox="1">
            <a:spLocks noGrp="1"/>
          </p:cNvSpPr>
          <p:nvPr>
            <p:ph type="subTitle" idx="3"/>
          </p:nvPr>
        </p:nvSpPr>
        <p:spPr>
          <a:xfrm>
            <a:off x="4752573" y="2089575"/>
            <a:ext cx="3284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solidFill>
                  <a:srgbClr val="374151"/>
                </a:solidFill>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40" name="Google Shape;240;p16"/>
          <p:cNvSpPr txBox="1">
            <a:spLocks noGrp="1"/>
          </p:cNvSpPr>
          <p:nvPr>
            <p:ph type="title" idx="4"/>
          </p:nvPr>
        </p:nvSpPr>
        <p:spPr>
          <a:xfrm>
            <a:off x="1107326" y="3220475"/>
            <a:ext cx="3284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41" name="Google Shape;241;p16"/>
          <p:cNvSpPr txBox="1">
            <a:spLocks noGrp="1"/>
          </p:cNvSpPr>
          <p:nvPr>
            <p:ph type="title" idx="5"/>
          </p:nvPr>
        </p:nvSpPr>
        <p:spPr>
          <a:xfrm>
            <a:off x="4752581" y="3220475"/>
            <a:ext cx="3284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42" name="Google Shape;242;p16"/>
          <p:cNvSpPr txBox="1">
            <a:spLocks noGrp="1"/>
          </p:cNvSpPr>
          <p:nvPr>
            <p:ph type="subTitle" idx="6"/>
          </p:nvPr>
        </p:nvSpPr>
        <p:spPr>
          <a:xfrm>
            <a:off x="1107319" y="3614075"/>
            <a:ext cx="3284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43" name="Google Shape;243;p16"/>
          <p:cNvSpPr txBox="1">
            <a:spLocks noGrp="1"/>
          </p:cNvSpPr>
          <p:nvPr>
            <p:ph type="subTitle" idx="7"/>
          </p:nvPr>
        </p:nvSpPr>
        <p:spPr>
          <a:xfrm>
            <a:off x="4752573" y="3614075"/>
            <a:ext cx="3284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44" name="Google Shape;244;p16"/>
          <p:cNvSpPr txBox="1">
            <a:spLocks noGrp="1"/>
          </p:cNvSpPr>
          <p:nvPr>
            <p:ph type="title" idx="8"/>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245" name="Google Shape;245;p16"/>
          <p:cNvGrpSpPr/>
          <p:nvPr/>
        </p:nvGrpSpPr>
        <p:grpSpPr>
          <a:xfrm rot="5400000">
            <a:off x="-514089" y="3836175"/>
            <a:ext cx="2072815" cy="541854"/>
            <a:chOff x="7251536" y="4329075"/>
            <a:chExt cx="2072815" cy="541854"/>
          </a:xfrm>
        </p:grpSpPr>
        <p:sp>
          <p:nvSpPr>
            <p:cNvPr id="246" name="Google Shape;246;p16"/>
            <p:cNvSpPr/>
            <p:nvPr/>
          </p:nvSpPr>
          <p:spPr>
            <a:xfrm>
              <a:off x="7251536"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7" name="Google Shape;247;p16"/>
            <p:cNvSpPr/>
            <p:nvPr/>
          </p:nvSpPr>
          <p:spPr>
            <a:xfrm>
              <a:off x="74513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8" name="Google Shape;248;p16"/>
            <p:cNvSpPr/>
            <p:nvPr/>
          </p:nvSpPr>
          <p:spPr>
            <a:xfrm>
              <a:off x="7645611" y="4335200"/>
              <a:ext cx="1011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9" name="Google Shape;249;p16"/>
            <p:cNvSpPr/>
            <p:nvPr/>
          </p:nvSpPr>
          <p:spPr>
            <a:xfrm>
              <a:off x="7844777" y="4329075"/>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0" name="Google Shape;250;p16"/>
            <p:cNvSpPr/>
            <p:nvPr/>
          </p:nvSpPr>
          <p:spPr>
            <a:xfrm>
              <a:off x="804155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1" name="Google Shape;251;p16"/>
            <p:cNvSpPr/>
            <p:nvPr/>
          </p:nvSpPr>
          <p:spPr>
            <a:xfrm>
              <a:off x="8237660"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2" name="Google Shape;252;p16"/>
            <p:cNvSpPr/>
            <p:nvPr/>
          </p:nvSpPr>
          <p:spPr>
            <a:xfrm>
              <a:off x="8435632"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3" name="Google Shape;253;p16"/>
            <p:cNvSpPr/>
            <p:nvPr/>
          </p:nvSpPr>
          <p:spPr>
            <a:xfrm>
              <a:off x="8631735"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4" name="Google Shape;254;p16"/>
            <p:cNvSpPr/>
            <p:nvPr/>
          </p:nvSpPr>
          <p:spPr>
            <a:xfrm>
              <a:off x="88315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5" name="Google Shape;255;p16"/>
            <p:cNvSpPr/>
            <p:nvPr/>
          </p:nvSpPr>
          <p:spPr>
            <a:xfrm>
              <a:off x="9025812" y="4335200"/>
              <a:ext cx="1044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6" name="Google Shape;256;p16"/>
            <p:cNvSpPr/>
            <p:nvPr/>
          </p:nvSpPr>
          <p:spPr>
            <a:xfrm>
              <a:off x="9225651"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7" name="Google Shape;257;p16"/>
            <p:cNvSpPr/>
            <p:nvPr/>
          </p:nvSpPr>
          <p:spPr>
            <a:xfrm>
              <a:off x="7251536"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8" name="Google Shape;258;p16"/>
            <p:cNvSpPr/>
            <p:nvPr/>
          </p:nvSpPr>
          <p:spPr>
            <a:xfrm>
              <a:off x="74513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9" name="Google Shape;259;p16"/>
            <p:cNvSpPr/>
            <p:nvPr/>
          </p:nvSpPr>
          <p:spPr>
            <a:xfrm>
              <a:off x="7645611" y="4551847"/>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0" name="Google Shape;260;p16"/>
            <p:cNvSpPr/>
            <p:nvPr/>
          </p:nvSpPr>
          <p:spPr>
            <a:xfrm>
              <a:off x="784545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1" name="Google Shape;261;p16"/>
            <p:cNvSpPr/>
            <p:nvPr/>
          </p:nvSpPr>
          <p:spPr>
            <a:xfrm>
              <a:off x="804155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2" name="Google Shape;262;p16"/>
            <p:cNvSpPr/>
            <p:nvPr/>
          </p:nvSpPr>
          <p:spPr>
            <a:xfrm>
              <a:off x="8237660"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3" name="Google Shape;263;p16"/>
            <p:cNvSpPr/>
            <p:nvPr/>
          </p:nvSpPr>
          <p:spPr>
            <a:xfrm>
              <a:off x="843563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4" name="Google Shape;264;p16"/>
            <p:cNvSpPr/>
            <p:nvPr/>
          </p:nvSpPr>
          <p:spPr>
            <a:xfrm>
              <a:off x="8631735"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5" name="Google Shape;265;p16"/>
            <p:cNvSpPr/>
            <p:nvPr/>
          </p:nvSpPr>
          <p:spPr>
            <a:xfrm>
              <a:off x="88315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6" name="Google Shape;266;p16"/>
            <p:cNvSpPr/>
            <p:nvPr/>
          </p:nvSpPr>
          <p:spPr>
            <a:xfrm>
              <a:off x="9025812" y="4551847"/>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7" name="Google Shape;267;p16"/>
            <p:cNvSpPr/>
            <p:nvPr/>
          </p:nvSpPr>
          <p:spPr>
            <a:xfrm>
              <a:off x="9225651"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8" name="Google Shape;268;p16"/>
            <p:cNvSpPr/>
            <p:nvPr/>
          </p:nvSpPr>
          <p:spPr>
            <a:xfrm>
              <a:off x="7251536"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9" name="Google Shape;269;p16"/>
            <p:cNvSpPr/>
            <p:nvPr/>
          </p:nvSpPr>
          <p:spPr>
            <a:xfrm>
              <a:off x="74513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0" name="Google Shape;270;p16"/>
            <p:cNvSpPr/>
            <p:nvPr/>
          </p:nvSpPr>
          <p:spPr>
            <a:xfrm>
              <a:off x="7645611" y="4772229"/>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1" name="Google Shape;271;p16"/>
            <p:cNvSpPr/>
            <p:nvPr/>
          </p:nvSpPr>
          <p:spPr>
            <a:xfrm>
              <a:off x="784545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2" name="Google Shape;272;p16"/>
            <p:cNvSpPr/>
            <p:nvPr/>
          </p:nvSpPr>
          <p:spPr>
            <a:xfrm>
              <a:off x="804155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3" name="Google Shape;273;p16"/>
            <p:cNvSpPr/>
            <p:nvPr/>
          </p:nvSpPr>
          <p:spPr>
            <a:xfrm>
              <a:off x="8237660"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4" name="Google Shape;274;p16"/>
            <p:cNvSpPr/>
            <p:nvPr/>
          </p:nvSpPr>
          <p:spPr>
            <a:xfrm>
              <a:off x="843563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5" name="Google Shape;275;p16"/>
            <p:cNvSpPr/>
            <p:nvPr/>
          </p:nvSpPr>
          <p:spPr>
            <a:xfrm>
              <a:off x="8631735"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6" name="Google Shape;276;p16"/>
            <p:cNvSpPr/>
            <p:nvPr/>
          </p:nvSpPr>
          <p:spPr>
            <a:xfrm>
              <a:off x="88315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7" name="Google Shape;277;p16"/>
            <p:cNvSpPr/>
            <p:nvPr/>
          </p:nvSpPr>
          <p:spPr>
            <a:xfrm>
              <a:off x="9025812" y="4772229"/>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8" name="Google Shape;278;p16"/>
            <p:cNvSpPr/>
            <p:nvPr/>
          </p:nvSpPr>
          <p:spPr>
            <a:xfrm>
              <a:off x="9225651"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ix columns">
  <p:cSld name="CUSTOM_5">
    <p:spTree>
      <p:nvGrpSpPr>
        <p:cNvPr id="1" name="Shape 279"/>
        <p:cNvGrpSpPr/>
        <p:nvPr/>
      </p:nvGrpSpPr>
      <p:grpSpPr>
        <a:xfrm>
          <a:off x="0" y="0"/>
          <a:ext cx="0" cy="0"/>
          <a:chOff x="0" y="0"/>
          <a:chExt cx="0" cy="0"/>
        </a:xfrm>
      </p:grpSpPr>
      <p:sp>
        <p:nvSpPr>
          <p:cNvPr id="280" name="Google Shape;280;p17"/>
          <p:cNvSpPr txBox="1">
            <a:spLocks noGrp="1"/>
          </p:cNvSpPr>
          <p:nvPr>
            <p:ph type="title"/>
          </p:nvPr>
        </p:nvSpPr>
        <p:spPr>
          <a:xfrm>
            <a:off x="828887" y="16959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81" name="Google Shape;281;p17"/>
          <p:cNvSpPr txBox="1">
            <a:spLocks noGrp="1"/>
          </p:cNvSpPr>
          <p:nvPr>
            <p:ph type="title" idx="2"/>
          </p:nvPr>
        </p:nvSpPr>
        <p:spPr>
          <a:xfrm>
            <a:off x="3360450" y="16959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82" name="Google Shape;282;p17"/>
          <p:cNvSpPr txBox="1">
            <a:spLocks noGrp="1"/>
          </p:cNvSpPr>
          <p:nvPr>
            <p:ph type="subTitle" idx="1"/>
          </p:nvPr>
        </p:nvSpPr>
        <p:spPr>
          <a:xfrm>
            <a:off x="828881" y="20895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3" name="Google Shape;283;p17"/>
          <p:cNvSpPr txBox="1">
            <a:spLocks noGrp="1"/>
          </p:cNvSpPr>
          <p:nvPr>
            <p:ph type="subTitle" idx="3"/>
          </p:nvPr>
        </p:nvSpPr>
        <p:spPr>
          <a:xfrm>
            <a:off x="3360444" y="20895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4" name="Google Shape;284;p17"/>
          <p:cNvSpPr txBox="1">
            <a:spLocks noGrp="1"/>
          </p:cNvSpPr>
          <p:nvPr>
            <p:ph type="title" idx="4"/>
          </p:nvPr>
        </p:nvSpPr>
        <p:spPr>
          <a:xfrm>
            <a:off x="828887" y="29156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85" name="Google Shape;285;p17"/>
          <p:cNvSpPr txBox="1">
            <a:spLocks noGrp="1"/>
          </p:cNvSpPr>
          <p:nvPr>
            <p:ph type="title" idx="5"/>
          </p:nvPr>
        </p:nvSpPr>
        <p:spPr>
          <a:xfrm>
            <a:off x="3360450" y="29156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86" name="Google Shape;286;p17"/>
          <p:cNvSpPr txBox="1">
            <a:spLocks noGrp="1"/>
          </p:cNvSpPr>
          <p:nvPr>
            <p:ph type="subTitle" idx="6"/>
          </p:nvPr>
        </p:nvSpPr>
        <p:spPr>
          <a:xfrm>
            <a:off x="828881" y="33092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7" name="Google Shape;287;p17"/>
          <p:cNvSpPr txBox="1">
            <a:spLocks noGrp="1"/>
          </p:cNvSpPr>
          <p:nvPr>
            <p:ph type="subTitle" idx="7"/>
          </p:nvPr>
        </p:nvSpPr>
        <p:spPr>
          <a:xfrm>
            <a:off x="3360444" y="33092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88" name="Google Shape;288;p17"/>
          <p:cNvSpPr txBox="1">
            <a:spLocks noGrp="1"/>
          </p:cNvSpPr>
          <p:nvPr>
            <p:ph type="title" idx="8"/>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89" name="Google Shape;289;p17"/>
          <p:cNvSpPr txBox="1">
            <a:spLocks noGrp="1"/>
          </p:cNvSpPr>
          <p:nvPr>
            <p:ph type="title" idx="9"/>
          </p:nvPr>
        </p:nvSpPr>
        <p:spPr>
          <a:xfrm>
            <a:off x="5892019" y="16959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90" name="Google Shape;290;p17"/>
          <p:cNvSpPr txBox="1">
            <a:spLocks noGrp="1"/>
          </p:cNvSpPr>
          <p:nvPr>
            <p:ph type="subTitle" idx="13"/>
          </p:nvPr>
        </p:nvSpPr>
        <p:spPr>
          <a:xfrm>
            <a:off x="5892013" y="20895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91" name="Google Shape;291;p17"/>
          <p:cNvSpPr txBox="1">
            <a:spLocks noGrp="1"/>
          </p:cNvSpPr>
          <p:nvPr>
            <p:ph type="title" idx="14"/>
          </p:nvPr>
        </p:nvSpPr>
        <p:spPr>
          <a:xfrm>
            <a:off x="5892019" y="2915675"/>
            <a:ext cx="24231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292" name="Google Shape;292;p17"/>
          <p:cNvSpPr txBox="1">
            <a:spLocks noGrp="1"/>
          </p:cNvSpPr>
          <p:nvPr>
            <p:ph type="subTitle" idx="15"/>
          </p:nvPr>
        </p:nvSpPr>
        <p:spPr>
          <a:xfrm>
            <a:off x="5892013" y="3309275"/>
            <a:ext cx="2423100" cy="5727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grpSp>
        <p:nvGrpSpPr>
          <p:cNvPr id="293" name="Google Shape;293;p17"/>
          <p:cNvGrpSpPr/>
          <p:nvPr/>
        </p:nvGrpSpPr>
        <p:grpSpPr>
          <a:xfrm rot="5400000">
            <a:off x="7458761" y="-74100"/>
            <a:ext cx="2072815" cy="541854"/>
            <a:chOff x="7251536" y="4329075"/>
            <a:chExt cx="2072815" cy="541854"/>
          </a:xfrm>
        </p:grpSpPr>
        <p:sp>
          <p:nvSpPr>
            <p:cNvPr id="294" name="Google Shape;294;p17"/>
            <p:cNvSpPr/>
            <p:nvPr/>
          </p:nvSpPr>
          <p:spPr>
            <a:xfrm>
              <a:off x="7251536"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5" name="Google Shape;295;p17"/>
            <p:cNvSpPr/>
            <p:nvPr/>
          </p:nvSpPr>
          <p:spPr>
            <a:xfrm>
              <a:off x="74513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6" name="Google Shape;296;p17"/>
            <p:cNvSpPr/>
            <p:nvPr/>
          </p:nvSpPr>
          <p:spPr>
            <a:xfrm>
              <a:off x="7645611" y="4335200"/>
              <a:ext cx="1011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7" name="Google Shape;297;p17"/>
            <p:cNvSpPr/>
            <p:nvPr/>
          </p:nvSpPr>
          <p:spPr>
            <a:xfrm>
              <a:off x="7844777" y="4329075"/>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8" name="Google Shape;298;p17"/>
            <p:cNvSpPr/>
            <p:nvPr/>
          </p:nvSpPr>
          <p:spPr>
            <a:xfrm>
              <a:off x="804155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9" name="Google Shape;299;p17"/>
            <p:cNvSpPr/>
            <p:nvPr/>
          </p:nvSpPr>
          <p:spPr>
            <a:xfrm>
              <a:off x="8237660"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0" name="Google Shape;300;p17"/>
            <p:cNvSpPr/>
            <p:nvPr/>
          </p:nvSpPr>
          <p:spPr>
            <a:xfrm>
              <a:off x="8435632"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1" name="Google Shape;301;p17"/>
            <p:cNvSpPr/>
            <p:nvPr/>
          </p:nvSpPr>
          <p:spPr>
            <a:xfrm>
              <a:off x="8631735"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2" name="Google Shape;302;p17"/>
            <p:cNvSpPr/>
            <p:nvPr/>
          </p:nvSpPr>
          <p:spPr>
            <a:xfrm>
              <a:off x="88315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3" name="Google Shape;303;p17"/>
            <p:cNvSpPr/>
            <p:nvPr/>
          </p:nvSpPr>
          <p:spPr>
            <a:xfrm>
              <a:off x="9025812" y="4335200"/>
              <a:ext cx="1044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4" name="Google Shape;304;p17"/>
            <p:cNvSpPr/>
            <p:nvPr/>
          </p:nvSpPr>
          <p:spPr>
            <a:xfrm>
              <a:off x="9225651"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5" name="Google Shape;305;p17"/>
            <p:cNvSpPr/>
            <p:nvPr/>
          </p:nvSpPr>
          <p:spPr>
            <a:xfrm>
              <a:off x="7251536"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6" name="Google Shape;306;p17"/>
            <p:cNvSpPr/>
            <p:nvPr/>
          </p:nvSpPr>
          <p:spPr>
            <a:xfrm>
              <a:off x="74513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7" name="Google Shape;307;p17"/>
            <p:cNvSpPr/>
            <p:nvPr/>
          </p:nvSpPr>
          <p:spPr>
            <a:xfrm>
              <a:off x="7645611" y="4551847"/>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8" name="Google Shape;308;p17"/>
            <p:cNvSpPr/>
            <p:nvPr/>
          </p:nvSpPr>
          <p:spPr>
            <a:xfrm>
              <a:off x="784545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9" name="Google Shape;309;p17"/>
            <p:cNvSpPr/>
            <p:nvPr/>
          </p:nvSpPr>
          <p:spPr>
            <a:xfrm>
              <a:off x="804155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0" name="Google Shape;310;p17"/>
            <p:cNvSpPr/>
            <p:nvPr/>
          </p:nvSpPr>
          <p:spPr>
            <a:xfrm>
              <a:off x="8237660"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1" name="Google Shape;311;p17"/>
            <p:cNvSpPr/>
            <p:nvPr/>
          </p:nvSpPr>
          <p:spPr>
            <a:xfrm>
              <a:off x="843563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2" name="Google Shape;312;p17"/>
            <p:cNvSpPr/>
            <p:nvPr/>
          </p:nvSpPr>
          <p:spPr>
            <a:xfrm>
              <a:off x="8631735"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3" name="Google Shape;313;p17"/>
            <p:cNvSpPr/>
            <p:nvPr/>
          </p:nvSpPr>
          <p:spPr>
            <a:xfrm>
              <a:off x="88315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4" name="Google Shape;314;p17"/>
            <p:cNvSpPr/>
            <p:nvPr/>
          </p:nvSpPr>
          <p:spPr>
            <a:xfrm>
              <a:off x="9025812" y="4551847"/>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5" name="Google Shape;315;p17"/>
            <p:cNvSpPr/>
            <p:nvPr/>
          </p:nvSpPr>
          <p:spPr>
            <a:xfrm>
              <a:off x="9225651"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6" name="Google Shape;316;p17"/>
            <p:cNvSpPr/>
            <p:nvPr/>
          </p:nvSpPr>
          <p:spPr>
            <a:xfrm>
              <a:off x="7251536"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7" name="Google Shape;317;p17"/>
            <p:cNvSpPr/>
            <p:nvPr/>
          </p:nvSpPr>
          <p:spPr>
            <a:xfrm>
              <a:off x="74513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8" name="Google Shape;318;p17"/>
            <p:cNvSpPr/>
            <p:nvPr/>
          </p:nvSpPr>
          <p:spPr>
            <a:xfrm>
              <a:off x="7645611" y="4772229"/>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9" name="Google Shape;319;p17"/>
            <p:cNvSpPr/>
            <p:nvPr/>
          </p:nvSpPr>
          <p:spPr>
            <a:xfrm>
              <a:off x="784545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0" name="Google Shape;320;p17"/>
            <p:cNvSpPr/>
            <p:nvPr/>
          </p:nvSpPr>
          <p:spPr>
            <a:xfrm>
              <a:off x="804155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1" name="Google Shape;321;p17"/>
            <p:cNvSpPr/>
            <p:nvPr/>
          </p:nvSpPr>
          <p:spPr>
            <a:xfrm>
              <a:off x="8237660"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2" name="Google Shape;322;p17"/>
            <p:cNvSpPr/>
            <p:nvPr/>
          </p:nvSpPr>
          <p:spPr>
            <a:xfrm>
              <a:off x="843563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3" name="Google Shape;323;p17"/>
            <p:cNvSpPr/>
            <p:nvPr/>
          </p:nvSpPr>
          <p:spPr>
            <a:xfrm>
              <a:off x="8631735"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4" name="Google Shape;324;p17"/>
            <p:cNvSpPr/>
            <p:nvPr/>
          </p:nvSpPr>
          <p:spPr>
            <a:xfrm>
              <a:off x="88315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5" name="Google Shape;325;p17"/>
            <p:cNvSpPr/>
            <p:nvPr/>
          </p:nvSpPr>
          <p:spPr>
            <a:xfrm>
              <a:off x="9025812" y="4772229"/>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6" name="Google Shape;326;p17"/>
            <p:cNvSpPr/>
            <p:nvPr/>
          </p:nvSpPr>
          <p:spPr>
            <a:xfrm>
              <a:off x="9225651"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27" name="Google Shape;327;p17"/>
          <p:cNvGrpSpPr/>
          <p:nvPr/>
        </p:nvGrpSpPr>
        <p:grpSpPr>
          <a:xfrm>
            <a:off x="403072" y="4461492"/>
            <a:ext cx="2519000" cy="369500"/>
            <a:chOff x="403072" y="4461492"/>
            <a:chExt cx="2519000" cy="369500"/>
          </a:xfrm>
        </p:grpSpPr>
        <p:sp>
          <p:nvSpPr>
            <p:cNvPr id="328" name="Google Shape;328;p17"/>
            <p:cNvSpPr/>
            <p:nvPr/>
          </p:nvSpPr>
          <p:spPr>
            <a:xfrm>
              <a:off x="26042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9" name="Google Shape;329;p17"/>
            <p:cNvSpPr/>
            <p:nvPr/>
          </p:nvSpPr>
          <p:spPr>
            <a:xfrm>
              <a:off x="2290335"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0" name="Google Shape;330;p17"/>
            <p:cNvSpPr/>
            <p:nvPr/>
          </p:nvSpPr>
          <p:spPr>
            <a:xfrm>
              <a:off x="1976454"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1" name="Google Shape;331;p17"/>
            <p:cNvSpPr/>
            <p:nvPr/>
          </p:nvSpPr>
          <p:spPr>
            <a:xfrm>
              <a:off x="16625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2" name="Google Shape;332;p17"/>
            <p:cNvSpPr/>
            <p:nvPr/>
          </p:nvSpPr>
          <p:spPr>
            <a:xfrm>
              <a:off x="13447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3" name="Google Shape;333;p17"/>
            <p:cNvSpPr/>
            <p:nvPr/>
          </p:nvSpPr>
          <p:spPr>
            <a:xfrm>
              <a:off x="1030835"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4" name="Google Shape;334;p17"/>
            <p:cNvSpPr/>
            <p:nvPr/>
          </p:nvSpPr>
          <p:spPr>
            <a:xfrm>
              <a:off x="716954"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5" name="Google Shape;335;p17"/>
            <p:cNvSpPr/>
            <p:nvPr/>
          </p:nvSpPr>
          <p:spPr>
            <a:xfrm>
              <a:off x="4030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412"/>
        <p:cNvGrpSpPr/>
        <p:nvPr/>
      </p:nvGrpSpPr>
      <p:grpSpPr>
        <a:xfrm>
          <a:off x="0" y="0"/>
          <a:ext cx="0" cy="0"/>
          <a:chOff x="0" y="0"/>
          <a:chExt cx="0" cy="0"/>
        </a:xfrm>
      </p:grpSpPr>
      <p:sp>
        <p:nvSpPr>
          <p:cNvPr id="413" name="Google Shape;413;p20"/>
          <p:cNvSpPr/>
          <p:nvPr/>
        </p:nvSpPr>
        <p:spPr>
          <a:xfrm>
            <a:off x="7301125" y="121387"/>
            <a:ext cx="1482375" cy="1479275"/>
          </a:xfrm>
          <a:custGeom>
            <a:avLst/>
            <a:gdLst/>
            <a:ahLst/>
            <a:cxnLst/>
            <a:rect l="l" t="t" r="r" b="b"/>
            <a:pathLst>
              <a:path w="251" h="251" extrusionOk="0">
                <a:moveTo>
                  <a:pt x="125" y="0"/>
                </a:moveTo>
                <a:cubicBezTo>
                  <a:pt x="56" y="0"/>
                  <a:pt x="0" y="56"/>
                  <a:pt x="0" y="125"/>
                </a:cubicBezTo>
                <a:cubicBezTo>
                  <a:pt x="0" y="195"/>
                  <a:pt x="56" y="251"/>
                  <a:pt x="125" y="251"/>
                </a:cubicBezTo>
                <a:cubicBezTo>
                  <a:pt x="195" y="251"/>
                  <a:pt x="251" y="195"/>
                  <a:pt x="251" y="125"/>
                </a:cubicBezTo>
                <a:cubicBezTo>
                  <a:pt x="251" y="56"/>
                  <a:pt x="195" y="0"/>
                  <a:pt x="125" y="0"/>
                </a:cubicBezTo>
                <a:close/>
                <a:moveTo>
                  <a:pt x="164" y="198"/>
                </a:moveTo>
                <a:cubicBezTo>
                  <a:pt x="124" y="198"/>
                  <a:pt x="91" y="166"/>
                  <a:pt x="91" y="125"/>
                </a:cubicBezTo>
                <a:cubicBezTo>
                  <a:pt x="91" y="85"/>
                  <a:pt x="124" y="52"/>
                  <a:pt x="164" y="52"/>
                </a:cubicBezTo>
                <a:cubicBezTo>
                  <a:pt x="204" y="52"/>
                  <a:pt x="237" y="85"/>
                  <a:pt x="237" y="125"/>
                </a:cubicBezTo>
                <a:cubicBezTo>
                  <a:pt x="237" y="166"/>
                  <a:pt x="204" y="198"/>
                  <a:pt x="164" y="198"/>
                </a:cubicBez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4" name="Google Shape;414;p20"/>
          <p:cNvSpPr/>
          <p:nvPr/>
        </p:nvSpPr>
        <p:spPr>
          <a:xfrm>
            <a:off x="8423995"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5" name="Google Shape;415;p20"/>
          <p:cNvSpPr/>
          <p:nvPr/>
        </p:nvSpPr>
        <p:spPr>
          <a:xfrm>
            <a:off x="8547344"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6" name="Google Shape;416;p20"/>
          <p:cNvSpPr/>
          <p:nvPr/>
        </p:nvSpPr>
        <p:spPr>
          <a:xfrm>
            <a:off x="8674487" y="-281248"/>
            <a:ext cx="41749"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7" name="Google Shape;417;p20"/>
          <p:cNvSpPr/>
          <p:nvPr/>
        </p:nvSpPr>
        <p:spPr>
          <a:xfrm>
            <a:off x="8799734"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8" name="Google Shape;418;p20"/>
          <p:cNvSpPr/>
          <p:nvPr/>
        </p:nvSpPr>
        <p:spPr>
          <a:xfrm>
            <a:off x="8923083"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9" name="Google Shape;419;p20"/>
          <p:cNvSpPr/>
          <p:nvPr/>
        </p:nvSpPr>
        <p:spPr>
          <a:xfrm>
            <a:off x="9050226"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0" name="Google Shape;420;p20"/>
          <p:cNvSpPr/>
          <p:nvPr/>
        </p:nvSpPr>
        <p:spPr>
          <a:xfrm>
            <a:off x="9175472"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421" name="Google Shape;421;p20"/>
          <p:cNvGrpSpPr/>
          <p:nvPr/>
        </p:nvGrpSpPr>
        <p:grpSpPr>
          <a:xfrm>
            <a:off x="241547" y="4370192"/>
            <a:ext cx="2519000" cy="369500"/>
            <a:chOff x="403072" y="4461492"/>
            <a:chExt cx="2519000" cy="369500"/>
          </a:xfrm>
        </p:grpSpPr>
        <p:sp>
          <p:nvSpPr>
            <p:cNvPr id="422" name="Google Shape;422;p20"/>
            <p:cNvSpPr/>
            <p:nvPr/>
          </p:nvSpPr>
          <p:spPr>
            <a:xfrm>
              <a:off x="26042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3" name="Google Shape;423;p20"/>
            <p:cNvSpPr/>
            <p:nvPr/>
          </p:nvSpPr>
          <p:spPr>
            <a:xfrm>
              <a:off x="2290335"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4" name="Google Shape;424;p20"/>
            <p:cNvSpPr/>
            <p:nvPr/>
          </p:nvSpPr>
          <p:spPr>
            <a:xfrm>
              <a:off x="1976454"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5" name="Google Shape;425;p20"/>
            <p:cNvSpPr/>
            <p:nvPr/>
          </p:nvSpPr>
          <p:spPr>
            <a:xfrm>
              <a:off x="16625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6" name="Google Shape;426;p20"/>
            <p:cNvSpPr/>
            <p:nvPr/>
          </p:nvSpPr>
          <p:spPr>
            <a:xfrm>
              <a:off x="13447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7" name="Google Shape;427;p20"/>
            <p:cNvSpPr/>
            <p:nvPr/>
          </p:nvSpPr>
          <p:spPr>
            <a:xfrm>
              <a:off x="1030835"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8" name="Google Shape;428;p20"/>
            <p:cNvSpPr/>
            <p:nvPr/>
          </p:nvSpPr>
          <p:spPr>
            <a:xfrm>
              <a:off x="716954"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9" name="Google Shape;429;p20"/>
            <p:cNvSpPr/>
            <p:nvPr/>
          </p:nvSpPr>
          <p:spPr>
            <a:xfrm>
              <a:off x="4030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430"/>
        <p:cNvGrpSpPr/>
        <p:nvPr/>
      </p:nvGrpSpPr>
      <p:grpSpPr>
        <a:xfrm>
          <a:off x="0" y="0"/>
          <a:ext cx="0" cy="0"/>
          <a:chOff x="0" y="0"/>
          <a:chExt cx="0" cy="0"/>
        </a:xfrm>
      </p:grpSpPr>
      <p:sp>
        <p:nvSpPr>
          <p:cNvPr id="431" name="Google Shape;431;p21"/>
          <p:cNvSpPr/>
          <p:nvPr/>
        </p:nvSpPr>
        <p:spPr>
          <a:xfrm>
            <a:off x="8167974" y="-44031"/>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2" name="Google Shape;432;p21"/>
          <p:cNvSpPr/>
          <p:nvPr/>
        </p:nvSpPr>
        <p:spPr>
          <a:xfrm>
            <a:off x="7773372" y="292828"/>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433" name="Google Shape;433;p21"/>
          <p:cNvGrpSpPr/>
          <p:nvPr/>
        </p:nvGrpSpPr>
        <p:grpSpPr>
          <a:xfrm>
            <a:off x="-792758" y="2880461"/>
            <a:ext cx="1852768" cy="1845338"/>
            <a:chOff x="8831730" y="3310349"/>
            <a:chExt cx="2456275" cy="2446425"/>
          </a:xfrm>
        </p:grpSpPr>
        <p:sp>
          <p:nvSpPr>
            <p:cNvPr id="434" name="Google Shape;434;p21"/>
            <p:cNvSpPr/>
            <p:nvPr/>
          </p:nvSpPr>
          <p:spPr>
            <a:xfrm>
              <a:off x="9573867" y="4045919"/>
              <a:ext cx="975600" cy="9756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5" name="Google Shape;435;p21"/>
            <p:cNvSpPr/>
            <p:nvPr/>
          </p:nvSpPr>
          <p:spPr>
            <a:xfrm>
              <a:off x="9238920" y="3710972"/>
              <a:ext cx="1648461" cy="1648464"/>
            </a:xfrm>
            <a:custGeom>
              <a:avLst/>
              <a:gdLst/>
              <a:ahLst/>
              <a:cxnLst/>
              <a:rect l="l" t="t" r="r" b="b"/>
              <a:pathLst>
                <a:path w="264" h="264" extrusionOk="0">
                  <a:moveTo>
                    <a:pt x="132" y="264"/>
                  </a:moveTo>
                  <a:cubicBezTo>
                    <a:pt x="59" y="264"/>
                    <a:pt x="0" y="205"/>
                    <a:pt x="0" y="132"/>
                  </a:cubicBezTo>
                  <a:cubicBezTo>
                    <a:pt x="0" y="60"/>
                    <a:pt x="59" y="0"/>
                    <a:pt x="132" y="0"/>
                  </a:cubicBezTo>
                  <a:cubicBezTo>
                    <a:pt x="204" y="0"/>
                    <a:pt x="264" y="60"/>
                    <a:pt x="264" y="132"/>
                  </a:cubicBezTo>
                  <a:cubicBezTo>
                    <a:pt x="264" y="205"/>
                    <a:pt x="204" y="264"/>
                    <a:pt x="132" y="264"/>
                  </a:cubicBezTo>
                  <a:close/>
                  <a:moveTo>
                    <a:pt x="132" y="12"/>
                  </a:moveTo>
                  <a:cubicBezTo>
                    <a:pt x="65" y="12"/>
                    <a:pt x="11" y="66"/>
                    <a:pt x="11" y="132"/>
                  </a:cubicBezTo>
                  <a:cubicBezTo>
                    <a:pt x="11" y="199"/>
                    <a:pt x="65" y="253"/>
                    <a:pt x="132" y="253"/>
                  </a:cubicBezTo>
                  <a:cubicBezTo>
                    <a:pt x="198" y="253"/>
                    <a:pt x="252" y="199"/>
                    <a:pt x="252" y="132"/>
                  </a:cubicBezTo>
                  <a:cubicBezTo>
                    <a:pt x="252" y="66"/>
                    <a:pt x="198" y="12"/>
                    <a:pt x="132" y="1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6" name="Google Shape;436;p21"/>
            <p:cNvSpPr/>
            <p:nvPr/>
          </p:nvSpPr>
          <p:spPr>
            <a:xfrm>
              <a:off x="8831730" y="3310349"/>
              <a:ext cx="2456275" cy="2446425"/>
            </a:xfrm>
            <a:custGeom>
              <a:avLst/>
              <a:gdLst/>
              <a:ahLst/>
              <a:cxnLst/>
              <a:rect l="l" t="t" r="r" b="b"/>
              <a:pathLst>
                <a:path w="393" h="392" extrusionOk="0">
                  <a:moveTo>
                    <a:pt x="197" y="392"/>
                  </a:moveTo>
                  <a:cubicBezTo>
                    <a:pt x="89" y="392"/>
                    <a:pt x="0" y="304"/>
                    <a:pt x="0" y="196"/>
                  </a:cubicBezTo>
                  <a:cubicBezTo>
                    <a:pt x="0" y="88"/>
                    <a:pt x="89" y="0"/>
                    <a:pt x="197" y="0"/>
                  </a:cubicBezTo>
                  <a:cubicBezTo>
                    <a:pt x="305" y="0"/>
                    <a:pt x="393" y="88"/>
                    <a:pt x="393" y="196"/>
                  </a:cubicBezTo>
                  <a:cubicBezTo>
                    <a:pt x="393" y="304"/>
                    <a:pt x="305" y="392"/>
                    <a:pt x="197" y="392"/>
                  </a:cubicBezTo>
                  <a:close/>
                  <a:moveTo>
                    <a:pt x="197" y="11"/>
                  </a:moveTo>
                  <a:cubicBezTo>
                    <a:pt x="95" y="11"/>
                    <a:pt x="12" y="94"/>
                    <a:pt x="12" y="196"/>
                  </a:cubicBezTo>
                  <a:cubicBezTo>
                    <a:pt x="12" y="298"/>
                    <a:pt x="95" y="381"/>
                    <a:pt x="197" y="381"/>
                  </a:cubicBezTo>
                  <a:cubicBezTo>
                    <a:pt x="299" y="381"/>
                    <a:pt x="382" y="298"/>
                    <a:pt x="382" y="196"/>
                  </a:cubicBezTo>
                  <a:cubicBezTo>
                    <a:pt x="382" y="94"/>
                    <a:pt x="299" y="11"/>
                    <a:pt x="197" y="1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4"/>
        <p:cNvGrpSpPr/>
        <p:nvPr/>
      </p:nvGrpSpPr>
      <p:grpSpPr>
        <a:xfrm>
          <a:off x="0" y="0"/>
          <a:ext cx="0" cy="0"/>
          <a:chOff x="0" y="0"/>
          <a:chExt cx="0" cy="0"/>
        </a:xfrm>
      </p:grpSpPr>
      <p:sp>
        <p:nvSpPr>
          <p:cNvPr id="55" name="Google Shape;55;p3"/>
          <p:cNvSpPr txBox="1">
            <a:spLocks noGrp="1"/>
          </p:cNvSpPr>
          <p:nvPr>
            <p:ph type="title"/>
          </p:nvPr>
        </p:nvSpPr>
        <p:spPr>
          <a:xfrm>
            <a:off x="720000" y="2554200"/>
            <a:ext cx="5657400" cy="8418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56" name="Google Shape;56;p3"/>
          <p:cNvSpPr txBox="1">
            <a:spLocks noGrp="1"/>
          </p:cNvSpPr>
          <p:nvPr>
            <p:ph type="title" idx="2" hasCustomPrompt="1"/>
          </p:nvPr>
        </p:nvSpPr>
        <p:spPr>
          <a:xfrm>
            <a:off x="720000" y="1149000"/>
            <a:ext cx="1223100" cy="1223100"/>
          </a:xfrm>
          <a:prstGeom prst="rect">
            <a:avLst/>
          </a:prstGeom>
          <a:solidFill>
            <a:schemeClr val="lt2"/>
          </a:solidFill>
          <a:ln>
            <a:noFill/>
          </a:ln>
        </p:spPr>
        <p:txBody>
          <a:bodyPr spcFirstLastPara="1" wrap="square" lIns="91425" tIns="91425" rIns="91425" bIns="91425" anchor="ctr" anchorCtr="0">
            <a:noAutofit/>
          </a:bodyPr>
          <a:lstStyle>
            <a:lvl1pPr lvl="0" algn="ctr" rtl="0">
              <a:spcBef>
                <a:spcPts val="0"/>
              </a:spcBef>
              <a:spcAft>
                <a:spcPts val="0"/>
              </a:spcAft>
              <a:buSzPts val="10000"/>
              <a:buNone/>
              <a:defRPr sz="6000"/>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
        <p:nvSpPr>
          <p:cNvPr id="57" name="Google Shape;57;p3"/>
          <p:cNvSpPr txBox="1">
            <a:spLocks noGrp="1"/>
          </p:cNvSpPr>
          <p:nvPr>
            <p:ph type="subTitle" idx="1"/>
          </p:nvPr>
        </p:nvSpPr>
        <p:spPr>
          <a:xfrm>
            <a:off x="720000" y="3465175"/>
            <a:ext cx="4854600" cy="460200"/>
          </a:xfrm>
          <a:prstGeom prst="rect">
            <a:avLst/>
          </a:prstGeom>
          <a:solidFill>
            <a:schemeClr val="dk2"/>
          </a:solidFill>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58" name="Google Shape;58;p3"/>
          <p:cNvGrpSpPr/>
          <p:nvPr/>
        </p:nvGrpSpPr>
        <p:grpSpPr>
          <a:xfrm>
            <a:off x="-823364" y="-48450"/>
            <a:ext cx="2072815" cy="541854"/>
            <a:chOff x="7251536" y="4329075"/>
            <a:chExt cx="2072815" cy="541854"/>
          </a:xfrm>
        </p:grpSpPr>
        <p:sp>
          <p:nvSpPr>
            <p:cNvPr id="59" name="Google Shape;59;p3"/>
            <p:cNvSpPr/>
            <p:nvPr/>
          </p:nvSpPr>
          <p:spPr>
            <a:xfrm>
              <a:off x="7251536"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 name="Google Shape;60;p3"/>
            <p:cNvSpPr/>
            <p:nvPr/>
          </p:nvSpPr>
          <p:spPr>
            <a:xfrm>
              <a:off x="74513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 name="Google Shape;61;p3"/>
            <p:cNvSpPr/>
            <p:nvPr/>
          </p:nvSpPr>
          <p:spPr>
            <a:xfrm>
              <a:off x="7645611" y="4335200"/>
              <a:ext cx="1011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 name="Google Shape;62;p3"/>
            <p:cNvSpPr/>
            <p:nvPr/>
          </p:nvSpPr>
          <p:spPr>
            <a:xfrm>
              <a:off x="7844777" y="4329075"/>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 name="Google Shape;63;p3"/>
            <p:cNvSpPr/>
            <p:nvPr/>
          </p:nvSpPr>
          <p:spPr>
            <a:xfrm>
              <a:off x="804155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 name="Google Shape;64;p3"/>
            <p:cNvSpPr/>
            <p:nvPr/>
          </p:nvSpPr>
          <p:spPr>
            <a:xfrm>
              <a:off x="8237660"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 name="Google Shape;65;p3"/>
            <p:cNvSpPr/>
            <p:nvPr/>
          </p:nvSpPr>
          <p:spPr>
            <a:xfrm>
              <a:off x="8435632"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 name="Google Shape;66;p3"/>
            <p:cNvSpPr/>
            <p:nvPr/>
          </p:nvSpPr>
          <p:spPr>
            <a:xfrm>
              <a:off x="8631735" y="4335200"/>
              <a:ext cx="1026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 name="Google Shape;67;p3"/>
            <p:cNvSpPr/>
            <p:nvPr/>
          </p:nvSpPr>
          <p:spPr>
            <a:xfrm>
              <a:off x="8831575"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 name="Google Shape;68;p3"/>
            <p:cNvSpPr/>
            <p:nvPr/>
          </p:nvSpPr>
          <p:spPr>
            <a:xfrm>
              <a:off x="9025812" y="4335200"/>
              <a:ext cx="1044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 name="Google Shape;69;p3"/>
            <p:cNvSpPr/>
            <p:nvPr/>
          </p:nvSpPr>
          <p:spPr>
            <a:xfrm>
              <a:off x="9225651" y="4335200"/>
              <a:ext cx="98700" cy="1011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 name="Google Shape;70;p3"/>
            <p:cNvSpPr/>
            <p:nvPr/>
          </p:nvSpPr>
          <p:spPr>
            <a:xfrm>
              <a:off x="7251536"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 name="Google Shape;71;p3"/>
            <p:cNvSpPr/>
            <p:nvPr/>
          </p:nvSpPr>
          <p:spPr>
            <a:xfrm>
              <a:off x="74513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3"/>
            <p:cNvSpPr/>
            <p:nvPr/>
          </p:nvSpPr>
          <p:spPr>
            <a:xfrm>
              <a:off x="7645611" y="4551847"/>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3"/>
            <p:cNvSpPr/>
            <p:nvPr/>
          </p:nvSpPr>
          <p:spPr>
            <a:xfrm>
              <a:off x="784545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3"/>
            <p:cNvSpPr/>
            <p:nvPr/>
          </p:nvSpPr>
          <p:spPr>
            <a:xfrm>
              <a:off x="804155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3"/>
            <p:cNvSpPr/>
            <p:nvPr/>
          </p:nvSpPr>
          <p:spPr>
            <a:xfrm>
              <a:off x="8237660"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3"/>
            <p:cNvSpPr/>
            <p:nvPr/>
          </p:nvSpPr>
          <p:spPr>
            <a:xfrm>
              <a:off x="8435632"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3"/>
            <p:cNvSpPr/>
            <p:nvPr/>
          </p:nvSpPr>
          <p:spPr>
            <a:xfrm>
              <a:off x="8631735" y="4551847"/>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 name="Google Shape;78;p3"/>
            <p:cNvSpPr/>
            <p:nvPr/>
          </p:nvSpPr>
          <p:spPr>
            <a:xfrm>
              <a:off x="8831575"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 name="Google Shape;79;p3"/>
            <p:cNvSpPr/>
            <p:nvPr/>
          </p:nvSpPr>
          <p:spPr>
            <a:xfrm>
              <a:off x="9025812" y="4551847"/>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 name="Google Shape;80;p3"/>
            <p:cNvSpPr/>
            <p:nvPr/>
          </p:nvSpPr>
          <p:spPr>
            <a:xfrm>
              <a:off x="9225651" y="4551847"/>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3"/>
            <p:cNvSpPr/>
            <p:nvPr/>
          </p:nvSpPr>
          <p:spPr>
            <a:xfrm>
              <a:off x="7251536"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3"/>
            <p:cNvSpPr/>
            <p:nvPr/>
          </p:nvSpPr>
          <p:spPr>
            <a:xfrm>
              <a:off x="74513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 name="Google Shape;83;p3"/>
            <p:cNvSpPr/>
            <p:nvPr/>
          </p:nvSpPr>
          <p:spPr>
            <a:xfrm>
              <a:off x="7645611" y="4772229"/>
              <a:ext cx="1011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 name="Google Shape;84;p3"/>
            <p:cNvSpPr/>
            <p:nvPr/>
          </p:nvSpPr>
          <p:spPr>
            <a:xfrm>
              <a:off x="784545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 name="Google Shape;85;p3"/>
            <p:cNvSpPr/>
            <p:nvPr/>
          </p:nvSpPr>
          <p:spPr>
            <a:xfrm>
              <a:off x="804155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6" name="Google Shape;86;p3"/>
            <p:cNvSpPr/>
            <p:nvPr/>
          </p:nvSpPr>
          <p:spPr>
            <a:xfrm>
              <a:off x="8237660"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 name="Google Shape;87;p3"/>
            <p:cNvSpPr/>
            <p:nvPr/>
          </p:nvSpPr>
          <p:spPr>
            <a:xfrm>
              <a:off x="8435632"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8" name="Google Shape;88;p3"/>
            <p:cNvSpPr/>
            <p:nvPr/>
          </p:nvSpPr>
          <p:spPr>
            <a:xfrm>
              <a:off x="8631735" y="4772229"/>
              <a:ext cx="1026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9" name="Google Shape;89;p3"/>
            <p:cNvSpPr/>
            <p:nvPr/>
          </p:nvSpPr>
          <p:spPr>
            <a:xfrm>
              <a:off x="8831575"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0" name="Google Shape;90;p3"/>
            <p:cNvSpPr/>
            <p:nvPr/>
          </p:nvSpPr>
          <p:spPr>
            <a:xfrm>
              <a:off x="9025812" y="4772229"/>
              <a:ext cx="1044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3"/>
            <p:cNvSpPr/>
            <p:nvPr/>
          </p:nvSpPr>
          <p:spPr>
            <a:xfrm>
              <a:off x="9225651" y="4772229"/>
              <a:ext cx="98700" cy="987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92" name="Google Shape;92;p3"/>
          <p:cNvSpPr/>
          <p:nvPr/>
        </p:nvSpPr>
        <p:spPr>
          <a:xfrm>
            <a:off x="6222000" y="4792940"/>
            <a:ext cx="2922000" cy="3714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93" name="Google Shape;93;p3"/>
          <p:cNvSpPr/>
          <p:nvPr/>
        </p:nvSpPr>
        <p:spPr>
          <a:xfrm>
            <a:off x="7151750" y="4407335"/>
            <a:ext cx="970699" cy="914400"/>
          </a:xfrm>
          <a:custGeom>
            <a:avLst/>
            <a:gdLst/>
            <a:ahLst/>
            <a:cxnLst/>
            <a:rect l="l" t="t" r="r" b="b"/>
            <a:pathLst>
              <a:path w="414" h="390" extrusionOk="0">
                <a:moveTo>
                  <a:pt x="23" y="0"/>
                </a:moveTo>
                <a:lnTo>
                  <a:pt x="414" y="390"/>
                </a:lnTo>
                <a:lnTo>
                  <a:pt x="391" y="390"/>
                </a:lnTo>
                <a:lnTo>
                  <a:pt x="0" y="0"/>
                </a:lnTo>
                <a:lnTo>
                  <a:pt x="2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3"/>
          <p:cNvSpPr/>
          <p:nvPr/>
        </p:nvSpPr>
        <p:spPr>
          <a:xfrm>
            <a:off x="7451869" y="4407335"/>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5" name="Google Shape;95;p3"/>
          <p:cNvSpPr/>
          <p:nvPr/>
        </p:nvSpPr>
        <p:spPr>
          <a:xfrm>
            <a:off x="7747299" y="4407335"/>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3"/>
          <p:cNvSpPr/>
          <p:nvPr/>
        </p:nvSpPr>
        <p:spPr>
          <a:xfrm>
            <a:off x="8040383" y="4407335"/>
            <a:ext cx="966009" cy="914400"/>
          </a:xfrm>
          <a:custGeom>
            <a:avLst/>
            <a:gdLst/>
            <a:ahLst/>
            <a:cxnLst/>
            <a:rect l="l" t="t" r="r" b="b"/>
            <a:pathLst>
              <a:path w="412" h="390" extrusionOk="0">
                <a:moveTo>
                  <a:pt x="21" y="0"/>
                </a:moveTo>
                <a:lnTo>
                  <a:pt x="412" y="390"/>
                </a:lnTo>
                <a:lnTo>
                  <a:pt x="391"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07" name="Google Shape;107;p5"/>
          <p:cNvSpPr txBox="1">
            <a:spLocks noGrp="1"/>
          </p:cNvSpPr>
          <p:nvPr>
            <p:ph type="title" idx="2"/>
          </p:nvPr>
        </p:nvSpPr>
        <p:spPr>
          <a:xfrm>
            <a:off x="720000" y="1801575"/>
            <a:ext cx="3522300" cy="393600"/>
          </a:xfrm>
          <a:prstGeom prst="rect">
            <a:avLst/>
          </a:prstGeom>
          <a:solidFill>
            <a:schemeClr val="dk2"/>
          </a:solidFill>
          <a:ln>
            <a:noFill/>
          </a:ln>
        </p:spPr>
        <p:txBody>
          <a:bodyPr spcFirstLastPara="1" wrap="square" lIns="91425" tIns="91425" rIns="91425" bIns="91425" anchor="ctr" anchorCtr="0">
            <a:noAutofit/>
          </a:bodyPr>
          <a:lstStyle>
            <a:lvl1pPr lvl="0" algn="ctr">
              <a:spcBef>
                <a:spcPts val="0"/>
              </a:spcBef>
              <a:spcAft>
                <a:spcPts val="0"/>
              </a:spcAft>
              <a:buSzPts val="3000"/>
              <a:buNone/>
              <a:defRPr/>
            </a:lvl1pPr>
            <a:lvl2pPr lvl="1" algn="ctr">
              <a:spcBef>
                <a:spcPts val="0"/>
              </a:spcBef>
              <a:spcAft>
                <a:spcPts val="0"/>
              </a:spcAft>
              <a:buSzPts val="3000"/>
              <a:buNone/>
              <a:defRPr/>
            </a:lvl2pPr>
            <a:lvl3pPr lvl="2" algn="ctr">
              <a:spcBef>
                <a:spcPts val="0"/>
              </a:spcBef>
              <a:spcAft>
                <a:spcPts val="0"/>
              </a:spcAft>
              <a:buSzPts val="3000"/>
              <a:buNone/>
              <a:defRPr/>
            </a:lvl3pPr>
            <a:lvl4pPr lvl="3" algn="ctr">
              <a:spcBef>
                <a:spcPts val="0"/>
              </a:spcBef>
              <a:spcAft>
                <a:spcPts val="0"/>
              </a:spcAft>
              <a:buSzPts val="3000"/>
              <a:buNone/>
              <a:defRPr/>
            </a:lvl4pPr>
            <a:lvl5pPr lvl="4" algn="ctr">
              <a:spcBef>
                <a:spcPts val="0"/>
              </a:spcBef>
              <a:spcAft>
                <a:spcPts val="0"/>
              </a:spcAft>
              <a:buSzPts val="3000"/>
              <a:buNone/>
              <a:defRPr/>
            </a:lvl5pPr>
            <a:lvl6pPr lvl="5" algn="ctr">
              <a:spcBef>
                <a:spcPts val="0"/>
              </a:spcBef>
              <a:spcAft>
                <a:spcPts val="0"/>
              </a:spcAft>
              <a:buSzPts val="3000"/>
              <a:buNone/>
              <a:defRPr/>
            </a:lvl6pPr>
            <a:lvl7pPr lvl="6" algn="ctr">
              <a:spcBef>
                <a:spcPts val="0"/>
              </a:spcBef>
              <a:spcAft>
                <a:spcPts val="0"/>
              </a:spcAft>
              <a:buSzPts val="3000"/>
              <a:buNone/>
              <a:defRPr/>
            </a:lvl7pPr>
            <a:lvl8pPr lvl="7" algn="ctr">
              <a:spcBef>
                <a:spcPts val="0"/>
              </a:spcBef>
              <a:spcAft>
                <a:spcPts val="0"/>
              </a:spcAft>
              <a:buSzPts val="3000"/>
              <a:buNone/>
              <a:defRPr/>
            </a:lvl8pPr>
            <a:lvl9pPr lvl="8" algn="ctr">
              <a:spcBef>
                <a:spcPts val="0"/>
              </a:spcBef>
              <a:spcAft>
                <a:spcPts val="0"/>
              </a:spcAft>
              <a:buSzPts val="3000"/>
              <a:buNone/>
              <a:defRPr/>
            </a:lvl9pPr>
          </a:lstStyle>
          <a:p>
            <a:endParaRPr/>
          </a:p>
        </p:txBody>
      </p:sp>
      <p:sp>
        <p:nvSpPr>
          <p:cNvPr id="108" name="Google Shape;108;p5"/>
          <p:cNvSpPr txBox="1">
            <a:spLocks noGrp="1"/>
          </p:cNvSpPr>
          <p:nvPr>
            <p:ph type="title" idx="3"/>
          </p:nvPr>
        </p:nvSpPr>
        <p:spPr>
          <a:xfrm>
            <a:off x="4901688" y="1801575"/>
            <a:ext cx="3522300" cy="393600"/>
          </a:xfrm>
          <a:prstGeom prst="rect">
            <a:avLst/>
          </a:prstGeom>
          <a:solidFill>
            <a:schemeClr val="dk2"/>
          </a:solidFill>
          <a:ln>
            <a:noFill/>
          </a:ln>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09" name="Google Shape;109;p5"/>
          <p:cNvSpPr txBox="1">
            <a:spLocks noGrp="1"/>
          </p:cNvSpPr>
          <p:nvPr>
            <p:ph type="subTitle" idx="1"/>
          </p:nvPr>
        </p:nvSpPr>
        <p:spPr>
          <a:xfrm>
            <a:off x="720000" y="2195175"/>
            <a:ext cx="3522300" cy="1956300"/>
          </a:xfrm>
          <a:prstGeom prst="rect">
            <a:avLst/>
          </a:prstGeom>
          <a:ln>
            <a:noFill/>
          </a:ln>
        </p:spPr>
        <p:txBody>
          <a:bodyPr spcFirstLastPara="1" wrap="square" lIns="91425" tIns="91425" rIns="91425" bIns="91425" anchor="ctr" anchorCtr="0">
            <a:noAutofit/>
          </a:bodyPr>
          <a:lstStyle>
            <a:lvl1pPr lvl="0">
              <a:lnSpc>
                <a:spcPct val="100000"/>
              </a:lnSpc>
              <a:spcBef>
                <a:spcPts val="0"/>
              </a:spcBef>
              <a:spcAft>
                <a:spcPts val="0"/>
              </a:spcAft>
              <a:buClr>
                <a:schemeClr val="dk1"/>
              </a:buClr>
              <a:buSzPts val="1400"/>
              <a:buFont typeface="Arial"/>
              <a:buChar char="•"/>
              <a:defRPr/>
            </a:lvl1pPr>
            <a:lvl2pPr lvl="1" algn="ctr">
              <a:spcBef>
                <a:spcPts val="0"/>
              </a:spcBef>
              <a:spcAft>
                <a:spcPts val="0"/>
              </a:spcAft>
              <a:buClr>
                <a:schemeClr val="dk1"/>
              </a:buClr>
              <a:buSzPts val="1400"/>
              <a:buFont typeface="Arial"/>
              <a:buChar char="○"/>
              <a:defRPr/>
            </a:lvl2pPr>
            <a:lvl3pPr lvl="2" algn="ctr">
              <a:spcBef>
                <a:spcPts val="0"/>
              </a:spcBef>
              <a:spcAft>
                <a:spcPts val="0"/>
              </a:spcAft>
              <a:buClr>
                <a:schemeClr val="dk1"/>
              </a:buClr>
              <a:buSzPts val="1400"/>
              <a:buFont typeface="Arial"/>
              <a:buChar char="■"/>
              <a:defRPr/>
            </a:lvl3pPr>
            <a:lvl4pPr lvl="3" algn="ctr">
              <a:spcBef>
                <a:spcPts val="0"/>
              </a:spcBef>
              <a:spcAft>
                <a:spcPts val="0"/>
              </a:spcAft>
              <a:buClr>
                <a:schemeClr val="dk1"/>
              </a:buClr>
              <a:buSzPts val="1400"/>
              <a:buFont typeface="Arial"/>
              <a:buChar char="●"/>
              <a:defRPr/>
            </a:lvl4pPr>
            <a:lvl5pPr lvl="4" algn="ctr">
              <a:spcBef>
                <a:spcPts val="0"/>
              </a:spcBef>
              <a:spcAft>
                <a:spcPts val="0"/>
              </a:spcAft>
              <a:buClr>
                <a:schemeClr val="dk1"/>
              </a:buClr>
              <a:buSzPts val="1400"/>
              <a:buFont typeface="Arial"/>
              <a:buChar char="○"/>
              <a:defRPr/>
            </a:lvl5pPr>
            <a:lvl6pPr lvl="5" algn="ctr">
              <a:spcBef>
                <a:spcPts val="0"/>
              </a:spcBef>
              <a:spcAft>
                <a:spcPts val="0"/>
              </a:spcAft>
              <a:buClr>
                <a:schemeClr val="dk1"/>
              </a:buClr>
              <a:buSzPts val="1400"/>
              <a:buFont typeface="Arial"/>
              <a:buChar char="■"/>
              <a:defRPr/>
            </a:lvl6pPr>
            <a:lvl7pPr lvl="6" algn="ctr">
              <a:spcBef>
                <a:spcPts val="0"/>
              </a:spcBef>
              <a:spcAft>
                <a:spcPts val="0"/>
              </a:spcAft>
              <a:buClr>
                <a:schemeClr val="dk1"/>
              </a:buClr>
              <a:buSzPts val="1400"/>
              <a:buFont typeface="Arial"/>
              <a:buChar char="●"/>
              <a:defRPr/>
            </a:lvl7pPr>
            <a:lvl8pPr lvl="7" algn="ctr">
              <a:spcBef>
                <a:spcPts val="0"/>
              </a:spcBef>
              <a:spcAft>
                <a:spcPts val="0"/>
              </a:spcAft>
              <a:buClr>
                <a:schemeClr val="dk1"/>
              </a:buClr>
              <a:buSzPts val="1400"/>
              <a:buFont typeface="Arial"/>
              <a:buChar char="○"/>
              <a:defRPr/>
            </a:lvl8pPr>
            <a:lvl9pPr lvl="8" algn="ctr">
              <a:spcBef>
                <a:spcPts val="0"/>
              </a:spcBef>
              <a:spcAft>
                <a:spcPts val="0"/>
              </a:spcAft>
              <a:buClr>
                <a:schemeClr val="dk1"/>
              </a:buClr>
              <a:buSzPts val="1400"/>
              <a:buFont typeface="Arial"/>
              <a:buChar char="■"/>
              <a:defRPr/>
            </a:lvl9pPr>
          </a:lstStyle>
          <a:p>
            <a:endParaRPr/>
          </a:p>
        </p:txBody>
      </p:sp>
      <p:sp>
        <p:nvSpPr>
          <p:cNvPr id="110" name="Google Shape;110;p5"/>
          <p:cNvSpPr txBox="1">
            <a:spLocks noGrp="1"/>
          </p:cNvSpPr>
          <p:nvPr>
            <p:ph type="subTitle" idx="4"/>
          </p:nvPr>
        </p:nvSpPr>
        <p:spPr>
          <a:xfrm>
            <a:off x="4901700" y="2195175"/>
            <a:ext cx="3522300" cy="1956300"/>
          </a:xfrm>
          <a:prstGeom prst="rect">
            <a:avLst/>
          </a:prstGeom>
          <a:ln>
            <a:noFill/>
          </a:ln>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400"/>
              <a:buFont typeface="Arial"/>
              <a:buChar char="•"/>
              <a:defRPr/>
            </a:lvl1pPr>
            <a:lvl2pPr lvl="1" algn="ctr" rtl="0">
              <a:spcBef>
                <a:spcPts val="0"/>
              </a:spcBef>
              <a:spcAft>
                <a:spcPts val="0"/>
              </a:spcAft>
              <a:buClr>
                <a:schemeClr val="dk1"/>
              </a:buClr>
              <a:buSzPts val="1400"/>
              <a:buFont typeface="Arial"/>
              <a:buChar char="○"/>
              <a:defRPr/>
            </a:lvl2pPr>
            <a:lvl3pPr lvl="2" algn="ctr" rtl="0">
              <a:spcBef>
                <a:spcPts val="0"/>
              </a:spcBef>
              <a:spcAft>
                <a:spcPts val="0"/>
              </a:spcAft>
              <a:buClr>
                <a:schemeClr val="dk1"/>
              </a:buClr>
              <a:buSzPts val="1400"/>
              <a:buFont typeface="Arial"/>
              <a:buChar char="■"/>
              <a:defRPr/>
            </a:lvl3pPr>
            <a:lvl4pPr lvl="3" algn="ctr" rtl="0">
              <a:spcBef>
                <a:spcPts val="0"/>
              </a:spcBef>
              <a:spcAft>
                <a:spcPts val="0"/>
              </a:spcAft>
              <a:buClr>
                <a:schemeClr val="dk1"/>
              </a:buClr>
              <a:buSzPts val="1400"/>
              <a:buFont typeface="Arial"/>
              <a:buChar char="●"/>
              <a:defRPr/>
            </a:lvl4pPr>
            <a:lvl5pPr lvl="4" algn="ctr" rtl="0">
              <a:spcBef>
                <a:spcPts val="0"/>
              </a:spcBef>
              <a:spcAft>
                <a:spcPts val="0"/>
              </a:spcAft>
              <a:buClr>
                <a:schemeClr val="dk1"/>
              </a:buClr>
              <a:buSzPts val="1400"/>
              <a:buFont typeface="Arial"/>
              <a:buChar char="○"/>
              <a:defRPr/>
            </a:lvl5pPr>
            <a:lvl6pPr lvl="5" algn="ctr" rtl="0">
              <a:spcBef>
                <a:spcPts val="0"/>
              </a:spcBef>
              <a:spcAft>
                <a:spcPts val="0"/>
              </a:spcAft>
              <a:buClr>
                <a:schemeClr val="dk1"/>
              </a:buClr>
              <a:buSzPts val="1400"/>
              <a:buFont typeface="Arial"/>
              <a:buChar char="■"/>
              <a:defRPr/>
            </a:lvl6pPr>
            <a:lvl7pPr lvl="6" algn="ctr" rtl="0">
              <a:spcBef>
                <a:spcPts val="0"/>
              </a:spcBef>
              <a:spcAft>
                <a:spcPts val="0"/>
              </a:spcAft>
              <a:buClr>
                <a:schemeClr val="dk1"/>
              </a:buClr>
              <a:buSzPts val="1400"/>
              <a:buFont typeface="Arial"/>
              <a:buChar char="●"/>
              <a:defRPr/>
            </a:lvl7pPr>
            <a:lvl8pPr lvl="7" algn="ctr" rtl="0">
              <a:spcBef>
                <a:spcPts val="0"/>
              </a:spcBef>
              <a:spcAft>
                <a:spcPts val="0"/>
              </a:spcAft>
              <a:buClr>
                <a:schemeClr val="dk1"/>
              </a:buClr>
              <a:buSzPts val="1400"/>
              <a:buFont typeface="Arial"/>
              <a:buChar char="○"/>
              <a:defRPr/>
            </a:lvl8pPr>
            <a:lvl9pPr lvl="8" algn="ctr" rtl="0">
              <a:spcBef>
                <a:spcPts val="0"/>
              </a:spcBef>
              <a:spcAft>
                <a:spcPts val="0"/>
              </a:spcAft>
              <a:buClr>
                <a:schemeClr val="dk1"/>
              </a:buClr>
              <a:buSzPts val="1400"/>
              <a:buFont typeface="Arial"/>
              <a:buChar char="■"/>
              <a:defRPr/>
            </a:lvl9pPr>
          </a:lstStyle>
          <a:p>
            <a:endParaRPr/>
          </a:p>
        </p:txBody>
      </p:sp>
      <p:sp>
        <p:nvSpPr>
          <p:cNvPr id="111" name="Google Shape;111;p5"/>
          <p:cNvSpPr/>
          <p:nvPr/>
        </p:nvSpPr>
        <p:spPr>
          <a:xfrm>
            <a:off x="8197699" y="3721394"/>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2" name="Google Shape;112;p5"/>
          <p:cNvSpPr/>
          <p:nvPr/>
        </p:nvSpPr>
        <p:spPr>
          <a:xfrm>
            <a:off x="7803097" y="4058253"/>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5" name="Google Shape;115;p6"/>
          <p:cNvSpPr/>
          <p:nvPr/>
        </p:nvSpPr>
        <p:spPr>
          <a:xfrm>
            <a:off x="7212600" y="4792940"/>
            <a:ext cx="2922000" cy="3714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16" name="Google Shape;116;p6"/>
          <p:cNvSpPr/>
          <p:nvPr/>
        </p:nvSpPr>
        <p:spPr>
          <a:xfrm>
            <a:off x="8142350" y="4407335"/>
            <a:ext cx="970699" cy="914400"/>
          </a:xfrm>
          <a:custGeom>
            <a:avLst/>
            <a:gdLst/>
            <a:ahLst/>
            <a:cxnLst/>
            <a:rect l="l" t="t" r="r" b="b"/>
            <a:pathLst>
              <a:path w="414" h="390" extrusionOk="0">
                <a:moveTo>
                  <a:pt x="23" y="0"/>
                </a:moveTo>
                <a:lnTo>
                  <a:pt x="414" y="390"/>
                </a:lnTo>
                <a:lnTo>
                  <a:pt x="391" y="390"/>
                </a:lnTo>
                <a:lnTo>
                  <a:pt x="0" y="0"/>
                </a:lnTo>
                <a:lnTo>
                  <a:pt x="2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7" name="Google Shape;117;p6"/>
          <p:cNvSpPr/>
          <p:nvPr/>
        </p:nvSpPr>
        <p:spPr>
          <a:xfrm>
            <a:off x="8442469" y="4407335"/>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8" name="Google Shape;118;p6"/>
          <p:cNvSpPr/>
          <p:nvPr/>
        </p:nvSpPr>
        <p:spPr>
          <a:xfrm>
            <a:off x="8737899" y="4407335"/>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9" name="Google Shape;119;p6"/>
          <p:cNvSpPr/>
          <p:nvPr/>
        </p:nvSpPr>
        <p:spPr>
          <a:xfrm>
            <a:off x="9030983" y="4407335"/>
            <a:ext cx="966009" cy="914400"/>
          </a:xfrm>
          <a:custGeom>
            <a:avLst/>
            <a:gdLst/>
            <a:ahLst/>
            <a:cxnLst/>
            <a:rect l="l" t="t" r="r" b="b"/>
            <a:pathLst>
              <a:path w="412" h="390" extrusionOk="0">
                <a:moveTo>
                  <a:pt x="21" y="0"/>
                </a:moveTo>
                <a:lnTo>
                  <a:pt x="412" y="390"/>
                </a:lnTo>
                <a:lnTo>
                  <a:pt x="391"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0" name="Google Shape;120;p6"/>
          <p:cNvSpPr/>
          <p:nvPr/>
        </p:nvSpPr>
        <p:spPr>
          <a:xfrm>
            <a:off x="0" y="0"/>
            <a:ext cx="1921200" cy="293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1"/>
        <p:cNvGrpSpPr/>
        <p:nvPr/>
      </p:nvGrpSpPr>
      <p:grpSpPr>
        <a:xfrm>
          <a:off x="0" y="0"/>
          <a:ext cx="0" cy="0"/>
          <a:chOff x="0" y="0"/>
          <a:chExt cx="0" cy="0"/>
        </a:xfrm>
      </p:grpSpPr>
      <p:sp>
        <p:nvSpPr>
          <p:cNvPr id="122" name="Google Shape;122;p7"/>
          <p:cNvSpPr txBox="1">
            <a:spLocks noGrp="1"/>
          </p:cNvSpPr>
          <p:nvPr>
            <p:ph type="title"/>
          </p:nvPr>
        </p:nvSpPr>
        <p:spPr>
          <a:xfrm>
            <a:off x="914650" y="1249125"/>
            <a:ext cx="5996100" cy="13227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sz="38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23" name="Google Shape;123;p7"/>
          <p:cNvSpPr txBox="1">
            <a:spLocks noGrp="1"/>
          </p:cNvSpPr>
          <p:nvPr>
            <p:ph type="subTitle" idx="1"/>
          </p:nvPr>
        </p:nvSpPr>
        <p:spPr>
          <a:xfrm>
            <a:off x="914650" y="2724150"/>
            <a:ext cx="5996100" cy="1099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7"/>
          <p:cNvSpPr/>
          <p:nvPr/>
        </p:nvSpPr>
        <p:spPr>
          <a:xfrm>
            <a:off x="0" y="0"/>
            <a:ext cx="1921200" cy="293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25" name="Google Shape;125;p7"/>
          <p:cNvSpPr/>
          <p:nvPr/>
        </p:nvSpPr>
        <p:spPr>
          <a:xfrm>
            <a:off x="8124955" y="3844314"/>
            <a:ext cx="625096" cy="630900"/>
          </a:xfrm>
          <a:custGeom>
            <a:avLst/>
            <a:gdLst/>
            <a:ahLst/>
            <a:cxnLst/>
            <a:rect l="l" t="t" r="r" b="b"/>
            <a:pathLst>
              <a:path w="215" h="217" extrusionOk="0">
                <a:moveTo>
                  <a:pt x="215" y="217"/>
                </a:moveTo>
                <a:lnTo>
                  <a:pt x="0" y="217"/>
                </a:lnTo>
                <a:lnTo>
                  <a:pt x="0" y="0"/>
                </a:lnTo>
                <a:lnTo>
                  <a:pt x="215" y="0"/>
                </a:lnTo>
                <a:lnTo>
                  <a:pt x="215" y="217"/>
                </a:lnTo>
                <a:close/>
                <a:moveTo>
                  <a:pt x="15" y="202"/>
                </a:moveTo>
                <a:lnTo>
                  <a:pt x="200" y="202"/>
                </a:lnTo>
                <a:lnTo>
                  <a:pt x="200" y="15"/>
                </a:lnTo>
                <a:lnTo>
                  <a:pt x="15" y="15"/>
                </a:lnTo>
                <a:lnTo>
                  <a:pt x="15" y="20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6" name="Google Shape;126;p7"/>
          <p:cNvSpPr/>
          <p:nvPr/>
        </p:nvSpPr>
        <p:spPr>
          <a:xfrm>
            <a:off x="7869101" y="4100163"/>
            <a:ext cx="630911" cy="622177"/>
          </a:xfrm>
          <a:custGeom>
            <a:avLst/>
            <a:gdLst/>
            <a:ahLst/>
            <a:cxnLst/>
            <a:rect l="l" t="t" r="r" b="b"/>
            <a:pathLst>
              <a:path w="217" h="214" extrusionOk="0">
                <a:moveTo>
                  <a:pt x="217" y="214"/>
                </a:moveTo>
                <a:lnTo>
                  <a:pt x="0" y="214"/>
                </a:lnTo>
                <a:lnTo>
                  <a:pt x="0" y="0"/>
                </a:lnTo>
                <a:lnTo>
                  <a:pt x="217" y="0"/>
                </a:lnTo>
                <a:lnTo>
                  <a:pt x="217" y="214"/>
                </a:lnTo>
                <a:close/>
                <a:moveTo>
                  <a:pt x="15" y="199"/>
                </a:moveTo>
                <a:lnTo>
                  <a:pt x="202" y="199"/>
                </a:lnTo>
                <a:lnTo>
                  <a:pt x="202" y="15"/>
                </a:lnTo>
                <a:lnTo>
                  <a:pt x="15" y="15"/>
                </a:lnTo>
                <a:lnTo>
                  <a:pt x="15" y="199"/>
                </a:lnTo>
                <a:close/>
              </a:path>
            </a:pathLst>
          </a:custGeom>
          <a:solidFill>
            <a:srgbClr val="18183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27" name="Google Shape;127;p7"/>
          <p:cNvGrpSpPr/>
          <p:nvPr/>
        </p:nvGrpSpPr>
        <p:grpSpPr>
          <a:xfrm>
            <a:off x="403072" y="4461492"/>
            <a:ext cx="2519000" cy="369500"/>
            <a:chOff x="403072" y="4461492"/>
            <a:chExt cx="2519000" cy="369500"/>
          </a:xfrm>
        </p:grpSpPr>
        <p:sp>
          <p:nvSpPr>
            <p:cNvPr id="128" name="Google Shape;128;p7"/>
            <p:cNvSpPr/>
            <p:nvPr/>
          </p:nvSpPr>
          <p:spPr>
            <a:xfrm>
              <a:off x="26042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9" name="Google Shape;129;p7"/>
            <p:cNvSpPr/>
            <p:nvPr/>
          </p:nvSpPr>
          <p:spPr>
            <a:xfrm>
              <a:off x="2290335"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0" name="Google Shape;130;p7"/>
            <p:cNvSpPr/>
            <p:nvPr/>
          </p:nvSpPr>
          <p:spPr>
            <a:xfrm>
              <a:off x="1976454"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1" name="Google Shape;131;p7"/>
            <p:cNvSpPr/>
            <p:nvPr/>
          </p:nvSpPr>
          <p:spPr>
            <a:xfrm>
              <a:off x="16625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2" name="Google Shape;132;p7"/>
            <p:cNvSpPr/>
            <p:nvPr/>
          </p:nvSpPr>
          <p:spPr>
            <a:xfrm>
              <a:off x="13447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3" name="Google Shape;133;p7"/>
            <p:cNvSpPr/>
            <p:nvPr/>
          </p:nvSpPr>
          <p:spPr>
            <a:xfrm>
              <a:off x="1030835"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4" name="Google Shape;134;p7"/>
            <p:cNvSpPr/>
            <p:nvPr/>
          </p:nvSpPr>
          <p:spPr>
            <a:xfrm>
              <a:off x="716954"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5" name="Google Shape;135;p7"/>
            <p:cNvSpPr/>
            <p:nvPr/>
          </p:nvSpPr>
          <p:spPr>
            <a:xfrm>
              <a:off x="4030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36"/>
        <p:cNvGrpSpPr/>
        <p:nvPr/>
      </p:nvGrpSpPr>
      <p:grpSpPr>
        <a:xfrm>
          <a:off x="0" y="0"/>
          <a:ext cx="0" cy="0"/>
          <a:chOff x="0" y="0"/>
          <a:chExt cx="0" cy="0"/>
        </a:xfrm>
      </p:grpSpPr>
      <p:sp>
        <p:nvSpPr>
          <p:cNvPr id="137" name="Google Shape;137;p8"/>
          <p:cNvSpPr txBox="1">
            <a:spLocks noGrp="1"/>
          </p:cNvSpPr>
          <p:nvPr>
            <p:ph type="title"/>
          </p:nvPr>
        </p:nvSpPr>
        <p:spPr>
          <a:xfrm>
            <a:off x="2739675" y="1382150"/>
            <a:ext cx="3664800" cy="23793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8" name="Google Shape;138;p8"/>
          <p:cNvSpPr/>
          <p:nvPr/>
        </p:nvSpPr>
        <p:spPr>
          <a:xfrm>
            <a:off x="8423995"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9" name="Google Shape;139;p8"/>
          <p:cNvSpPr/>
          <p:nvPr/>
        </p:nvSpPr>
        <p:spPr>
          <a:xfrm>
            <a:off x="8547344"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0" name="Google Shape;140;p8"/>
          <p:cNvSpPr/>
          <p:nvPr/>
        </p:nvSpPr>
        <p:spPr>
          <a:xfrm>
            <a:off x="8674487" y="-281248"/>
            <a:ext cx="41749"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1" name="Google Shape;141;p8"/>
          <p:cNvSpPr/>
          <p:nvPr/>
        </p:nvSpPr>
        <p:spPr>
          <a:xfrm>
            <a:off x="8799734"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2" name="Google Shape;142;p8"/>
          <p:cNvSpPr/>
          <p:nvPr/>
        </p:nvSpPr>
        <p:spPr>
          <a:xfrm>
            <a:off x="8923083"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3" name="Google Shape;143;p8"/>
          <p:cNvSpPr/>
          <p:nvPr/>
        </p:nvSpPr>
        <p:spPr>
          <a:xfrm>
            <a:off x="9050226" y="-281248"/>
            <a:ext cx="43647" cy="2597951"/>
          </a:xfrm>
          <a:custGeom>
            <a:avLst/>
            <a:gdLst/>
            <a:ahLst/>
            <a:cxnLst/>
            <a:rect l="l" t="t" r="r" b="b"/>
            <a:pathLst>
              <a:path w="12" h="720" extrusionOk="0">
                <a:moveTo>
                  <a:pt x="6" y="720"/>
                </a:moveTo>
                <a:cubicBezTo>
                  <a:pt x="6" y="720"/>
                  <a:pt x="6" y="720"/>
                  <a:pt x="6" y="720"/>
                </a:cubicBezTo>
                <a:cubicBezTo>
                  <a:pt x="3" y="720"/>
                  <a:pt x="0" y="717"/>
                  <a:pt x="0" y="714"/>
                </a:cubicBezTo>
                <a:cubicBezTo>
                  <a:pt x="0" y="6"/>
                  <a:pt x="0" y="6"/>
                  <a:pt x="0" y="6"/>
                </a:cubicBezTo>
                <a:cubicBezTo>
                  <a:pt x="0" y="2"/>
                  <a:pt x="3"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4" name="Google Shape;144;p8"/>
          <p:cNvSpPr/>
          <p:nvPr/>
        </p:nvSpPr>
        <p:spPr>
          <a:xfrm>
            <a:off x="9175472" y="-281248"/>
            <a:ext cx="43647" cy="2597951"/>
          </a:xfrm>
          <a:custGeom>
            <a:avLst/>
            <a:gdLst/>
            <a:ahLst/>
            <a:cxnLst/>
            <a:rect l="l" t="t" r="r" b="b"/>
            <a:pathLst>
              <a:path w="12" h="720" extrusionOk="0">
                <a:moveTo>
                  <a:pt x="6" y="720"/>
                </a:moveTo>
                <a:cubicBezTo>
                  <a:pt x="6" y="720"/>
                  <a:pt x="6" y="720"/>
                  <a:pt x="6" y="720"/>
                </a:cubicBezTo>
                <a:cubicBezTo>
                  <a:pt x="2" y="720"/>
                  <a:pt x="0" y="717"/>
                  <a:pt x="0" y="714"/>
                </a:cubicBezTo>
                <a:cubicBezTo>
                  <a:pt x="0" y="6"/>
                  <a:pt x="0" y="6"/>
                  <a:pt x="0" y="6"/>
                </a:cubicBezTo>
                <a:cubicBezTo>
                  <a:pt x="0" y="2"/>
                  <a:pt x="2" y="0"/>
                  <a:pt x="6" y="0"/>
                </a:cubicBezTo>
                <a:cubicBezTo>
                  <a:pt x="6" y="0"/>
                  <a:pt x="6" y="0"/>
                  <a:pt x="6" y="0"/>
                </a:cubicBezTo>
                <a:cubicBezTo>
                  <a:pt x="9" y="0"/>
                  <a:pt x="12" y="2"/>
                  <a:pt x="12" y="6"/>
                </a:cubicBezTo>
                <a:cubicBezTo>
                  <a:pt x="12" y="714"/>
                  <a:pt x="12" y="714"/>
                  <a:pt x="12" y="714"/>
                </a:cubicBezTo>
                <a:cubicBezTo>
                  <a:pt x="12" y="717"/>
                  <a:pt x="9" y="720"/>
                  <a:pt x="6" y="72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45" name="Google Shape;145;p8"/>
          <p:cNvGrpSpPr/>
          <p:nvPr/>
        </p:nvGrpSpPr>
        <p:grpSpPr>
          <a:xfrm>
            <a:off x="6227097" y="4461492"/>
            <a:ext cx="2519000" cy="369500"/>
            <a:chOff x="403072" y="4461492"/>
            <a:chExt cx="2519000" cy="369500"/>
          </a:xfrm>
        </p:grpSpPr>
        <p:sp>
          <p:nvSpPr>
            <p:cNvPr id="146" name="Google Shape;146;p8"/>
            <p:cNvSpPr/>
            <p:nvPr/>
          </p:nvSpPr>
          <p:spPr>
            <a:xfrm>
              <a:off x="26042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7" name="Google Shape;147;p8"/>
            <p:cNvSpPr/>
            <p:nvPr/>
          </p:nvSpPr>
          <p:spPr>
            <a:xfrm>
              <a:off x="2290335"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 name="Google Shape;148;p8"/>
            <p:cNvSpPr/>
            <p:nvPr/>
          </p:nvSpPr>
          <p:spPr>
            <a:xfrm>
              <a:off x="1976454"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 name="Google Shape;149;p8"/>
            <p:cNvSpPr/>
            <p:nvPr/>
          </p:nvSpPr>
          <p:spPr>
            <a:xfrm>
              <a:off x="16625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0" name="Google Shape;150;p8"/>
            <p:cNvSpPr/>
            <p:nvPr/>
          </p:nvSpPr>
          <p:spPr>
            <a:xfrm>
              <a:off x="13447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1" name="Google Shape;151;p8"/>
            <p:cNvSpPr/>
            <p:nvPr/>
          </p:nvSpPr>
          <p:spPr>
            <a:xfrm>
              <a:off x="1030835"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2" name="Google Shape;152;p8"/>
            <p:cNvSpPr/>
            <p:nvPr/>
          </p:nvSpPr>
          <p:spPr>
            <a:xfrm>
              <a:off x="716954"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3" name="Google Shape;153;p8"/>
            <p:cNvSpPr/>
            <p:nvPr/>
          </p:nvSpPr>
          <p:spPr>
            <a:xfrm>
              <a:off x="4030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4" name="Google Shape;154;p8"/>
          <p:cNvSpPr/>
          <p:nvPr/>
        </p:nvSpPr>
        <p:spPr>
          <a:xfrm>
            <a:off x="0" y="0"/>
            <a:ext cx="1921200" cy="293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5"/>
        <p:cNvGrpSpPr/>
        <p:nvPr/>
      </p:nvGrpSpPr>
      <p:grpSpPr>
        <a:xfrm>
          <a:off x="0" y="0"/>
          <a:ext cx="0" cy="0"/>
          <a:chOff x="0" y="0"/>
          <a:chExt cx="0" cy="0"/>
        </a:xfrm>
      </p:grpSpPr>
      <p:sp>
        <p:nvSpPr>
          <p:cNvPr id="156" name="Google Shape;156;p9"/>
          <p:cNvSpPr txBox="1">
            <a:spLocks noGrp="1"/>
          </p:cNvSpPr>
          <p:nvPr>
            <p:ph type="body" idx="1"/>
          </p:nvPr>
        </p:nvSpPr>
        <p:spPr>
          <a:xfrm>
            <a:off x="720000" y="1570575"/>
            <a:ext cx="4047000" cy="2186100"/>
          </a:xfrm>
          <a:prstGeom prst="rect">
            <a:avLst/>
          </a:prstGeom>
        </p:spPr>
        <p:txBody>
          <a:bodyPr spcFirstLastPara="1" wrap="square" lIns="91425" tIns="91425" rIns="91425" bIns="91425" anchor="t" anchorCtr="0">
            <a:noAutofit/>
          </a:bodyPr>
          <a:lstStyle>
            <a:lvl1pPr marL="457200" lvl="0" indent="-279400">
              <a:spcBef>
                <a:spcPts val="0"/>
              </a:spcBef>
              <a:spcAft>
                <a:spcPts val="0"/>
              </a:spcAft>
              <a:buClr>
                <a:srgbClr val="999999"/>
              </a:buClr>
              <a:buSzPts val="800"/>
              <a:buFont typeface="Open Sans"/>
              <a:buChar char="-"/>
              <a:defRPr/>
            </a:lvl1pPr>
            <a:lvl2pPr marL="914400" lvl="1" indent="-279400">
              <a:spcBef>
                <a:spcPts val="0"/>
              </a:spcBef>
              <a:spcAft>
                <a:spcPts val="0"/>
              </a:spcAft>
              <a:buClr>
                <a:srgbClr val="999999"/>
              </a:buClr>
              <a:buSzPts val="800"/>
              <a:buFont typeface="Open Sans"/>
              <a:buChar char="○"/>
              <a:defRPr/>
            </a:lvl2pPr>
            <a:lvl3pPr marL="1371600" lvl="2" indent="-279400">
              <a:spcBef>
                <a:spcPts val="0"/>
              </a:spcBef>
              <a:spcAft>
                <a:spcPts val="0"/>
              </a:spcAft>
              <a:buClr>
                <a:srgbClr val="999999"/>
              </a:buClr>
              <a:buSzPts val="800"/>
              <a:buFont typeface="Open Sans"/>
              <a:buChar char="■"/>
              <a:defRPr/>
            </a:lvl3pPr>
            <a:lvl4pPr marL="1828800" lvl="3" indent="-279400">
              <a:spcBef>
                <a:spcPts val="0"/>
              </a:spcBef>
              <a:spcAft>
                <a:spcPts val="0"/>
              </a:spcAft>
              <a:buClr>
                <a:srgbClr val="999999"/>
              </a:buClr>
              <a:buSzPts val="800"/>
              <a:buFont typeface="Open Sans"/>
              <a:buChar char="●"/>
              <a:defRPr/>
            </a:lvl4pPr>
            <a:lvl5pPr marL="2286000" lvl="4" indent="-304800">
              <a:spcBef>
                <a:spcPts val="0"/>
              </a:spcBef>
              <a:spcAft>
                <a:spcPts val="0"/>
              </a:spcAft>
              <a:buClr>
                <a:srgbClr val="999999"/>
              </a:buClr>
              <a:buSzPts val="1200"/>
              <a:buFont typeface="Open Sans"/>
              <a:buChar char="○"/>
              <a:defRPr/>
            </a:lvl5pPr>
            <a:lvl6pPr marL="2743200" lvl="5" indent="-304800">
              <a:spcBef>
                <a:spcPts val="0"/>
              </a:spcBef>
              <a:spcAft>
                <a:spcPts val="0"/>
              </a:spcAft>
              <a:buClr>
                <a:srgbClr val="999999"/>
              </a:buClr>
              <a:buSzPts val="1200"/>
              <a:buFont typeface="Open Sans"/>
              <a:buChar char="■"/>
              <a:defRPr/>
            </a:lvl6pPr>
            <a:lvl7pPr marL="3200400" lvl="6" indent="-273050">
              <a:spcBef>
                <a:spcPts val="0"/>
              </a:spcBef>
              <a:spcAft>
                <a:spcPts val="0"/>
              </a:spcAft>
              <a:buClr>
                <a:srgbClr val="999999"/>
              </a:buClr>
              <a:buSzPts val="700"/>
              <a:buFont typeface="Open Sans"/>
              <a:buChar char="●"/>
              <a:defRPr/>
            </a:lvl7pPr>
            <a:lvl8pPr marL="3657600" lvl="7" indent="-273050">
              <a:spcBef>
                <a:spcPts val="0"/>
              </a:spcBef>
              <a:spcAft>
                <a:spcPts val="0"/>
              </a:spcAft>
              <a:buClr>
                <a:srgbClr val="999999"/>
              </a:buClr>
              <a:buSzPts val="700"/>
              <a:buFont typeface="Open Sans"/>
              <a:buChar char="○"/>
              <a:defRPr/>
            </a:lvl8pPr>
            <a:lvl9pPr marL="4114800" lvl="8" indent="-266700">
              <a:spcBef>
                <a:spcPts val="0"/>
              </a:spcBef>
              <a:spcAft>
                <a:spcPts val="0"/>
              </a:spcAft>
              <a:buClr>
                <a:srgbClr val="999999"/>
              </a:buClr>
              <a:buSzPts val="600"/>
              <a:buFont typeface="Open Sans"/>
              <a:buChar char="■"/>
              <a:defRPr/>
            </a:lvl9pPr>
          </a:lstStyle>
          <a:p>
            <a:endParaRPr/>
          </a:p>
        </p:txBody>
      </p:sp>
      <p:sp>
        <p:nvSpPr>
          <p:cNvPr id="157" name="Google Shape;157;p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58" name="Google Shape;158;p9"/>
          <p:cNvSpPr/>
          <p:nvPr/>
        </p:nvSpPr>
        <p:spPr>
          <a:xfrm>
            <a:off x="6868150" y="2"/>
            <a:ext cx="2922000" cy="3714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59" name="Google Shape;159;p9"/>
          <p:cNvSpPr/>
          <p:nvPr/>
        </p:nvSpPr>
        <p:spPr>
          <a:xfrm>
            <a:off x="7112100" y="16160"/>
            <a:ext cx="970699" cy="914400"/>
          </a:xfrm>
          <a:custGeom>
            <a:avLst/>
            <a:gdLst/>
            <a:ahLst/>
            <a:cxnLst/>
            <a:rect l="l" t="t" r="r" b="b"/>
            <a:pathLst>
              <a:path w="414" h="390" extrusionOk="0">
                <a:moveTo>
                  <a:pt x="23" y="0"/>
                </a:moveTo>
                <a:lnTo>
                  <a:pt x="414" y="390"/>
                </a:lnTo>
                <a:lnTo>
                  <a:pt x="391" y="390"/>
                </a:lnTo>
                <a:lnTo>
                  <a:pt x="0" y="0"/>
                </a:lnTo>
                <a:lnTo>
                  <a:pt x="2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0" name="Google Shape;160;p9"/>
          <p:cNvSpPr/>
          <p:nvPr/>
        </p:nvSpPr>
        <p:spPr>
          <a:xfrm>
            <a:off x="7412219" y="1616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1" name="Google Shape;161;p9"/>
          <p:cNvSpPr/>
          <p:nvPr/>
        </p:nvSpPr>
        <p:spPr>
          <a:xfrm>
            <a:off x="7707649" y="1616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2" name="Google Shape;162;p9"/>
          <p:cNvSpPr/>
          <p:nvPr/>
        </p:nvSpPr>
        <p:spPr>
          <a:xfrm>
            <a:off x="8000733" y="16160"/>
            <a:ext cx="966009" cy="914400"/>
          </a:xfrm>
          <a:custGeom>
            <a:avLst/>
            <a:gdLst/>
            <a:ahLst/>
            <a:cxnLst/>
            <a:rect l="l" t="t" r="r" b="b"/>
            <a:pathLst>
              <a:path w="412" h="390" extrusionOk="0">
                <a:moveTo>
                  <a:pt x="21" y="0"/>
                </a:moveTo>
                <a:lnTo>
                  <a:pt x="412" y="390"/>
                </a:lnTo>
                <a:lnTo>
                  <a:pt x="391"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3" name="Google Shape;163;p9"/>
          <p:cNvSpPr/>
          <p:nvPr/>
        </p:nvSpPr>
        <p:spPr>
          <a:xfrm rot="5400000">
            <a:off x="-623125" y="4104875"/>
            <a:ext cx="1921200" cy="293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64"/>
        <p:cNvGrpSpPr/>
        <p:nvPr/>
      </p:nvGrpSpPr>
      <p:grpSpPr>
        <a:xfrm>
          <a:off x="0" y="0"/>
          <a:ext cx="0" cy="0"/>
          <a:chOff x="0" y="0"/>
          <a:chExt cx="0" cy="0"/>
        </a:xfrm>
      </p:grpSpPr>
      <p:sp>
        <p:nvSpPr>
          <p:cNvPr id="165" name="Google Shape;165;p10"/>
          <p:cNvSpPr txBox="1">
            <a:spLocks noGrp="1"/>
          </p:cNvSpPr>
          <p:nvPr>
            <p:ph type="body" idx="1"/>
          </p:nvPr>
        </p:nvSpPr>
        <p:spPr>
          <a:xfrm>
            <a:off x="720000" y="2269200"/>
            <a:ext cx="7704000" cy="605100"/>
          </a:xfrm>
          <a:prstGeom prst="rect">
            <a:avLst/>
          </a:prstGeom>
          <a:solidFill>
            <a:schemeClr val="dk2"/>
          </a:solidFill>
          <a:ln>
            <a:noFill/>
          </a:ln>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1400"/>
              <a:buFont typeface="Ubuntu Mono"/>
              <a:buNone/>
              <a:defRPr sz="4000" b="1">
                <a:solidFill>
                  <a:schemeClr val="dk1"/>
                </a:solidFill>
                <a:latin typeface="Ubuntu Mono"/>
                <a:ea typeface="Ubuntu Mono"/>
                <a:cs typeface="Ubuntu Mono"/>
                <a:sym typeface="Ubuntu Mono"/>
              </a:defRPr>
            </a:lvl1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66"/>
        <p:cNvGrpSpPr/>
        <p:nvPr/>
      </p:nvGrpSpPr>
      <p:grpSpPr>
        <a:xfrm>
          <a:off x="0" y="0"/>
          <a:ext cx="0" cy="0"/>
          <a:chOff x="0" y="0"/>
          <a:chExt cx="0" cy="0"/>
        </a:xfrm>
      </p:grpSpPr>
      <p:sp>
        <p:nvSpPr>
          <p:cNvPr id="167" name="Google Shape;167;p11"/>
          <p:cNvSpPr txBox="1">
            <a:spLocks noGrp="1"/>
          </p:cNvSpPr>
          <p:nvPr>
            <p:ph type="title" hasCustomPrompt="1"/>
          </p:nvPr>
        </p:nvSpPr>
        <p:spPr>
          <a:xfrm>
            <a:off x="1766700" y="1533875"/>
            <a:ext cx="5610600" cy="1372200"/>
          </a:xfrm>
          <a:prstGeom prst="rect">
            <a:avLst/>
          </a:prstGeom>
        </p:spPr>
        <p:txBody>
          <a:bodyPr spcFirstLastPara="1" wrap="square" lIns="91425" tIns="91425" rIns="91425" bIns="91425" anchor="ctr" anchorCtr="0">
            <a:noAutofit/>
          </a:bodyPr>
          <a:lstStyle>
            <a:lvl1pPr lvl="0" algn="ctr">
              <a:spcBef>
                <a:spcPts val="0"/>
              </a:spcBef>
              <a:spcAft>
                <a:spcPts val="0"/>
              </a:spcAft>
              <a:buSzPts val="10000"/>
              <a:buNone/>
              <a:defRPr sz="10000"/>
            </a:lvl1pPr>
            <a:lvl2pPr lvl="1" algn="ctr">
              <a:spcBef>
                <a:spcPts val="0"/>
              </a:spcBef>
              <a:spcAft>
                <a:spcPts val="0"/>
              </a:spcAft>
              <a:buSzPts val="10000"/>
              <a:buNone/>
              <a:defRPr sz="10000"/>
            </a:lvl2pPr>
            <a:lvl3pPr lvl="2" algn="ctr">
              <a:spcBef>
                <a:spcPts val="0"/>
              </a:spcBef>
              <a:spcAft>
                <a:spcPts val="0"/>
              </a:spcAft>
              <a:buSzPts val="10000"/>
              <a:buNone/>
              <a:defRPr sz="10000"/>
            </a:lvl3pPr>
            <a:lvl4pPr lvl="3" algn="ctr">
              <a:spcBef>
                <a:spcPts val="0"/>
              </a:spcBef>
              <a:spcAft>
                <a:spcPts val="0"/>
              </a:spcAft>
              <a:buSzPts val="10000"/>
              <a:buNone/>
              <a:defRPr sz="10000"/>
            </a:lvl4pPr>
            <a:lvl5pPr lvl="4" algn="ctr">
              <a:spcBef>
                <a:spcPts val="0"/>
              </a:spcBef>
              <a:spcAft>
                <a:spcPts val="0"/>
              </a:spcAft>
              <a:buSzPts val="10000"/>
              <a:buNone/>
              <a:defRPr sz="10000"/>
            </a:lvl5pPr>
            <a:lvl6pPr lvl="5" algn="ctr">
              <a:spcBef>
                <a:spcPts val="0"/>
              </a:spcBef>
              <a:spcAft>
                <a:spcPts val="0"/>
              </a:spcAft>
              <a:buSzPts val="10000"/>
              <a:buNone/>
              <a:defRPr sz="10000"/>
            </a:lvl6pPr>
            <a:lvl7pPr lvl="6" algn="ctr">
              <a:spcBef>
                <a:spcPts val="0"/>
              </a:spcBef>
              <a:spcAft>
                <a:spcPts val="0"/>
              </a:spcAft>
              <a:buSzPts val="10000"/>
              <a:buNone/>
              <a:defRPr sz="10000"/>
            </a:lvl7pPr>
            <a:lvl8pPr lvl="7" algn="ctr">
              <a:spcBef>
                <a:spcPts val="0"/>
              </a:spcBef>
              <a:spcAft>
                <a:spcPts val="0"/>
              </a:spcAft>
              <a:buSzPts val="10000"/>
              <a:buNone/>
              <a:defRPr sz="10000"/>
            </a:lvl8pPr>
            <a:lvl9pPr lvl="8" algn="ctr">
              <a:spcBef>
                <a:spcPts val="0"/>
              </a:spcBef>
              <a:spcAft>
                <a:spcPts val="0"/>
              </a:spcAft>
              <a:buSzPts val="10000"/>
              <a:buNone/>
              <a:defRPr sz="10000"/>
            </a:lvl9pPr>
          </a:lstStyle>
          <a:p>
            <a:r>
              <a:t>xx%</a:t>
            </a:r>
          </a:p>
        </p:txBody>
      </p:sp>
      <p:sp>
        <p:nvSpPr>
          <p:cNvPr id="168" name="Google Shape;168;p11"/>
          <p:cNvSpPr txBox="1">
            <a:spLocks noGrp="1"/>
          </p:cNvSpPr>
          <p:nvPr>
            <p:ph type="subTitle" idx="1"/>
          </p:nvPr>
        </p:nvSpPr>
        <p:spPr>
          <a:xfrm>
            <a:off x="1766700" y="3022799"/>
            <a:ext cx="5610600" cy="470100"/>
          </a:xfrm>
          <a:prstGeom prst="rect">
            <a:avLst/>
          </a:prstGeom>
          <a:solidFill>
            <a:schemeClr val="dk2"/>
          </a:solidFill>
        </p:spPr>
        <p:txBody>
          <a:bodyPr spcFirstLastPara="1" wrap="square" lIns="91425" tIns="91425" rIns="91425" bIns="91425" anchor="ctr" anchorCtr="0">
            <a:noAutofit/>
          </a:bodyPr>
          <a:lstStyle>
            <a:lvl1pPr lvl="0" algn="ctr">
              <a:spcBef>
                <a:spcPts val="0"/>
              </a:spcBef>
              <a:spcAft>
                <a:spcPts val="0"/>
              </a:spcAft>
              <a:buSzPts val="1400"/>
              <a:buNone/>
              <a:defRPr sz="16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grpSp>
        <p:nvGrpSpPr>
          <p:cNvPr id="169" name="Google Shape;169;p11"/>
          <p:cNvGrpSpPr/>
          <p:nvPr/>
        </p:nvGrpSpPr>
        <p:grpSpPr>
          <a:xfrm>
            <a:off x="403072" y="4461492"/>
            <a:ext cx="2519000" cy="369500"/>
            <a:chOff x="403072" y="4461492"/>
            <a:chExt cx="2519000" cy="369500"/>
          </a:xfrm>
        </p:grpSpPr>
        <p:sp>
          <p:nvSpPr>
            <p:cNvPr id="170" name="Google Shape;170;p11"/>
            <p:cNvSpPr/>
            <p:nvPr/>
          </p:nvSpPr>
          <p:spPr>
            <a:xfrm>
              <a:off x="26042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1" name="Google Shape;171;p11"/>
            <p:cNvSpPr/>
            <p:nvPr/>
          </p:nvSpPr>
          <p:spPr>
            <a:xfrm>
              <a:off x="2290335"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2" name="Google Shape;172;p11"/>
            <p:cNvSpPr/>
            <p:nvPr/>
          </p:nvSpPr>
          <p:spPr>
            <a:xfrm>
              <a:off x="1976454"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3" name="Google Shape;173;p11"/>
            <p:cNvSpPr/>
            <p:nvPr/>
          </p:nvSpPr>
          <p:spPr>
            <a:xfrm>
              <a:off x="16625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4" name="Google Shape;174;p11"/>
            <p:cNvSpPr/>
            <p:nvPr/>
          </p:nvSpPr>
          <p:spPr>
            <a:xfrm>
              <a:off x="1344717" y="4461492"/>
              <a:ext cx="317855" cy="369500"/>
            </a:xfrm>
            <a:custGeom>
              <a:avLst/>
              <a:gdLst/>
              <a:ahLst/>
              <a:cxnLst/>
              <a:rect l="l" t="t" r="r" b="b"/>
              <a:pathLst>
                <a:path w="160" h="186" extrusionOk="0">
                  <a:moveTo>
                    <a:pt x="91" y="186"/>
                  </a:moveTo>
                  <a:lnTo>
                    <a:pt x="0" y="95"/>
                  </a:lnTo>
                  <a:lnTo>
                    <a:pt x="95" y="0"/>
                  </a:lnTo>
                  <a:lnTo>
                    <a:pt x="160" y="0"/>
                  </a:lnTo>
                  <a:lnTo>
                    <a:pt x="65"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5" name="Google Shape;175;p11"/>
            <p:cNvSpPr/>
            <p:nvPr/>
          </p:nvSpPr>
          <p:spPr>
            <a:xfrm>
              <a:off x="1030835"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6" name="Google Shape;176;p11"/>
            <p:cNvSpPr/>
            <p:nvPr/>
          </p:nvSpPr>
          <p:spPr>
            <a:xfrm>
              <a:off x="716954"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7" name="Google Shape;177;p11"/>
            <p:cNvSpPr/>
            <p:nvPr/>
          </p:nvSpPr>
          <p:spPr>
            <a:xfrm>
              <a:off x="403072" y="4461492"/>
              <a:ext cx="317855" cy="369500"/>
            </a:xfrm>
            <a:custGeom>
              <a:avLst/>
              <a:gdLst/>
              <a:ahLst/>
              <a:cxnLst/>
              <a:rect l="l" t="t" r="r" b="b"/>
              <a:pathLst>
                <a:path w="160" h="186" extrusionOk="0">
                  <a:moveTo>
                    <a:pt x="91" y="186"/>
                  </a:moveTo>
                  <a:lnTo>
                    <a:pt x="0" y="95"/>
                  </a:lnTo>
                  <a:lnTo>
                    <a:pt x="95" y="0"/>
                  </a:lnTo>
                  <a:lnTo>
                    <a:pt x="160" y="0"/>
                  </a:lnTo>
                  <a:lnTo>
                    <a:pt x="64" y="95"/>
                  </a:lnTo>
                  <a:lnTo>
                    <a:pt x="156" y="186"/>
                  </a:lnTo>
                  <a:lnTo>
                    <a:pt x="91" y="186"/>
                  </a:ln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78" name="Google Shape;178;p11"/>
          <p:cNvSpPr/>
          <p:nvPr/>
        </p:nvSpPr>
        <p:spPr>
          <a:xfrm>
            <a:off x="7309657" y="3891812"/>
            <a:ext cx="1426375" cy="1423400"/>
          </a:xfrm>
          <a:custGeom>
            <a:avLst/>
            <a:gdLst/>
            <a:ahLst/>
            <a:cxnLst/>
            <a:rect l="l" t="t" r="r" b="b"/>
            <a:pathLst>
              <a:path w="251" h="251" extrusionOk="0">
                <a:moveTo>
                  <a:pt x="125" y="0"/>
                </a:moveTo>
                <a:cubicBezTo>
                  <a:pt x="56" y="0"/>
                  <a:pt x="0" y="56"/>
                  <a:pt x="0" y="125"/>
                </a:cubicBezTo>
                <a:cubicBezTo>
                  <a:pt x="0" y="195"/>
                  <a:pt x="56" y="251"/>
                  <a:pt x="125" y="251"/>
                </a:cubicBezTo>
                <a:cubicBezTo>
                  <a:pt x="195" y="251"/>
                  <a:pt x="251" y="195"/>
                  <a:pt x="251" y="125"/>
                </a:cubicBezTo>
                <a:cubicBezTo>
                  <a:pt x="251" y="56"/>
                  <a:pt x="195" y="0"/>
                  <a:pt x="125" y="0"/>
                </a:cubicBezTo>
                <a:close/>
                <a:moveTo>
                  <a:pt x="164" y="198"/>
                </a:moveTo>
                <a:cubicBezTo>
                  <a:pt x="124" y="198"/>
                  <a:pt x="91" y="166"/>
                  <a:pt x="91" y="125"/>
                </a:cubicBezTo>
                <a:cubicBezTo>
                  <a:pt x="91" y="85"/>
                  <a:pt x="124" y="52"/>
                  <a:pt x="164" y="52"/>
                </a:cubicBezTo>
                <a:cubicBezTo>
                  <a:pt x="204" y="52"/>
                  <a:pt x="237" y="85"/>
                  <a:pt x="237" y="125"/>
                </a:cubicBezTo>
                <a:cubicBezTo>
                  <a:pt x="237" y="166"/>
                  <a:pt x="204" y="198"/>
                  <a:pt x="164" y="198"/>
                </a:cubicBez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9" name="Google Shape;179;p11"/>
          <p:cNvSpPr/>
          <p:nvPr/>
        </p:nvSpPr>
        <p:spPr>
          <a:xfrm>
            <a:off x="7222800" y="0"/>
            <a:ext cx="1921200" cy="293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80" name="Google Shape;180;p11"/>
          <p:cNvSpPr/>
          <p:nvPr/>
        </p:nvSpPr>
        <p:spPr>
          <a:xfrm>
            <a:off x="0" y="-16148"/>
            <a:ext cx="2922000" cy="37140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rimo"/>
              <a:ea typeface="Arimo"/>
              <a:cs typeface="Arimo"/>
              <a:sym typeface="Arimo"/>
            </a:endParaRPr>
          </a:p>
        </p:txBody>
      </p:sp>
      <p:sp>
        <p:nvSpPr>
          <p:cNvPr id="181" name="Google Shape;181;p11"/>
          <p:cNvSpPr/>
          <p:nvPr/>
        </p:nvSpPr>
        <p:spPr>
          <a:xfrm>
            <a:off x="243950" y="10"/>
            <a:ext cx="970699" cy="914400"/>
          </a:xfrm>
          <a:custGeom>
            <a:avLst/>
            <a:gdLst/>
            <a:ahLst/>
            <a:cxnLst/>
            <a:rect l="l" t="t" r="r" b="b"/>
            <a:pathLst>
              <a:path w="414" h="390" extrusionOk="0">
                <a:moveTo>
                  <a:pt x="23" y="0"/>
                </a:moveTo>
                <a:lnTo>
                  <a:pt x="414" y="390"/>
                </a:lnTo>
                <a:lnTo>
                  <a:pt x="391" y="390"/>
                </a:lnTo>
                <a:lnTo>
                  <a:pt x="0" y="0"/>
                </a:lnTo>
                <a:lnTo>
                  <a:pt x="2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2" name="Google Shape;182;p11"/>
          <p:cNvSpPr/>
          <p:nvPr/>
        </p:nvSpPr>
        <p:spPr>
          <a:xfrm>
            <a:off x="544069" y="1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3" name="Google Shape;183;p11"/>
          <p:cNvSpPr/>
          <p:nvPr/>
        </p:nvSpPr>
        <p:spPr>
          <a:xfrm>
            <a:off x="839499" y="10"/>
            <a:ext cx="963665" cy="914400"/>
          </a:xfrm>
          <a:custGeom>
            <a:avLst/>
            <a:gdLst/>
            <a:ahLst/>
            <a:cxnLst/>
            <a:rect l="l" t="t" r="r" b="b"/>
            <a:pathLst>
              <a:path w="411" h="390" extrusionOk="0">
                <a:moveTo>
                  <a:pt x="21" y="0"/>
                </a:moveTo>
                <a:lnTo>
                  <a:pt x="411" y="390"/>
                </a:lnTo>
                <a:lnTo>
                  <a:pt x="390"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4" name="Google Shape;184;p11"/>
          <p:cNvSpPr/>
          <p:nvPr/>
        </p:nvSpPr>
        <p:spPr>
          <a:xfrm>
            <a:off x="1132583" y="10"/>
            <a:ext cx="966009" cy="914400"/>
          </a:xfrm>
          <a:custGeom>
            <a:avLst/>
            <a:gdLst/>
            <a:ahLst/>
            <a:cxnLst/>
            <a:rect l="l" t="t" r="r" b="b"/>
            <a:pathLst>
              <a:path w="412" h="390" extrusionOk="0">
                <a:moveTo>
                  <a:pt x="21" y="0"/>
                </a:moveTo>
                <a:lnTo>
                  <a:pt x="412" y="390"/>
                </a:lnTo>
                <a:lnTo>
                  <a:pt x="391" y="390"/>
                </a:lnTo>
                <a:lnTo>
                  <a:pt x="0" y="0"/>
                </a:lnTo>
                <a:lnTo>
                  <a:pt x="2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71550" y="445025"/>
            <a:ext cx="78009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1pPr>
            <a:lvl2pPr lvl="1">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2pPr>
            <a:lvl3pPr lvl="2">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3pPr>
            <a:lvl4pPr lvl="3">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4pPr>
            <a:lvl5pPr lvl="4">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5pPr>
            <a:lvl6pPr lvl="5">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6pPr>
            <a:lvl7pPr lvl="6">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7pPr>
            <a:lvl8pPr lvl="7">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8pPr>
            <a:lvl9pPr lvl="8">
              <a:spcBef>
                <a:spcPts val="0"/>
              </a:spcBef>
              <a:spcAft>
                <a:spcPts val="0"/>
              </a:spcAft>
              <a:buClr>
                <a:schemeClr val="dk1"/>
              </a:buClr>
              <a:buSzPts val="3000"/>
              <a:buFont typeface="Ubuntu Mono"/>
              <a:buNone/>
              <a:defRPr sz="3000" b="1">
                <a:solidFill>
                  <a:schemeClr val="dk1"/>
                </a:solidFill>
                <a:latin typeface="Ubuntu Mono"/>
                <a:ea typeface="Ubuntu Mono"/>
                <a:cs typeface="Ubuntu Mono"/>
                <a:sym typeface="Ubuntu Mono"/>
              </a:defRPr>
            </a:lvl9pPr>
          </a:lstStyle>
          <a:p>
            <a:endParaRPr/>
          </a:p>
        </p:txBody>
      </p:sp>
      <p:sp>
        <p:nvSpPr>
          <p:cNvPr id="7" name="Google Shape;7;p1"/>
          <p:cNvSpPr txBox="1">
            <a:spLocks noGrp="1"/>
          </p:cNvSpPr>
          <p:nvPr>
            <p:ph type="body" idx="1"/>
          </p:nvPr>
        </p:nvSpPr>
        <p:spPr>
          <a:xfrm>
            <a:off x="671550" y="1152475"/>
            <a:ext cx="78009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1pPr>
            <a:lvl2pPr marL="914400" lvl="1"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2pPr>
            <a:lvl3pPr marL="1371600" lvl="2"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3pPr>
            <a:lvl4pPr marL="1828800" lvl="3"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4pPr>
            <a:lvl5pPr marL="2286000" lvl="4"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5pPr>
            <a:lvl6pPr marL="2743200" lvl="5"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6pPr>
            <a:lvl7pPr marL="3200400" lvl="6"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7pPr>
            <a:lvl8pPr marL="3657600" lvl="7"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8pPr>
            <a:lvl9pPr marL="4114800" lvl="8" indent="-317500">
              <a:lnSpc>
                <a:spcPct val="115000"/>
              </a:lnSpc>
              <a:spcBef>
                <a:spcPts val="0"/>
              </a:spcBef>
              <a:spcAft>
                <a:spcPts val="0"/>
              </a:spcAft>
              <a:buClr>
                <a:schemeClr val="dk1"/>
              </a:buClr>
              <a:buSzPts val="1400"/>
              <a:buFont typeface="Arimo"/>
              <a:buChar char="■"/>
              <a:defRPr>
                <a:solidFill>
                  <a:schemeClr val="dk1"/>
                </a:solidFill>
                <a:latin typeface="Arimo"/>
                <a:ea typeface="Arimo"/>
                <a:cs typeface="Arimo"/>
                <a:sym typeface="Arim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2" r:id="rId11"/>
    <p:sldLayoutId id="2147483663" r:id="rId12"/>
    <p:sldLayoutId id="2147483666" r:id="rId13"/>
    <p:sldLayoutId id="2147483667"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p25"/>
          <p:cNvSpPr txBox="1">
            <a:spLocks noGrp="1"/>
          </p:cNvSpPr>
          <p:nvPr>
            <p:ph type="ctrTitle"/>
          </p:nvPr>
        </p:nvSpPr>
        <p:spPr>
          <a:xfrm>
            <a:off x="755576" y="1851670"/>
            <a:ext cx="7704000" cy="2143560"/>
          </a:xfrm>
          <a:prstGeom prst="rect">
            <a:avLst/>
          </a:prstGeom>
        </p:spPr>
        <p:txBody>
          <a:bodyPr spcFirstLastPara="1" wrap="square" lIns="91425" tIns="91425" rIns="91425" bIns="91425" anchor="ctr" anchorCtr="0">
            <a:noAutofit/>
          </a:bodyPr>
          <a:lstStyle/>
          <a:p>
            <a:r>
              <a:rPr lang="uk-UA" sz="4000" dirty="0" smtClean="0"/>
              <a:t>ФІНАНСОВІ ПОСЛУГИ НА РИНКУ ДОРОГОЦІННИХ МЕТАЛІВ</a:t>
            </a:r>
            <a:endParaRPr sz="4000" dirty="0"/>
          </a:p>
        </p:txBody>
      </p:sp>
      <p:sp>
        <p:nvSpPr>
          <p:cNvPr id="449" name="Google Shape;449;p25"/>
          <p:cNvSpPr/>
          <p:nvPr/>
        </p:nvSpPr>
        <p:spPr>
          <a:xfrm>
            <a:off x="7735399" y="378419"/>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0" name="Google Shape;450;p25"/>
          <p:cNvSpPr/>
          <p:nvPr/>
        </p:nvSpPr>
        <p:spPr>
          <a:xfrm>
            <a:off x="7340797" y="715278"/>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1131590"/>
            <a:ext cx="7992888" cy="3096344"/>
          </a:xfrm>
          <a:noFill/>
        </p:spPr>
        <p:txBody>
          <a:bodyPr/>
          <a:lstStyle/>
          <a:p>
            <a:pPr marL="0" indent="0" algn="just"/>
            <a:r>
              <a:rPr lang="uk-UA" sz="1200" dirty="0" smtClean="0"/>
              <a:t>Для торгівлі</a:t>
            </a:r>
            <a:r>
              <a:rPr lang="uk-UA" sz="1200" i="1" dirty="0" smtClean="0"/>
              <a:t> </a:t>
            </a:r>
            <a:r>
              <a:rPr lang="uk-UA" sz="1200" b="1" i="1" dirty="0" smtClean="0"/>
              <a:t>фізичним</a:t>
            </a:r>
            <a:r>
              <a:rPr lang="uk-UA" sz="1200" b="1" dirty="0" smtClean="0"/>
              <a:t> металом </a:t>
            </a:r>
            <a:r>
              <a:rPr lang="uk-UA" sz="1200" dirty="0" smtClean="0"/>
              <a:t>використовують металеві рахунки відповідального зберігання типу </a:t>
            </a:r>
            <a:r>
              <a:rPr lang="uk-UA" sz="1200" b="1" dirty="0" smtClean="0"/>
              <a:t>"</a:t>
            </a:r>
            <a:r>
              <a:rPr lang="en-US" sz="1200" b="1" dirty="0" smtClean="0"/>
              <a:t>Allocated</a:t>
            </a:r>
            <a:r>
              <a:rPr lang="uk-UA" sz="1200" b="1" dirty="0" smtClean="0"/>
              <a:t>", </a:t>
            </a:r>
            <a:r>
              <a:rPr lang="uk-UA" sz="1200" dirty="0" smtClean="0"/>
              <a:t>тобто "</a:t>
            </a:r>
            <a:r>
              <a:rPr lang="uk-UA" sz="1200" b="1" dirty="0" smtClean="0"/>
              <a:t>з розміщенням</a:t>
            </a:r>
            <a:r>
              <a:rPr lang="uk-UA" sz="1200" dirty="0" smtClean="0"/>
              <a:t>". На цих рахунках обліковується метал, який фізично зберігається в даному банку. Останній не має права використовувати цей метал і повертає власнику саме ті зливки, які той отримав на своє ім'я.</a:t>
            </a:r>
          </a:p>
          <a:p>
            <a:pPr marL="0" indent="0" algn="just"/>
            <a:r>
              <a:rPr lang="uk-UA" sz="1200" dirty="0" smtClean="0"/>
              <a:t>Для операцій із</a:t>
            </a:r>
            <a:r>
              <a:rPr lang="uk-UA" sz="1200" i="1" dirty="0" smtClean="0"/>
              <a:t> </a:t>
            </a:r>
            <a:r>
              <a:rPr lang="uk-UA" sz="1200" b="1" i="1" dirty="0" smtClean="0"/>
              <a:t>безготівковим</a:t>
            </a:r>
            <a:r>
              <a:rPr lang="uk-UA" sz="1200" b="1" dirty="0" smtClean="0"/>
              <a:t> ("паперовим") </a:t>
            </a:r>
            <a:r>
              <a:rPr lang="uk-UA" sz="1200" dirty="0" smtClean="0"/>
              <a:t>металом використовують рахунки </a:t>
            </a:r>
            <a:r>
              <a:rPr lang="uk-UA" sz="1200" b="1" dirty="0" smtClean="0"/>
              <a:t>типу </a:t>
            </a:r>
            <a:r>
              <a:rPr lang="ru-RU" sz="1200" b="1" dirty="0" smtClean="0"/>
              <a:t>"</a:t>
            </a:r>
            <a:r>
              <a:rPr lang="en-US" sz="1200" b="1" dirty="0" smtClean="0"/>
              <a:t>Unallocated</a:t>
            </a:r>
            <a:r>
              <a:rPr lang="ru-RU" sz="1200" b="1" dirty="0" smtClean="0"/>
              <a:t>", </a:t>
            </a:r>
            <a:r>
              <a:rPr lang="uk-UA" sz="1200" dirty="0" smtClean="0"/>
              <a:t>тобто </a:t>
            </a:r>
            <a:r>
              <a:rPr lang="uk-UA" sz="1200" b="1" dirty="0" smtClean="0"/>
              <a:t>"без розміщення". </a:t>
            </a:r>
            <a:r>
              <a:rPr lang="uk-UA" sz="1200" dirty="0" smtClean="0"/>
              <a:t>На них обліковується метал у грамах чи унціях, а не в конкретних зливках. Зарахування металу на такий рахунок здійснюється після його фізичної поставки до даного банку або придбання металу в іншого учасника міжбанківського ринку. Отримати метал у зафіксованій кількості (але не обов'язково у тих зливках, у яких його було поставлено) можна в даному банку або в інших світових центрах торгівлі дорогоцінним металом як це передбачено угодою між клієнтом та банком. Як правило, всі банки гарантують отримання металу у таких світових центрах як Лондон чи Цюріх, у своїх установах або в банках-кореспондентах.</a:t>
            </a:r>
          </a:p>
          <a:p>
            <a:pPr marL="0" indent="0" algn="just"/>
            <a:r>
              <a:rPr lang="uk-UA" sz="1200" dirty="0" smtClean="0"/>
              <a:t>Для забезпечення промислових споживачів широко використовується </a:t>
            </a:r>
            <a:r>
              <a:rPr lang="uk-UA" sz="1200" b="1" i="1" dirty="0" err="1" smtClean="0"/>
              <a:t>консцімаційний</a:t>
            </a:r>
            <a:r>
              <a:rPr lang="uk-UA" sz="1200" b="1" i="1" dirty="0" smtClean="0"/>
              <a:t> метод</a:t>
            </a:r>
            <a:r>
              <a:rPr lang="uk-UA" sz="1200" i="1" dirty="0" smtClean="0"/>
              <a:t>.</a:t>
            </a:r>
            <a:r>
              <a:rPr lang="uk-UA" sz="1200" dirty="0" smtClean="0"/>
              <a:t> Посередник поставляє на склад підприємства певну кількість металу без його оплати. За потреби підприємство оплачує узгоджену кількість металу, яка і переходить відтоді у його власність. </a:t>
            </a:r>
          </a:p>
          <a:p>
            <a:pPr marL="0" indent="0" algn="just"/>
            <a:endParaRPr lang="uk-UA"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28"/>
          <p:cNvSpPr txBox="1">
            <a:spLocks noGrp="1"/>
          </p:cNvSpPr>
          <p:nvPr>
            <p:ph type="title"/>
          </p:nvPr>
        </p:nvSpPr>
        <p:spPr>
          <a:xfrm>
            <a:off x="1871272" y="611160"/>
            <a:ext cx="6301128" cy="841800"/>
          </a:xfrm>
          <a:prstGeom prst="rect">
            <a:avLst/>
          </a:prstGeom>
        </p:spPr>
        <p:txBody>
          <a:bodyPr spcFirstLastPara="1" wrap="square" lIns="91425" tIns="91425" rIns="91425" bIns="91425" anchor="ctr" anchorCtr="0">
            <a:noAutofit/>
          </a:bodyPr>
          <a:lstStyle/>
          <a:p>
            <a:r>
              <a:rPr lang="uk-UA" sz="2400" dirty="0" smtClean="0"/>
              <a:t>Фінансові операції та послуги на ринку дорогоцінних металів</a:t>
            </a:r>
            <a:endParaRPr lang="uk-UA" sz="2400" dirty="0"/>
          </a:p>
        </p:txBody>
      </p:sp>
      <p:sp>
        <p:nvSpPr>
          <p:cNvPr id="482" name="Google Shape;482;p28"/>
          <p:cNvSpPr txBox="1">
            <a:spLocks noGrp="1"/>
          </p:cNvSpPr>
          <p:nvPr>
            <p:ph type="title" idx="2"/>
          </p:nvPr>
        </p:nvSpPr>
        <p:spPr>
          <a:xfrm>
            <a:off x="683568" y="555526"/>
            <a:ext cx="936104" cy="93610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de" sz="4800" dirty="0" smtClean="0"/>
              <a:t>0</a:t>
            </a:r>
            <a:r>
              <a:rPr lang="uk-UA" sz="4800" dirty="0" smtClean="0"/>
              <a:t>4</a:t>
            </a:r>
            <a:endParaRPr sz="4800" dirty="0"/>
          </a:p>
        </p:txBody>
      </p:sp>
      <p:sp>
        <p:nvSpPr>
          <p:cNvPr id="9" name="Google Shape;565;p35"/>
          <p:cNvSpPr txBox="1">
            <a:spLocks/>
          </p:cNvSpPr>
          <p:nvPr/>
        </p:nvSpPr>
        <p:spPr>
          <a:xfrm>
            <a:off x="611560" y="1851670"/>
            <a:ext cx="3384376" cy="393600"/>
          </a:xfrm>
          <a:prstGeom prst="rect">
            <a:avLst/>
          </a:prstGeom>
          <a:solidFill>
            <a:schemeClr val="bg2"/>
          </a:solidFill>
        </p:spPr>
        <p:txBody>
          <a:bodyPr spcFirstLastPara="1" wrap="square" lIns="91425" tIns="91425" rIns="91425" bIns="91425" anchor="ctr" anchorCtr="0">
            <a:noAutofit/>
          </a:bodyPr>
          <a:lstStyle/>
          <a:p>
            <a:pPr lvl="0" algn="ctr"/>
            <a:r>
              <a:rPr lang="uk-UA" sz="1200" b="1" dirty="0" smtClean="0">
                <a:solidFill>
                  <a:schemeClr val="dk1"/>
                </a:solidFill>
                <a:latin typeface="Ubuntu Mono"/>
                <a:ea typeface="Ubuntu Mono"/>
                <a:cs typeface="Ubuntu Mono"/>
                <a:sym typeface="Ubuntu Mono"/>
              </a:rPr>
              <a:t>Операції та послуги з купівлі-продажу банківських металів надаються:</a:t>
            </a:r>
          </a:p>
        </p:txBody>
      </p:sp>
      <p:sp>
        <p:nvSpPr>
          <p:cNvPr id="10" name="Google Shape;567;p35"/>
          <p:cNvSpPr txBox="1">
            <a:spLocks noGrp="1"/>
          </p:cNvSpPr>
          <p:nvPr>
            <p:ph type="subTitle" idx="4294967295"/>
          </p:nvPr>
        </p:nvSpPr>
        <p:spPr>
          <a:xfrm>
            <a:off x="611560" y="2245270"/>
            <a:ext cx="3384376" cy="572700"/>
          </a:xfrm>
          <a:prstGeom prst="rect">
            <a:avLst/>
          </a:prstGeom>
        </p:spPr>
        <p:txBody>
          <a:bodyPr spcFirstLastPara="1" wrap="square" lIns="91425" tIns="91425" rIns="91425" bIns="91425" anchor="t" anchorCtr="0">
            <a:noAutofit/>
          </a:bodyPr>
          <a:lstStyle/>
          <a:p>
            <a:pPr lvl="0"/>
            <a:r>
              <a:rPr lang="uk-UA" dirty="0" smtClean="0"/>
              <a:t>на міжбанківському валютному ринку України (далі </a:t>
            </a:r>
            <a:r>
              <a:rPr lang="uk-UA" dirty="0" err="1" smtClean="0"/>
              <a:t>МВРУ</a:t>
            </a:r>
            <a:r>
              <a:rPr lang="uk-UA" dirty="0" smtClean="0"/>
              <a:t>), включаючи біржі та каси уповноважених банків;</a:t>
            </a:r>
          </a:p>
          <a:p>
            <a:r>
              <a:rPr lang="uk-UA" dirty="0" smtClean="0"/>
              <a:t>на міжнародних ринках</a:t>
            </a:r>
            <a:endParaRPr lang="uk-UA" dirty="0" smtClean="0">
              <a:solidFill>
                <a:schemeClr val="dk1"/>
              </a:solidFill>
              <a:latin typeface="Arimo"/>
              <a:ea typeface="Arimo"/>
              <a:cs typeface="Arimo"/>
              <a:sym typeface="Arimo"/>
            </a:endParaRPr>
          </a:p>
        </p:txBody>
      </p:sp>
      <p:sp>
        <p:nvSpPr>
          <p:cNvPr id="8" name="Google Shape;565;p35"/>
          <p:cNvSpPr txBox="1">
            <a:spLocks/>
          </p:cNvSpPr>
          <p:nvPr/>
        </p:nvSpPr>
        <p:spPr>
          <a:xfrm>
            <a:off x="4572000" y="1851670"/>
            <a:ext cx="3816424" cy="393600"/>
          </a:xfrm>
          <a:prstGeom prst="rect">
            <a:avLst/>
          </a:prstGeom>
          <a:solidFill>
            <a:schemeClr val="bg2"/>
          </a:solidFill>
        </p:spPr>
        <p:txBody>
          <a:bodyPr spcFirstLastPara="1" wrap="square" lIns="91425" tIns="91425" rIns="91425" bIns="91425" anchor="ctr" anchorCtr="0">
            <a:noAutofit/>
          </a:bodyPr>
          <a:lstStyle/>
          <a:p>
            <a:pPr algn="ctr"/>
            <a:r>
              <a:rPr lang="uk-UA" sz="1200" b="1" dirty="0" smtClean="0">
                <a:solidFill>
                  <a:schemeClr val="dk1"/>
                </a:solidFill>
                <a:latin typeface="Ubuntu Mono"/>
                <a:ea typeface="Ubuntu Mono"/>
                <a:cs typeface="Ubuntu Mono"/>
                <a:sym typeface="Ubuntu Mono"/>
              </a:rPr>
              <a:t>Уповноважені банки здійснюють операції з купівлі-продажу банківських металів:</a:t>
            </a:r>
          </a:p>
        </p:txBody>
      </p:sp>
      <p:sp>
        <p:nvSpPr>
          <p:cNvPr id="13" name="Google Shape;567;p35"/>
          <p:cNvSpPr txBox="1">
            <a:spLocks noGrp="1"/>
          </p:cNvSpPr>
          <p:nvPr>
            <p:ph type="subTitle" idx="4294967295"/>
          </p:nvPr>
        </p:nvSpPr>
        <p:spPr>
          <a:xfrm>
            <a:off x="4355976" y="2245270"/>
            <a:ext cx="4032448" cy="572700"/>
          </a:xfrm>
          <a:prstGeom prst="rect">
            <a:avLst/>
          </a:prstGeom>
        </p:spPr>
        <p:txBody>
          <a:bodyPr spcFirstLastPara="1" wrap="square" lIns="91425" tIns="91425" rIns="91425" bIns="91425" anchor="t" anchorCtr="0">
            <a:noAutofit/>
          </a:bodyPr>
          <a:lstStyle/>
          <a:p>
            <a:pPr lvl="0"/>
            <a:r>
              <a:rPr lang="uk-UA" sz="1300" dirty="0" smtClean="0"/>
              <a:t>від свого імені за дорученням і за рахунок коштів клієнтів (у т. ч. на підставі платіжних вимог на стягнення банківських металів, оформлених державними виконавцями);</a:t>
            </a:r>
          </a:p>
          <a:p>
            <a:pPr lvl="0"/>
            <a:r>
              <a:rPr lang="uk-UA" sz="1300" dirty="0" smtClean="0"/>
              <a:t>у межах нормативу ризику загальної відкритої валютної позиції банку та лімітів довгої (короткої) відкритої валютної позиції банку в усіх банківських металах.</a:t>
            </a:r>
            <a:endParaRPr lang="uk-UA" sz="13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7534"/>
            <a:ext cx="8136904" cy="830581"/>
          </a:xfrm>
        </p:spPr>
        <p:txBody>
          <a:bodyPr/>
          <a:lstStyle/>
          <a:p>
            <a:pPr algn="ctr"/>
            <a:r>
              <a:rPr lang="uk-UA" sz="2000" dirty="0" smtClean="0"/>
              <a:t>Операції з купівлі-продажу банківських металів уповноважені банки здійснюють на умовах, поданих на рисунку </a:t>
            </a:r>
            <a:endParaRPr lang="uk-UA" sz="2000" dirty="0"/>
          </a:p>
        </p:txBody>
      </p:sp>
      <p:pic>
        <p:nvPicPr>
          <p:cNvPr id="110594" name="Picture 2" descr="image2"/>
          <p:cNvPicPr>
            <a:picLocks noChangeAspect="1" noChangeArrowheads="1"/>
          </p:cNvPicPr>
          <p:nvPr/>
        </p:nvPicPr>
        <p:blipFill>
          <a:blip r:embed="rId2"/>
          <a:srcRect b="8711"/>
          <a:stretch>
            <a:fillRect/>
          </a:stretch>
        </p:blipFill>
        <p:spPr bwMode="auto">
          <a:xfrm>
            <a:off x="1691680" y="1707654"/>
            <a:ext cx="5823645" cy="252028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27584" y="699542"/>
            <a:ext cx="7344816" cy="3024336"/>
          </a:xfrm>
        </p:spPr>
        <p:txBody>
          <a:bodyPr/>
          <a:lstStyle/>
          <a:p>
            <a:pPr indent="0" algn="just"/>
            <a:r>
              <a:rPr lang="uk-UA" sz="1400" dirty="0" smtClean="0"/>
              <a:t>На умовах </a:t>
            </a:r>
            <a:r>
              <a:rPr lang="uk-UA" sz="1400" b="1" dirty="0" smtClean="0"/>
              <a:t>«</a:t>
            </a:r>
            <a:r>
              <a:rPr lang="uk-UA" sz="1400" b="1" i="1" dirty="0" smtClean="0"/>
              <a:t>форвард</a:t>
            </a:r>
            <a:r>
              <a:rPr lang="uk-UA" sz="1400" b="1" dirty="0" smtClean="0"/>
              <a:t>» </a:t>
            </a:r>
            <a:r>
              <a:rPr lang="uk-UA" sz="1400" dirty="0" smtClean="0"/>
              <a:t>у межах 50% від лімітів довгої (короткої) відкритої валютної позиції банку в усіх банківських металах уповноважені банки мають право проводити операції з купівлі-продажу банківських металів за іноземну валюту 1-ї групи Класифікатора іноземних валют та банківських металів, затвердженого постановою Правління Національного банку України (далі </a:t>
            </a:r>
            <a:r>
              <a:rPr lang="ru-RU" sz="1400" dirty="0" smtClean="0"/>
              <a:t>- </a:t>
            </a:r>
            <a:r>
              <a:rPr lang="uk-UA" sz="1400" dirty="0" smtClean="0"/>
              <a:t>Класифікатор), на міжнародних ринках за угодами, укладеними з банківськими установами.</a:t>
            </a:r>
          </a:p>
          <a:p>
            <a:pPr indent="0" algn="just"/>
            <a:endParaRPr lang="uk-UA" sz="1400" dirty="0" smtClean="0"/>
          </a:p>
          <a:p>
            <a:pPr indent="0" algn="just"/>
            <a:r>
              <a:rPr lang="uk-UA" sz="1400" dirty="0" smtClean="0"/>
              <a:t>Уповноважені банки мають право здійснювати на біржах операції з </a:t>
            </a:r>
            <a:r>
              <a:rPr lang="uk-UA" sz="1400" b="1" i="1" dirty="0" smtClean="0"/>
              <a:t>ф'ючерсними</a:t>
            </a:r>
            <a:r>
              <a:rPr lang="uk-UA" sz="1400" dirty="0" smtClean="0"/>
              <a:t> контрактами на зміну курсу банківського металу на строк, що не перевищує </a:t>
            </a:r>
            <a:r>
              <a:rPr lang="ru-RU" sz="1400" dirty="0" smtClean="0"/>
              <a:t>6 </a:t>
            </a:r>
            <a:r>
              <a:rPr lang="uk-UA" sz="1400" dirty="0" smtClean="0"/>
              <a:t>місяців, за гривні. Проведення інших операцій з купівлі-продажу банківських металів та операцій з деривативами, базовим активом яких є банківські метали, не дозволяється. </a:t>
            </a:r>
          </a:p>
          <a:p>
            <a:pPr indent="0" algn="just"/>
            <a:r>
              <a:rPr lang="uk-UA" sz="1400" dirty="0" smtClean="0"/>
              <a:t/>
            </a:r>
            <a:br>
              <a:rPr lang="uk-UA" sz="1400" dirty="0" smtClean="0"/>
            </a:br>
            <a:endParaRPr lang="uk-UA"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7" name="Подзаголовок 2"/>
          <p:cNvSpPr txBox="1">
            <a:spLocks/>
          </p:cNvSpPr>
          <p:nvPr/>
        </p:nvSpPr>
        <p:spPr>
          <a:xfrm>
            <a:off x="827584" y="627534"/>
            <a:ext cx="7704856" cy="3024336"/>
          </a:xfrm>
          <a:prstGeom prst="rect">
            <a:avLst/>
          </a:prstGeom>
        </p:spPr>
        <p:txBody>
          <a:bodyPr/>
          <a:lstStyle/>
          <a:p>
            <a:pPr lvl="0" algn="just"/>
            <a:r>
              <a:rPr lang="uk-UA" sz="1200" dirty="0" smtClean="0"/>
              <a:t>Уповноважені банки на </a:t>
            </a:r>
            <a:r>
              <a:rPr lang="uk-UA" sz="1200" dirty="0" err="1" smtClean="0"/>
              <a:t>МВРУ</a:t>
            </a:r>
            <a:r>
              <a:rPr lang="uk-UA" sz="1200" dirty="0" smtClean="0"/>
              <a:t> продають за гривні банківські метали:</a:t>
            </a:r>
          </a:p>
          <a:p>
            <a:pPr lvl="0" algn="just">
              <a:buSzPct val="150000"/>
              <a:buFont typeface="Arial" pitchFamily="34" charset="0"/>
              <a:buChar char="•"/>
            </a:pPr>
            <a:r>
              <a:rPr lang="uk-UA" sz="1200" dirty="0" smtClean="0"/>
              <a:t>з фізичною поставкою або без неї іншим уповноваженим банкам, промисловим споживачам та фізичним особам;</a:t>
            </a:r>
          </a:p>
          <a:p>
            <a:pPr lvl="0" algn="just">
              <a:buSzPct val="150000"/>
              <a:buFont typeface="Arial" pitchFamily="34" charset="0"/>
              <a:buChar char="•"/>
            </a:pPr>
            <a:r>
              <a:rPr lang="uk-UA" sz="1200" dirty="0" smtClean="0"/>
              <a:t>без фізичної поставки юридичним особам резидентам (крім уповноважених банків та промислових споживачів).</a:t>
            </a:r>
          </a:p>
          <a:p>
            <a:pPr lvl="0" algn="just">
              <a:buSzPct val="150000"/>
              <a:buFont typeface="Arial" pitchFamily="34" charset="0"/>
              <a:buChar char="•"/>
            </a:pPr>
            <a:endParaRPr lang="uk-UA" sz="1200" b="1" dirty="0" smtClean="0"/>
          </a:p>
          <a:p>
            <a:pPr lvl="0" algn="just"/>
            <a:r>
              <a:rPr lang="uk-UA" sz="1200" b="1" dirty="0" smtClean="0"/>
              <a:t>Продаж банківських металів резиденту </a:t>
            </a:r>
            <a:r>
              <a:rPr lang="uk-UA" sz="1200" dirty="0" smtClean="0"/>
              <a:t>- юридичній та фізичній особі, крім операцій з купівлі банківських металів фізичною особою в касі банку, здійснюється за умови подання нею до уповноваженого банку заяви про купівлю певної кількості банківських металів.</a:t>
            </a:r>
            <a:br>
              <a:rPr lang="uk-UA" sz="1200" dirty="0" smtClean="0"/>
            </a:br>
            <a:r>
              <a:rPr lang="uk-UA" sz="1200" b="1" dirty="0" smtClean="0"/>
              <a:t>Промисловий споживач </a:t>
            </a:r>
            <a:r>
              <a:rPr lang="uk-UA" sz="1200" dirty="0" smtClean="0"/>
              <a:t>- юридична особа подає до уповноваженого банку копію ліцензії, виданої відповідним органом ліцензування, яка має бути засвідчена підписом керівника або заступника керівника та відбитком печатки споживача. Ця копія подається до обслуговуючого банку одноразово, зберігається в справі клієнта і протягом строку дії ліцензії є підставою для подальших операцій з банківськими металами та банківських послуг, що надаються цим банком.</a:t>
            </a:r>
          </a:p>
          <a:p>
            <a:pPr lvl="0" algn="just"/>
            <a:endParaRPr kumimoji="0" lang="uk-UA" sz="1200" b="0" i="0" u="none" strike="noStrike" kern="0" cap="none" spc="0" normalizeH="0" baseline="0" noProof="0" dirty="0" smtClean="0">
              <a:ln>
                <a:noFill/>
              </a:ln>
              <a:solidFill>
                <a:srgbClr val="000000"/>
              </a:solidFill>
              <a:effectLst/>
              <a:uLnTx/>
              <a:uFillTx/>
              <a:latin typeface="Arial"/>
              <a:ea typeface="Arial"/>
              <a:cs typeface="Arial"/>
              <a:sym typeface="Arial"/>
            </a:endParaRPr>
          </a:p>
          <a:p>
            <a:pPr algn="just"/>
            <a:r>
              <a:rPr lang="uk-UA" sz="1200" dirty="0" smtClean="0"/>
              <a:t>Банківські метали, куплені уповноваженими банками на міжнародних ринках без фізичної поставки від свого імені за дорученням і за рахунок коштів клієнтів (резидентів - юридичних (крім банків) та фізичних осіб - суб'єктів підприємницької діяльності), можуть бути отримані з фізичною поставкою лише промисловими споживачами з їх поточних рахунків у банківських металах за умови, що така можливість передбачена в договорах на здійснення розрахунково-касового обслуговування, які укладаються уповноваженими банками з цими клієнтами.</a:t>
            </a:r>
          </a:p>
          <a:p>
            <a:pPr lvl="0" algn="just"/>
            <a:endParaRPr kumimoji="0" lang="uk-UA"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33"/>
          <p:cNvSpPr txBox="1">
            <a:spLocks noGrp="1"/>
          </p:cNvSpPr>
          <p:nvPr>
            <p:ph type="title"/>
          </p:nvPr>
        </p:nvSpPr>
        <p:spPr>
          <a:xfrm>
            <a:off x="683568" y="1203598"/>
            <a:ext cx="7056784" cy="2379300"/>
          </a:xfrm>
          <a:prstGeom prst="rect">
            <a:avLst/>
          </a:prstGeom>
        </p:spPr>
        <p:txBody>
          <a:bodyPr spcFirstLastPara="1" wrap="square" lIns="91425" tIns="91425" rIns="91425" bIns="91425" anchor="ctr" anchorCtr="0">
            <a:noAutofit/>
          </a:bodyPr>
          <a:lstStyle/>
          <a:p>
            <a:pPr algn="just"/>
            <a:r>
              <a:rPr lang="uk-UA" sz="1400" b="0" dirty="0" smtClean="0"/>
              <a:t>Операції та послуги з купівлі-продажу банківських металів та</a:t>
            </a:r>
            <a:r>
              <a:rPr lang="uk-UA" sz="1400" b="0" i="1" dirty="0" smtClean="0"/>
              <a:t> за </a:t>
            </a:r>
            <a:r>
              <a:rPr lang="uk-UA" sz="1400" i="1" dirty="0" smtClean="0"/>
              <a:t>ф'ючерсними контрактами</a:t>
            </a:r>
            <a:r>
              <a:rPr lang="uk-UA" sz="1400" dirty="0" smtClean="0"/>
              <a:t> </a:t>
            </a:r>
            <a:r>
              <a:rPr lang="uk-UA" sz="1400" b="0" dirty="0" smtClean="0"/>
              <a:t>проводяться на біржах за гривні уповноваженими банками від свого імені за дорученням і за рахунок коштів клієнтів (резидентів юридичних осіб та фізичних осіб - суб'єктів підприємницької діяльності), а також у межах нормативу ризику загальної відкритої валютної позиції банку та лімітів довгої (короткої) відкритої валютної позиції банку в усіх банківських металах. Такі операції (послуги) здійснюються відповідно до правил, які встановлюються внутрішніми документами бірж із дотриманням вимог законодавства України та нормативно-правових актів Національного банку, що регулюють здійснення операцій з банківськими металами. Внутрішні документи бірж, які регламентують питання проведення операцій з купівлі-продажу банківських металів та з ф'ючерсними контрактами, мають бути погоджені з Національним банком.</a:t>
            </a:r>
            <a:endParaRPr lang="uk-UA" sz="1400" b="0" dirty="0"/>
          </a:p>
        </p:txBody>
      </p:sp>
      <p:sp>
        <p:nvSpPr>
          <p:cNvPr id="531" name="Google Shape;531;p33"/>
          <p:cNvSpPr/>
          <p:nvPr/>
        </p:nvSpPr>
        <p:spPr>
          <a:xfrm>
            <a:off x="7524328" y="-164554"/>
            <a:ext cx="1482375" cy="1479275"/>
          </a:xfrm>
          <a:custGeom>
            <a:avLst/>
            <a:gdLst/>
            <a:ahLst/>
            <a:cxnLst/>
            <a:rect l="l" t="t" r="r" b="b"/>
            <a:pathLst>
              <a:path w="251" h="251" extrusionOk="0">
                <a:moveTo>
                  <a:pt x="125" y="0"/>
                </a:moveTo>
                <a:cubicBezTo>
                  <a:pt x="56" y="0"/>
                  <a:pt x="0" y="56"/>
                  <a:pt x="0" y="125"/>
                </a:cubicBezTo>
                <a:cubicBezTo>
                  <a:pt x="0" y="195"/>
                  <a:pt x="56" y="251"/>
                  <a:pt x="125" y="251"/>
                </a:cubicBezTo>
                <a:cubicBezTo>
                  <a:pt x="195" y="251"/>
                  <a:pt x="251" y="195"/>
                  <a:pt x="251" y="125"/>
                </a:cubicBezTo>
                <a:cubicBezTo>
                  <a:pt x="251" y="56"/>
                  <a:pt x="195" y="0"/>
                  <a:pt x="125" y="0"/>
                </a:cubicBezTo>
                <a:close/>
                <a:moveTo>
                  <a:pt x="164" y="198"/>
                </a:moveTo>
                <a:cubicBezTo>
                  <a:pt x="124" y="198"/>
                  <a:pt x="91" y="166"/>
                  <a:pt x="91" y="125"/>
                </a:cubicBezTo>
                <a:cubicBezTo>
                  <a:pt x="91" y="85"/>
                  <a:pt x="124" y="52"/>
                  <a:pt x="164" y="52"/>
                </a:cubicBezTo>
                <a:cubicBezTo>
                  <a:pt x="204" y="52"/>
                  <a:pt x="237" y="85"/>
                  <a:pt x="237" y="125"/>
                </a:cubicBezTo>
                <a:cubicBezTo>
                  <a:pt x="237" y="166"/>
                  <a:pt x="204" y="198"/>
                  <a:pt x="164" y="198"/>
                </a:cubicBezTo>
                <a:close/>
              </a:path>
            </a:pathLst>
          </a:cu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2" name="Google Shape;532;p33"/>
          <p:cNvSpPr/>
          <p:nvPr/>
        </p:nvSpPr>
        <p:spPr>
          <a:xfrm>
            <a:off x="467544" y="4011910"/>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3" name="Google Shape;533;p33"/>
          <p:cNvSpPr/>
          <p:nvPr/>
        </p:nvSpPr>
        <p:spPr>
          <a:xfrm>
            <a:off x="117206" y="4113943"/>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10" name="Google Shape;510;p31"/>
          <p:cNvSpPr txBox="1">
            <a:spLocks noGrp="1"/>
          </p:cNvSpPr>
          <p:nvPr>
            <p:ph type="subTitle" idx="1"/>
          </p:nvPr>
        </p:nvSpPr>
        <p:spPr>
          <a:xfrm>
            <a:off x="1107319" y="2881663"/>
            <a:ext cx="3284100" cy="1634303"/>
          </a:xfrm>
          <a:prstGeom prst="rect">
            <a:avLst/>
          </a:prstGeom>
          <a:solidFill>
            <a:schemeClr val="bg2"/>
          </a:solidFill>
        </p:spPr>
        <p:txBody>
          <a:bodyPr spcFirstLastPara="1" wrap="square" lIns="91425" tIns="91425" rIns="91425" bIns="91425" anchor="t" anchorCtr="0">
            <a:noAutofit/>
          </a:bodyPr>
          <a:lstStyle/>
          <a:p>
            <a:pPr marL="0" lvl="0" indent="0"/>
            <a:r>
              <a:rPr lang="uk-UA" dirty="0" smtClean="0"/>
              <a:t>купівля банківських металів здійснюється за умови отримання письмового дозволу Національного банку на здійснення операцій з валютними цінностями в частині проведення операцій з банківськими металами на міжнародних ринках;</a:t>
            </a:r>
          </a:p>
        </p:txBody>
      </p:sp>
      <p:sp>
        <p:nvSpPr>
          <p:cNvPr id="511" name="Google Shape;511;p31"/>
          <p:cNvSpPr txBox="1">
            <a:spLocks noGrp="1"/>
          </p:cNvSpPr>
          <p:nvPr>
            <p:ph type="subTitle" idx="3"/>
          </p:nvPr>
        </p:nvSpPr>
        <p:spPr>
          <a:xfrm>
            <a:off x="4752572" y="2881663"/>
            <a:ext cx="3635852" cy="1634303"/>
          </a:xfrm>
          <a:prstGeom prst="rect">
            <a:avLst/>
          </a:prstGeom>
          <a:solidFill>
            <a:schemeClr val="bg2"/>
          </a:solidFill>
        </p:spPr>
        <p:txBody>
          <a:bodyPr spcFirstLastPara="1" wrap="square" lIns="91425" tIns="91425" rIns="91425" bIns="91425" anchor="t" anchorCtr="0">
            <a:noAutofit/>
          </a:bodyPr>
          <a:lstStyle/>
          <a:p>
            <a:pPr marL="0" indent="0"/>
            <a:r>
              <a:rPr lang="uk-UA" smtClean="0"/>
              <a:t>продаж банківських металів без фізичної поставки здійснюється за умови отримання письмового дозволу НБУ на проведення операцій з валютними цінностями (в частині здійснення операцій з банківськими металами на міжнародних ринках)</a:t>
            </a:r>
            <a:endParaRPr lang="uk-UA"/>
          </a:p>
        </p:txBody>
      </p:sp>
      <p:grpSp>
        <p:nvGrpSpPr>
          <p:cNvPr id="516" name="Google Shape;516;p31"/>
          <p:cNvGrpSpPr/>
          <p:nvPr/>
        </p:nvGrpSpPr>
        <p:grpSpPr>
          <a:xfrm>
            <a:off x="7943405" y="-595976"/>
            <a:ext cx="2456275" cy="2446425"/>
            <a:chOff x="8831730" y="3310349"/>
            <a:chExt cx="2456275" cy="2446425"/>
          </a:xfrm>
        </p:grpSpPr>
        <p:sp>
          <p:nvSpPr>
            <p:cNvPr id="517" name="Google Shape;517;p31"/>
            <p:cNvSpPr/>
            <p:nvPr/>
          </p:nvSpPr>
          <p:spPr>
            <a:xfrm>
              <a:off x="9573867" y="4045919"/>
              <a:ext cx="975600" cy="9756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8" name="Google Shape;518;p31"/>
            <p:cNvSpPr/>
            <p:nvPr/>
          </p:nvSpPr>
          <p:spPr>
            <a:xfrm>
              <a:off x="9238920" y="3710972"/>
              <a:ext cx="1648461" cy="1648464"/>
            </a:xfrm>
            <a:custGeom>
              <a:avLst/>
              <a:gdLst/>
              <a:ahLst/>
              <a:cxnLst/>
              <a:rect l="l" t="t" r="r" b="b"/>
              <a:pathLst>
                <a:path w="264" h="264" extrusionOk="0">
                  <a:moveTo>
                    <a:pt x="132" y="264"/>
                  </a:moveTo>
                  <a:cubicBezTo>
                    <a:pt x="59" y="264"/>
                    <a:pt x="0" y="205"/>
                    <a:pt x="0" y="132"/>
                  </a:cubicBezTo>
                  <a:cubicBezTo>
                    <a:pt x="0" y="60"/>
                    <a:pt x="59" y="0"/>
                    <a:pt x="132" y="0"/>
                  </a:cubicBezTo>
                  <a:cubicBezTo>
                    <a:pt x="204" y="0"/>
                    <a:pt x="264" y="60"/>
                    <a:pt x="264" y="132"/>
                  </a:cubicBezTo>
                  <a:cubicBezTo>
                    <a:pt x="264" y="205"/>
                    <a:pt x="204" y="264"/>
                    <a:pt x="132" y="264"/>
                  </a:cubicBezTo>
                  <a:close/>
                  <a:moveTo>
                    <a:pt x="132" y="12"/>
                  </a:moveTo>
                  <a:cubicBezTo>
                    <a:pt x="65" y="12"/>
                    <a:pt x="11" y="66"/>
                    <a:pt x="11" y="132"/>
                  </a:cubicBezTo>
                  <a:cubicBezTo>
                    <a:pt x="11" y="199"/>
                    <a:pt x="65" y="253"/>
                    <a:pt x="132" y="253"/>
                  </a:cubicBezTo>
                  <a:cubicBezTo>
                    <a:pt x="198" y="253"/>
                    <a:pt x="252" y="199"/>
                    <a:pt x="252" y="132"/>
                  </a:cubicBezTo>
                  <a:cubicBezTo>
                    <a:pt x="252" y="66"/>
                    <a:pt x="198" y="12"/>
                    <a:pt x="132" y="1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9" name="Google Shape;519;p31"/>
            <p:cNvSpPr/>
            <p:nvPr/>
          </p:nvSpPr>
          <p:spPr>
            <a:xfrm>
              <a:off x="8831730" y="3310349"/>
              <a:ext cx="2456275" cy="2446425"/>
            </a:xfrm>
            <a:custGeom>
              <a:avLst/>
              <a:gdLst/>
              <a:ahLst/>
              <a:cxnLst/>
              <a:rect l="l" t="t" r="r" b="b"/>
              <a:pathLst>
                <a:path w="393" h="392" extrusionOk="0">
                  <a:moveTo>
                    <a:pt x="197" y="392"/>
                  </a:moveTo>
                  <a:cubicBezTo>
                    <a:pt x="89" y="392"/>
                    <a:pt x="0" y="304"/>
                    <a:pt x="0" y="196"/>
                  </a:cubicBezTo>
                  <a:cubicBezTo>
                    <a:pt x="0" y="88"/>
                    <a:pt x="89" y="0"/>
                    <a:pt x="197" y="0"/>
                  </a:cubicBezTo>
                  <a:cubicBezTo>
                    <a:pt x="305" y="0"/>
                    <a:pt x="393" y="88"/>
                    <a:pt x="393" y="196"/>
                  </a:cubicBezTo>
                  <a:cubicBezTo>
                    <a:pt x="393" y="304"/>
                    <a:pt x="305" y="392"/>
                    <a:pt x="197" y="392"/>
                  </a:cubicBezTo>
                  <a:close/>
                  <a:moveTo>
                    <a:pt x="197" y="11"/>
                  </a:moveTo>
                  <a:cubicBezTo>
                    <a:pt x="95" y="11"/>
                    <a:pt x="12" y="94"/>
                    <a:pt x="12" y="196"/>
                  </a:cubicBezTo>
                  <a:cubicBezTo>
                    <a:pt x="12" y="298"/>
                    <a:pt x="95" y="381"/>
                    <a:pt x="197" y="381"/>
                  </a:cubicBezTo>
                  <a:cubicBezTo>
                    <a:pt x="299" y="381"/>
                    <a:pt x="382" y="298"/>
                    <a:pt x="382" y="196"/>
                  </a:cubicBezTo>
                  <a:cubicBezTo>
                    <a:pt x="382" y="94"/>
                    <a:pt x="299" y="11"/>
                    <a:pt x="197" y="1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07" name="Google Shape;507;p31"/>
          <p:cNvSpPr txBox="1">
            <a:spLocks noGrp="1"/>
          </p:cNvSpPr>
          <p:nvPr>
            <p:ph type="title" idx="8"/>
          </p:nvPr>
        </p:nvSpPr>
        <p:spPr>
          <a:xfrm>
            <a:off x="1115616" y="445025"/>
            <a:ext cx="7308384" cy="572700"/>
          </a:xfrm>
          <a:prstGeom prst="rect">
            <a:avLst/>
          </a:prstGeom>
        </p:spPr>
        <p:txBody>
          <a:bodyPr spcFirstLastPara="1" wrap="square" lIns="91425" tIns="91425" rIns="91425" bIns="91425" anchor="t" anchorCtr="0">
            <a:noAutofit/>
          </a:bodyPr>
          <a:lstStyle/>
          <a:p>
            <a:r>
              <a:rPr lang="uk-UA" sz="1800" b="0" dirty="0" smtClean="0"/>
              <a:t>Протягом робочого дня уповноважений банк може продати банківські метали з урахуванням таких основних моментів</a:t>
            </a:r>
            <a:endParaRPr sz="1800" b="0" dirty="0"/>
          </a:p>
          <a:p>
            <a:pPr marL="0" lvl="0" indent="0" algn="l" rtl="0">
              <a:spcBef>
                <a:spcPts val="0"/>
              </a:spcBef>
              <a:spcAft>
                <a:spcPts val="0"/>
              </a:spcAft>
              <a:buNone/>
            </a:pPr>
            <a:endParaRPr sz="1800" b="0" dirty="0"/>
          </a:p>
        </p:txBody>
      </p:sp>
      <p:sp>
        <p:nvSpPr>
          <p:cNvPr id="21" name="Google Shape;510;p31"/>
          <p:cNvSpPr txBox="1">
            <a:spLocks noGrp="1"/>
          </p:cNvSpPr>
          <p:nvPr>
            <p:ph type="subTitle" idx="1"/>
          </p:nvPr>
        </p:nvSpPr>
        <p:spPr>
          <a:xfrm>
            <a:off x="1107319" y="1635646"/>
            <a:ext cx="3284100" cy="1058239"/>
          </a:xfrm>
          <a:prstGeom prst="rect">
            <a:avLst/>
          </a:prstGeom>
          <a:solidFill>
            <a:schemeClr val="bg2"/>
          </a:solidFill>
        </p:spPr>
        <p:txBody>
          <a:bodyPr spcFirstLastPara="1" wrap="square" lIns="91425" tIns="91425" rIns="91425" bIns="91425" anchor="t" anchorCtr="0">
            <a:noAutofit/>
          </a:bodyPr>
          <a:lstStyle/>
          <a:p>
            <a:pPr marL="0" lvl="0" indent="0"/>
            <a:r>
              <a:rPr lang="uk-UA" dirty="0" smtClean="0"/>
              <a:t>купівля банківських металів здійснюється за будь-яку іноземну валюту, а продаж </a:t>
            </a:r>
            <a:r>
              <a:rPr lang="ru-RU" dirty="0" smtClean="0"/>
              <a:t>- </a:t>
            </a:r>
            <a:r>
              <a:rPr lang="uk-UA" dirty="0" smtClean="0"/>
              <a:t>за іноземну валюту </a:t>
            </a:r>
            <a:r>
              <a:rPr lang="ru-RU" dirty="0" smtClean="0"/>
              <a:t>1 </a:t>
            </a:r>
            <a:r>
              <a:rPr lang="uk-UA" dirty="0" smtClean="0"/>
              <a:t>-ї групи Класифікатора</a:t>
            </a:r>
          </a:p>
        </p:txBody>
      </p:sp>
      <p:sp>
        <p:nvSpPr>
          <p:cNvPr id="22" name="Google Shape;511;p31"/>
          <p:cNvSpPr txBox="1">
            <a:spLocks noGrp="1"/>
          </p:cNvSpPr>
          <p:nvPr>
            <p:ph type="subTitle" idx="3"/>
          </p:nvPr>
        </p:nvSpPr>
        <p:spPr>
          <a:xfrm>
            <a:off x="4752572" y="1635646"/>
            <a:ext cx="3635852" cy="1058239"/>
          </a:xfrm>
          <a:prstGeom prst="rect">
            <a:avLst/>
          </a:prstGeom>
          <a:solidFill>
            <a:schemeClr val="bg2"/>
          </a:solidFill>
        </p:spPr>
        <p:txBody>
          <a:bodyPr spcFirstLastPara="1" wrap="square" lIns="91425" tIns="91425" rIns="91425" bIns="91425" anchor="t" anchorCtr="0">
            <a:noAutofit/>
          </a:bodyPr>
          <a:lstStyle/>
          <a:p>
            <a:pPr marL="0" indent="0"/>
            <a:r>
              <a:rPr lang="uk-UA" dirty="0" smtClean="0"/>
              <a:t>банківські метали купують у банків-нерезидентів та у визнаних виробників, а продають </a:t>
            </a:r>
            <a:r>
              <a:rPr lang="ru-RU" dirty="0" smtClean="0"/>
              <a:t>банкам-нерезидентам</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grpSp>
        <p:nvGrpSpPr>
          <p:cNvPr id="2" name="Google Shape;516;p31"/>
          <p:cNvGrpSpPr/>
          <p:nvPr/>
        </p:nvGrpSpPr>
        <p:grpSpPr>
          <a:xfrm>
            <a:off x="7943405" y="-595976"/>
            <a:ext cx="2456275" cy="2446425"/>
            <a:chOff x="8831730" y="3310349"/>
            <a:chExt cx="2456275" cy="2446425"/>
          </a:xfrm>
        </p:grpSpPr>
        <p:sp>
          <p:nvSpPr>
            <p:cNvPr id="517" name="Google Shape;517;p31"/>
            <p:cNvSpPr/>
            <p:nvPr/>
          </p:nvSpPr>
          <p:spPr>
            <a:xfrm>
              <a:off x="9573867" y="4045919"/>
              <a:ext cx="975600" cy="9756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8" name="Google Shape;518;p31"/>
            <p:cNvSpPr/>
            <p:nvPr/>
          </p:nvSpPr>
          <p:spPr>
            <a:xfrm>
              <a:off x="9238920" y="3710972"/>
              <a:ext cx="1648461" cy="1648464"/>
            </a:xfrm>
            <a:custGeom>
              <a:avLst/>
              <a:gdLst/>
              <a:ahLst/>
              <a:cxnLst/>
              <a:rect l="l" t="t" r="r" b="b"/>
              <a:pathLst>
                <a:path w="264" h="264" extrusionOk="0">
                  <a:moveTo>
                    <a:pt x="132" y="264"/>
                  </a:moveTo>
                  <a:cubicBezTo>
                    <a:pt x="59" y="264"/>
                    <a:pt x="0" y="205"/>
                    <a:pt x="0" y="132"/>
                  </a:cubicBezTo>
                  <a:cubicBezTo>
                    <a:pt x="0" y="60"/>
                    <a:pt x="59" y="0"/>
                    <a:pt x="132" y="0"/>
                  </a:cubicBezTo>
                  <a:cubicBezTo>
                    <a:pt x="204" y="0"/>
                    <a:pt x="264" y="60"/>
                    <a:pt x="264" y="132"/>
                  </a:cubicBezTo>
                  <a:cubicBezTo>
                    <a:pt x="264" y="205"/>
                    <a:pt x="204" y="264"/>
                    <a:pt x="132" y="264"/>
                  </a:cubicBezTo>
                  <a:close/>
                  <a:moveTo>
                    <a:pt x="132" y="12"/>
                  </a:moveTo>
                  <a:cubicBezTo>
                    <a:pt x="65" y="12"/>
                    <a:pt x="11" y="66"/>
                    <a:pt x="11" y="132"/>
                  </a:cubicBezTo>
                  <a:cubicBezTo>
                    <a:pt x="11" y="199"/>
                    <a:pt x="65" y="253"/>
                    <a:pt x="132" y="253"/>
                  </a:cubicBezTo>
                  <a:cubicBezTo>
                    <a:pt x="198" y="253"/>
                    <a:pt x="252" y="199"/>
                    <a:pt x="252" y="132"/>
                  </a:cubicBezTo>
                  <a:cubicBezTo>
                    <a:pt x="252" y="66"/>
                    <a:pt x="198" y="12"/>
                    <a:pt x="132" y="1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9" name="Google Shape;519;p31"/>
            <p:cNvSpPr/>
            <p:nvPr/>
          </p:nvSpPr>
          <p:spPr>
            <a:xfrm>
              <a:off x="8831730" y="3310349"/>
              <a:ext cx="2456275" cy="2446425"/>
            </a:xfrm>
            <a:custGeom>
              <a:avLst/>
              <a:gdLst/>
              <a:ahLst/>
              <a:cxnLst/>
              <a:rect l="l" t="t" r="r" b="b"/>
              <a:pathLst>
                <a:path w="393" h="392" extrusionOk="0">
                  <a:moveTo>
                    <a:pt x="197" y="392"/>
                  </a:moveTo>
                  <a:cubicBezTo>
                    <a:pt x="89" y="392"/>
                    <a:pt x="0" y="304"/>
                    <a:pt x="0" y="196"/>
                  </a:cubicBezTo>
                  <a:cubicBezTo>
                    <a:pt x="0" y="88"/>
                    <a:pt x="89" y="0"/>
                    <a:pt x="197" y="0"/>
                  </a:cubicBezTo>
                  <a:cubicBezTo>
                    <a:pt x="305" y="0"/>
                    <a:pt x="393" y="88"/>
                    <a:pt x="393" y="196"/>
                  </a:cubicBezTo>
                  <a:cubicBezTo>
                    <a:pt x="393" y="304"/>
                    <a:pt x="305" y="392"/>
                    <a:pt x="197" y="392"/>
                  </a:cubicBezTo>
                  <a:close/>
                  <a:moveTo>
                    <a:pt x="197" y="11"/>
                  </a:moveTo>
                  <a:cubicBezTo>
                    <a:pt x="95" y="11"/>
                    <a:pt x="12" y="94"/>
                    <a:pt x="12" y="196"/>
                  </a:cubicBezTo>
                  <a:cubicBezTo>
                    <a:pt x="12" y="298"/>
                    <a:pt x="95" y="381"/>
                    <a:pt x="197" y="381"/>
                  </a:cubicBezTo>
                  <a:cubicBezTo>
                    <a:pt x="299" y="381"/>
                    <a:pt x="382" y="298"/>
                    <a:pt x="382" y="196"/>
                  </a:cubicBezTo>
                  <a:cubicBezTo>
                    <a:pt x="382" y="94"/>
                    <a:pt x="299" y="11"/>
                    <a:pt x="197" y="1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07" name="Google Shape;507;p31"/>
          <p:cNvSpPr txBox="1">
            <a:spLocks noGrp="1"/>
          </p:cNvSpPr>
          <p:nvPr>
            <p:ph type="title" idx="8"/>
          </p:nvPr>
        </p:nvSpPr>
        <p:spPr>
          <a:xfrm>
            <a:off x="1115616" y="445025"/>
            <a:ext cx="7308384" cy="572700"/>
          </a:xfrm>
          <a:prstGeom prst="rect">
            <a:avLst/>
          </a:prstGeom>
        </p:spPr>
        <p:txBody>
          <a:bodyPr spcFirstLastPara="1" wrap="square" lIns="91425" tIns="91425" rIns="91425" bIns="91425" anchor="t" anchorCtr="0">
            <a:noAutofit/>
          </a:bodyPr>
          <a:lstStyle/>
          <a:p>
            <a:r>
              <a:rPr lang="uk-UA" sz="1800" b="0" dirty="0" smtClean="0"/>
              <a:t>Протягом робочого дня уповноважений банк може продати банківські метали з урахуванням таких основних моментів</a:t>
            </a:r>
            <a:endParaRPr sz="1800" b="0" dirty="0"/>
          </a:p>
          <a:p>
            <a:pPr marL="0" lvl="0" indent="0" algn="l" rtl="0">
              <a:spcBef>
                <a:spcPts val="0"/>
              </a:spcBef>
              <a:spcAft>
                <a:spcPts val="0"/>
              </a:spcAft>
              <a:buNone/>
            </a:pPr>
            <a:endParaRPr sz="1800" b="0" dirty="0"/>
          </a:p>
        </p:txBody>
      </p:sp>
      <p:sp>
        <p:nvSpPr>
          <p:cNvPr id="21" name="Google Shape;510;p31"/>
          <p:cNvSpPr txBox="1">
            <a:spLocks noGrp="1"/>
          </p:cNvSpPr>
          <p:nvPr>
            <p:ph type="subTitle" idx="1"/>
          </p:nvPr>
        </p:nvSpPr>
        <p:spPr>
          <a:xfrm>
            <a:off x="1107319" y="1347614"/>
            <a:ext cx="3284100" cy="2160239"/>
          </a:xfrm>
          <a:prstGeom prst="rect">
            <a:avLst/>
          </a:prstGeom>
          <a:solidFill>
            <a:schemeClr val="bg2"/>
          </a:solidFill>
        </p:spPr>
        <p:txBody>
          <a:bodyPr spcFirstLastPara="1" wrap="square" lIns="91425" tIns="91425" rIns="91425" bIns="91425" anchor="t" anchorCtr="0">
            <a:noAutofit/>
          </a:bodyPr>
          <a:lstStyle/>
          <a:p>
            <a:pPr marL="0" lvl="0" indent="0" algn="just"/>
            <a:r>
              <a:rPr lang="uk-UA" sz="1300" dirty="0" smtClean="0"/>
              <a:t>продаж банківських металів з їх фізичною поставкою (з вивезенням за межі України) здійснюється за умови отримання письмового дозволу НБУ на проведення операцій з валютними  цінностями (в частині проведення операцій з банківськими металами на міжнародних ринках та індивідуальної ліцензії Національного банку на вивезення банківських металів)</a:t>
            </a:r>
          </a:p>
        </p:txBody>
      </p:sp>
      <p:sp>
        <p:nvSpPr>
          <p:cNvPr id="22" name="Google Shape;511;p31"/>
          <p:cNvSpPr txBox="1">
            <a:spLocks noGrp="1"/>
          </p:cNvSpPr>
          <p:nvPr>
            <p:ph type="subTitle" idx="3"/>
          </p:nvPr>
        </p:nvSpPr>
        <p:spPr>
          <a:xfrm>
            <a:off x="4752572" y="1347614"/>
            <a:ext cx="3635852" cy="2160239"/>
          </a:xfrm>
          <a:prstGeom prst="rect">
            <a:avLst/>
          </a:prstGeom>
          <a:solidFill>
            <a:schemeClr val="bg2"/>
          </a:solidFill>
        </p:spPr>
        <p:txBody>
          <a:bodyPr spcFirstLastPara="1" wrap="square" lIns="91425" tIns="91425" rIns="91425" bIns="91425" anchor="t" anchorCtr="0">
            <a:noAutofit/>
          </a:bodyPr>
          <a:lstStyle/>
          <a:p>
            <a:pPr marL="0" lvl="0" indent="0" algn="just"/>
            <a:r>
              <a:rPr lang="uk-UA" sz="1300" dirty="0" smtClean="0"/>
              <a:t>купівля банківських металів з фізичною поставкою або без неї здійснюється:</a:t>
            </a:r>
          </a:p>
          <a:p>
            <a:pPr marL="0" indent="0" algn="just"/>
            <a:r>
              <a:rPr lang="uk-UA" sz="1300" dirty="0" smtClean="0"/>
              <a:t>а)</a:t>
            </a:r>
            <a:r>
              <a:rPr lang="en-US" sz="1300" dirty="0" smtClean="0"/>
              <a:t> </a:t>
            </a:r>
            <a:r>
              <a:rPr lang="uk-UA" sz="1300" dirty="0" smtClean="0"/>
              <a:t>у межах нормативу ризику загальної відкритої валютної позиції банку та лімітів довгої (короткої) відкритої валютної позиції банку в усіх банківських металах за кошти, що їм належать;</a:t>
            </a:r>
          </a:p>
          <a:p>
            <a:pPr marL="0" indent="0" algn="just"/>
            <a:r>
              <a:rPr lang="uk-UA" sz="1300" dirty="0" smtClean="0"/>
              <a:t>б)</a:t>
            </a:r>
            <a:r>
              <a:rPr lang="en-US" sz="1300" dirty="0" smtClean="0"/>
              <a:t> </a:t>
            </a:r>
            <a:r>
              <a:rPr lang="uk-UA" sz="1300" dirty="0" smtClean="0"/>
              <a:t>від свого імені за дорученням і за рахунок коштів клієнтів </a:t>
            </a:r>
            <a:r>
              <a:rPr lang="ru-RU" sz="1300" dirty="0" smtClean="0"/>
              <a:t>- </a:t>
            </a:r>
            <a:r>
              <a:rPr lang="uk-UA" sz="1300" dirty="0" smtClean="0"/>
              <a:t>уповноважених банків</a:t>
            </a:r>
            <a:endParaRPr lang="ru-RU" sz="1300" dirty="0"/>
          </a:p>
        </p:txBody>
      </p:sp>
      <p:sp>
        <p:nvSpPr>
          <p:cNvPr id="13" name="Прямоугольник 12"/>
          <p:cNvSpPr/>
          <p:nvPr/>
        </p:nvSpPr>
        <p:spPr>
          <a:xfrm>
            <a:off x="2627784" y="3723878"/>
            <a:ext cx="3960440" cy="1092607"/>
          </a:xfrm>
          <a:prstGeom prst="rect">
            <a:avLst/>
          </a:prstGeom>
          <a:solidFill>
            <a:schemeClr val="bg2"/>
          </a:solidFill>
          <a:ln>
            <a:solidFill>
              <a:schemeClr val="bg2"/>
            </a:solidFill>
          </a:ln>
        </p:spPr>
        <p:txBody>
          <a:bodyPr wrap="square">
            <a:spAutoFit/>
          </a:bodyPr>
          <a:lstStyle/>
          <a:p>
            <a:pPr algn="just"/>
            <a:r>
              <a:rPr lang="uk-UA" sz="1300" dirty="0" smtClean="0">
                <a:solidFill>
                  <a:schemeClr val="dk1"/>
                </a:solidFill>
                <a:latin typeface="Arimo"/>
                <a:ea typeface="Arimo"/>
                <a:cs typeface="Arimo"/>
                <a:sym typeface="Arimo"/>
              </a:rPr>
              <a:t>купівля банківських металів без їх фізичної поставки здійснюється від свого імені за дорученням і за рахунок коштів клієнтів (резидентів юридичних (крім банків) та фізичних осіб - суб'єктів підприємницької діяльності)</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51" name="Google Shape;551;p34"/>
          <p:cNvSpPr txBox="1"/>
          <p:nvPr/>
        </p:nvSpPr>
        <p:spPr>
          <a:xfrm>
            <a:off x="755576" y="411510"/>
            <a:ext cx="7776864" cy="730800"/>
          </a:xfrm>
          <a:prstGeom prst="rect">
            <a:avLst/>
          </a:prstGeom>
          <a:noFill/>
          <a:ln w="9525" cap="flat" cmpd="sng">
            <a:noFill/>
            <a:prstDash val="solid"/>
            <a:round/>
            <a:headEnd type="none" w="sm" len="sm"/>
            <a:tailEnd type="none" w="sm" len="sm"/>
          </a:ln>
        </p:spPr>
        <p:txBody>
          <a:bodyPr spcFirstLastPara="1" wrap="square" lIns="91425" tIns="91425" rIns="91425" bIns="91425" anchor="t" anchorCtr="0">
            <a:noAutofit/>
          </a:bodyPr>
          <a:lstStyle/>
          <a:p>
            <a:pPr lvl="0" algn="just">
              <a:buClr>
                <a:schemeClr val="dk1"/>
              </a:buClr>
              <a:buSzPts val="1100"/>
            </a:pPr>
            <a:r>
              <a:rPr lang="uk-UA" dirty="0" smtClean="0">
                <a:solidFill>
                  <a:schemeClr val="dk1"/>
                </a:solidFill>
                <a:latin typeface="Ubuntu Mono"/>
                <a:ea typeface="Ubuntu Mono"/>
                <a:cs typeface="Ubuntu Mono"/>
                <a:sym typeface="Ubuntu Mono"/>
              </a:rPr>
              <a:t>Уповноважені банки здійснюють операції з кредитування резидентів у банківських металах у порядку, встановленому законами та нормативно-правовими актами Національного банку з питань кредитування.</a:t>
            </a:r>
          </a:p>
          <a:p>
            <a:pPr lvl="0" algn="just">
              <a:buClr>
                <a:schemeClr val="dk1"/>
              </a:buClr>
              <a:buSzPts val="1100"/>
            </a:pPr>
            <a:r>
              <a:rPr lang="uk-UA" dirty="0" smtClean="0">
                <a:solidFill>
                  <a:schemeClr val="dk1"/>
                </a:solidFill>
                <a:latin typeface="Ubuntu Mono"/>
                <a:ea typeface="Ubuntu Mono"/>
                <a:cs typeface="Ubuntu Mono"/>
                <a:sym typeface="Ubuntu Mono"/>
              </a:rPr>
              <a:t>На міжнародних ринках уповноважені банки можуть отримувати міжбанківські кредити у банківських металах від банків-нерезидентів.</a:t>
            </a:r>
            <a:endParaRPr lang="uk-UA" dirty="0">
              <a:solidFill>
                <a:schemeClr val="dk1"/>
              </a:solidFill>
              <a:latin typeface="Ubuntu Mono"/>
              <a:ea typeface="Ubuntu Mono"/>
              <a:cs typeface="Ubuntu Mono"/>
              <a:sym typeface="Arimo"/>
            </a:endParaRPr>
          </a:p>
        </p:txBody>
      </p:sp>
      <p:pic>
        <p:nvPicPr>
          <p:cNvPr id="1026" name="Picture 2" descr="image3"/>
          <p:cNvPicPr>
            <a:picLocks noChangeAspect="1" noChangeArrowheads="1"/>
          </p:cNvPicPr>
          <p:nvPr/>
        </p:nvPicPr>
        <p:blipFill>
          <a:blip r:embed="rId3"/>
          <a:srcRect b="9803"/>
          <a:stretch>
            <a:fillRect/>
          </a:stretch>
        </p:blipFill>
        <p:spPr bwMode="auto">
          <a:xfrm>
            <a:off x="1547664" y="1707654"/>
            <a:ext cx="5616624" cy="288032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44" name="Google Shape;551;p34"/>
          <p:cNvSpPr txBox="1"/>
          <p:nvPr/>
        </p:nvSpPr>
        <p:spPr>
          <a:xfrm>
            <a:off x="611560" y="627534"/>
            <a:ext cx="7776864" cy="730800"/>
          </a:xfrm>
          <a:prstGeom prst="rect">
            <a:avLst/>
          </a:prstGeom>
          <a:noFill/>
          <a:ln w="9525" cap="flat" cmpd="sng">
            <a:noFill/>
            <a:prstDash val="solid"/>
            <a:round/>
            <a:headEnd type="none" w="sm" len="sm"/>
            <a:tailEnd type="none" w="sm" len="sm"/>
          </a:ln>
        </p:spPr>
        <p:txBody>
          <a:bodyPr spcFirstLastPara="1" wrap="square" lIns="91425" tIns="91425" rIns="91425" bIns="91425" anchor="t" anchorCtr="0">
            <a:noAutofit/>
          </a:bodyPr>
          <a:lstStyle/>
          <a:p>
            <a:pPr algn="just"/>
            <a:r>
              <a:rPr lang="uk-UA" dirty="0" smtClean="0">
                <a:solidFill>
                  <a:schemeClr val="dk1"/>
                </a:solidFill>
                <a:latin typeface="Ubuntu Mono"/>
                <a:ea typeface="Ubuntu Mono"/>
                <a:cs typeface="Ubuntu Mono"/>
                <a:sym typeface="Ubuntu Mono"/>
              </a:rPr>
              <a:t>Погашення основного боргу за кредитом у банківських металах здійснюється банківськими металами. Проценти за кредитами в банківських металах сплачуються як у банківських металах, так і в гривнях, що має бути обумовлено кредитним договором, а комісійні винагороди, неустойки (штрафи, пеня) сплачуються в гривнях. Для погашення кредиту в банківських металах і нарахованих за ним процентів позичальник може купувати банківські метали.</a:t>
            </a:r>
          </a:p>
          <a:p>
            <a:pPr algn="just"/>
            <a:r>
              <a:rPr lang="uk-UA" dirty="0" smtClean="0">
                <a:solidFill>
                  <a:schemeClr val="dk1"/>
                </a:solidFill>
                <a:latin typeface="Ubuntu Mono"/>
                <a:ea typeface="Ubuntu Mono"/>
                <a:cs typeface="Ubuntu Mono"/>
                <a:sym typeface="Ubuntu Mono"/>
              </a:rPr>
              <a:t>Уповноважені банки надають заставні послуги, що передбачають надання та отримання банківських металів (з їх фізичною поставкою або без неї) у заставу.</a:t>
            </a:r>
          </a:p>
        </p:txBody>
      </p:sp>
      <p:sp>
        <p:nvSpPr>
          <p:cNvPr id="45" name="Google Shape;565;p35"/>
          <p:cNvSpPr txBox="1">
            <a:spLocks/>
          </p:cNvSpPr>
          <p:nvPr/>
        </p:nvSpPr>
        <p:spPr>
          <a:xfrm>
            <a:off x="1043608" y="2931790"/>
            <a:ext cx="7344816" cy="507420"/>
          </a:xfrm>
          <a:prstGeom prst="rect">
            <a:avLst/>
          </a:prstGeom>
          <a:solidFill>
            <a:schemeClr val="bg2"/>
          </a:solidFill>
        </p:spPr>
        <p:txBody>
          <a:bodyPr spcFirstLastPara="1" wrap="square" lIns="91425" tIns="91425" rIns="91425" bIns="91425" anchor="ctr" anchorCtr="0">
            <a:noAutofit/>
          </a:bodyPr>
          <a:lstStyle/>
          <a:p>
            <a:pPr algn="ctr"/>
            <a:r>
              <a:rPr lang="uk-UA" sz="1800" b="1" dirty="0" smtClean="0">
                <a:solidFill>
                  <a:schemeClr val="dk1"/>
                </a:solidFill>
                <a:latin typeface="Ubuntu Mono"/>
                <a:ea typeface="Ubuntu Mono"/>
                <a:cs typeface="Ubuntu Mono"/>
                <a:sym typeface="Ubuntu Mono"/>
              </a:rPr>
              <a:t>Заставні послуги уповноважених банків з фізичною поставкою банківських металів надаються:</a:t>
            </a:r>
            <a:endParaRPr lang="uk-UA" sz="1800" b="1" dirty="0">
              <a:solidFill>
                <a:schemeClr val="dk1"/>
              </a:solidFill>
              <a:latin typeface="Ubuntu Mono"/>
              <a:ea typeface="Ubuntu Mono"/>
              <a:cs typeface="Ubuntu Mono"/>
              <a:sym typeface="Ubuntu Mono"/>
            </a:endParaRPr>
          </a:p>
        </p:txBody>
      </p:sp>
      <p:sp>
        <p:nvSpPr>
          <p:cNvPr id="46" name="Google Shape;567;p35"/>
          <p:cNvSpPr txBox="1">
            <a:spLocks/>
          </p:cNvSpPr>
          <p:nvPr/>
        </p:nvSpPr>
        <p:spPr>
          <a:xfrm>
            <a:off x="2078189" y="3511218"/>
            <a:ext cx="2423100" cy="572700"/>
          </a:xfrm>
          <a:prstGeom prst="rect">
            <a:avLst/>
          </a:prstGeom>
          <a:noFill/>
          <a:ln>
            <a:noFill/>
          </a:ln>
        </p:spPr>
        <p:txBody>
          <a:bodyPr spcFirstLastPara="1" wrap="square" lIns="91425" tIns="91425" rIns="91425" bIns="91425" anchor="t" anchorCtr="0">
            <a:noAutofit/>
          </a:bodyPr>
          <a:lstStyle/>
          <a:p>
            <a:pPr algn="ctr"/>
            <a:r>
              <a:rPr lang="uk-UA" dirty="0" smtClean="0">
                <a:solidFill>
                  <a:schemeClr val="dk1"/>
                </a:solidFill>
                <a:latin typeface="Arimo"/>
                <a:ea typeface="Arimo"/>
                <a:cs typeface="Arimo"/>
                <a:sym typeface="Arimo"/>
              </a:rPr>
              <a:t>у разі використання банківських металів на території України як застави</a:t>
            </a:r>
            <a:endParaRPr lang="uk-UA" dirty="0"/>
          </a:p>
        </p:txBody>
      </p:sp>
      <p:sp>
        <p:nvSpPr>
          <p:cNvPr id="47" name="Google Shape;568;p35"/>
          <p:cNvSpPr txBox="1">
            <a:spLocks/>
          </p:cNvSpPr>
          <p:nvPr/>
        </p:nvSpPr>
        <p:spPr>
          <a:xfrm>
            <a:off x="4525164" y="3511218"/>
            <a:ext cx="2423100" cy="572700"/>
          </a:xfrm>
          <a:prstGeom prst="rect">
            <a:avLst/>
          </a:prstGeom>
          <a:noFill/>
          <a:ln>
            <a:noFill/>
          </a:ln>
        </p:spPr>
        <p:txBody>
          <a:bodyPr spcFirstLastPara="1" wrap="square" lIns="91425" tIns="91425" rIns="91425" bIns="91425" anchor="t" anchorCtr="0">
            <a:noAutofit/>
          </a:bodyPr>
          <a:lstStyle/>
          <a:p>
            <a:pPr lvl="0" algn="ctr"/>
            <a:r>
              <a:rPr lang="uk-UA" dirty="0" smtClean="0">
                <a:solidFill>
                  <a:schemeClr val="dk1"/>
                </a:solidFill>
                <a:latin typeface="Arimo"/>
                <a:ea typeface="Arimo"/>
                <a:cs typeface="Arimo"/>
                <a:sym typeface="Arimo"/>
              </a:rPr>
              <a:t>у разі вивезення уповноваженим банком банківських металів за межі України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dirty="0" smtClean="0"/>
              <a:t>ПЛАН</a:t>
            </a:r>
            <a:endParaRPr dirty="0"/>
          </a:p>
        </p:txBody>
      </p:sp>
      <p:sp>
        <p:nvSpPr>
          <p:cNvPr id="457" name="Google Shape;457;p26"/>
          <p:cNvSpPr txBox="1"/>
          <p:nvPr/>
        </p:nvSpPr>
        <p:spPr>
          <a:xfrm>
            <a:off x="827584" y="1563638"/>
            <a:ext cx="7704000" cy="1644783"/>
          </a:xfrm>
          <a:prstGeom prst="rect">
            <a:avLst/>
          </a:prstGeom>
          <a:noFill/>
          <a:ln>
            <a:noFill/>
          </a:ln>
        </p:spPr>
        <p:txBody>
          <a:bodyPr spcFirstLastPara="1" wrap="square" lIns="91425" tIns="91425" rIns="0" bIns="91425" anchor="t" anchorCtr="0">
            <a:noAutofit/>
          </a:bodyPr>
          <a:lstStyle/>
          <a:p>
            <a:pPr marL="228600" lvl="0" indent="-228600">
              <a:buFont typeface="+mj-lt"/>
              <a:buAutoNum type="arabicPeriod"/>
            </a:pPr>
            <a:r>
              <a:rPr lang="uk-UA" sz="2000" b="1" dirty="0" smtClean="0"/>
              <a:t>Сутність ринку дорогоцінних металів</a:t>
            </a:r>
            <a:endParaRPr lang="uk-UA" sz="2000" dirty="0" smtClean="0"/>
          </a:p>
          <a:p>
            <a:pPr marL="228600" lvl="0" indent="-228600">
              <a:buFont typeface="+mj-lt"/>
              <a:buAutoNum type="arabicPeriod"/>
            </a:pPr>
            <a:r>
              <a:rPr lang="uk-UA" sz="2000" b="1" dirty="0" smtClean="0"/>
              <a:t>Регулювання ринку дорогоцінних металів</a:t>
            </a:r>
            <a:endParaRPr lang="uk-UA" sz="2000" dirty="0" smtClean="0"/>
          </a:p>
          <a:p>
            <a:pPr marL="228600" lvl="0" indent="-228600">
              <a:buFont typeface="+mj-lt"/>
              <a:buAutoNum type="arabicPeriod"/>
            </a:pPr>
            <a:r>
              <a:rPr lang="uk-UA" sz="2000" b="1" dirty="0" smtClean="0"/>
              <a:t>Суб'єкти ринку дорогоцінних металів</a:t>
            </a:r>
            <a:endParaRPr lang="uk-UA" sz="2000" dirty="0" smtClean="0"/>
          </a:p>
          <a:p>
            <a:pPr marL="228600" lvl="0" indent="-228600">
              <a:buFont typeface="+mj-lt"/>
              <a:buAutoNum type="arabicPeriod"/>
            </a:pPr>
            <a:r>
              <a:rPr lang="uk-UA" sz="2000" b="1" dirty="0" smtClean="0"/>
              <a:t>Фінансові послуги на ринку дорогоцінних металів</a:t>
            </a:r>
            <a:endParaRPr lang="uk-UA"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40"/>
        <p:cNvGrpSpPr/>
        <p:nvPr/>
      </p:nvGrpSpPr>
      <p:grpSpPr>
        <a:xfrm>
          <a:off x="0" y="0"/>
          <a:ext cx="0" cy="0"/>
          <a:chOff x="0" y="0"/>
          <a:chExt cx="0" cy="0"/>
        </a:xfrm>
      </p:grpSpPr>
      <p:sp>
        <p:nvSpPr>
          <p:cNvPr id="642" name="Google Shape;642;p38"/>
          <p:cNvSpPr txBox="1">
            <a:spLocks noGrp="1"/>
          </p:cNvSpPr>
          <p:nvPr>
            <p:ph type="subTitle" idx="1"/>
          </p:nvPr>
        </p:nvSpPr>
        <p:spPr>
          <a:xfrm>
            <a:off x="971600" y="1563638"/>
            <a:ext cx="7200800" cy="1766244"/>
          </a:xfrm>
          <a:prstGeom prst="rect">
            <a:avLst/>
          </a:prstGeom>
          <a:noFill/>
        </p:spPr>
        <p:txBody>
          <a:bodyPr spcFirstLastPara="1" wrap="square" lIns="91425" tIns="91425" rIns="91425" bIns="91425" anchor="ctr" anchorCtr="0">
            <a:noAutofit/>
          </a:bodyPr>
          <a:lstStyle/>
          <a:p>
            <a:pPr marL="0" indent="0" algn="just"/>
            <a:r>
              <a:rPr lang="uk-UA" sz="1400" dirty="0" smtClean="0"/>
              <a:t>Уповноважені банки надають</a:t>
            </a:r>
            <a:r>
              <a:rPr lang="uk-UA" sz="1400" i="1" dirty="0" smtClean="0"/>
              <a:t> депозитні послуги із залучення банківських металів на вклади.</a:t>
            </a:r>
            <a:r>
              <a:rPr lang="uk-UA" sz="1400" dirty="0" smtClean="0"/>
              <a:t> Такі послуги надаються з фізичною поставкою металів або без неї. Під час депонування банківських металів проценти за вкладами (депозитами) сплачуються як у банківських металах, так і в гривнях на умовах, визначених депозитним договором.</a:t>
            </a:r>
          </a:p>
          <a:p>
            <a:pPr marL="0" indent="0" algn="just"/>
            <a:endParaRPr lang="uk-UA" sz="1400" dirty="0" smtClean="0"/>
          </a:p>
          <a:p>
            <a:pPr marL="0" indent="0" algn="just"/>
            <a:r>
              <a:rPr lang="uk-UA" sz="1400" dirty="0" smtClean="0"/>
              <a:t>Основний обсяг торгівлі золотом зосереджений на міжнародному міжбанківському ринку безготівкового металу. На ньому проводиться ряд торговельних операцій, що можуть бути поділені на </a:t>
            </a:r>
            <a:r>
              <a:rPr lang="uk-UA" sz="1400" dirty="0" err="1" smtClean="0"/>
              <a:t>спотові</a:t>
            </a:r>
            <a:r>
              <a:rPr lang="uk-UA" sz="1400" dirty="0" smtClean="0"/>
              <a:t> угоди, </a:t>
            </a:r>
            <a:r>
              <a:rPr lang="uk-UA" sz="1400" dirty="0" err="1" smtClean="0"/>
              <a:t>своп</a:t>
            </a:r>
            <a:r>
              <a:rPr lang="uk-UA" sz="1400" dirty="0" smtClean="0"/>
              <a:t>, форвардні і депозитарні операції.</a:t>
            </a:r>
            <a:endParaRPr lang="uk-UA"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28"/>
          <p:cNvSpPr txBox="1">
            <a:spLocks noGrp="1"/>
          </p:cNvSpPr>
          <p:nvPr>
            <p:ph type="title"/>
          </p:nvPr>
        </p:nvSpPr>
        <p:spPr>
          <a:xfrm>
            <a:off x="1871272" y="971200"/>
            <a:ext cx="7164368" cy="841800"/>
          </a:xfrm>
          <a:prstGeom prst="rect">
            <a:avLst/>
          </a:prstGeom>
        </p:spPr>
        <p:txBody>
          <a:bodyPr spcFirstLastPara="1" wrap="square" lIns="91425" tIns="91425" rIns="91425" bIns="91425" anchor="ctr" anchorCtr="0">
            <a:noAutofit/>
          </a:bodyPr>
          <a:lstStyle/>
          <a:p>
            <a:r>
              <a:rPr lang="uk-UA" sz="2400" dirty="0" smtClean="0"/>
              <a:t>Сутність та роль в економіці ринку дорогоцінних металів</a:t>
            </a:r>
            <a:endParaRPr lang="uk-UA" sz="2400" dirty="0"/>
          </a:p>
        </p:txBody>
      </p:sp>
      <p:sp>
        <p:nvSpPr>
          <p:cNvPr id="482" name="Google Shape;482;p28"/>
          <p:cNvSpPr txBox="1">
            <a:spLocks noGrp="1"/>
          </p:cNvSpPr>
          <p:nvPr>
            <p:ph type="title" idx="2"/>
          </p:nvPr>
        </p:nvSpPr>
        <p:spPr>
          <a:xfrm>
            <a:off x="683568" y="915566"/>
            <a:ext cx="936104" cy="93610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de" sz="4800"/>
              <a:t>01</a:t>
            </a:r>
            <a:endParaRPr sz="4800"/>
          </a:p>
        </p:txBody>
      </p:sp>
      <p:sp>
        <p:nvSpPr>
          <p:cNvPr id="483" name="Google Shape;483;p28"/>
          <p:cNvSpPr txBox="1">
            <a:spLocks noGrp="1"/>
          </p:cNvSpPr>
          <p:nvPr>
            <p:ph type="subTitle" idx="1"/>
          </p:nvPr>
        </p:nvSpPr>
        <p:spPr>
          <a:xfrm>
            <a:off x="683568" y="2355726"/>
            <a:ext cx="7956456" cy="1857681"/>
          </a:xfrm>
          <a:prstGeom prst="rect">
            <a:avLst/>
          </a:prstGeom>
          <a:noFill/>
        </p:spPr>
        <p:txBody>
          <a:bodyPr spcFirstLastPara="1" wrap="square" lIns="91425" tIns="91425" rIns="91425" bIns="91425" anchor="ctr" anchorCtr="0">
            <a:noAutofit/>
          </a:bodyPr>
          <a:lstStyle/>
          <a:p>
            <a:pPr marL="0" indent="0" algn="just"/>
            <a:r>
              <a:rPr lang="uk-UA" sz="1200" dirty="0" smtClean="0"/>
              <a:t>Відповідно до законодавства України</a:t>
            </a:r>
            <a:r>
              <a:rPr lang="uk-UA" sz="1200" i="1" dirty="0" smtClean="0"/>
              <a:t> </a:t>
            </a:r>
            <a:r>
              <a:rPr lang="uk-UA" sz="1200" b="1" i="1" dirty="0" smtClean="0"/>
              <a:t>дорогоцінними металами є:</a:t>
            </a:r>
            <a:r>
              <a:rPr lang="uk-UA" sz="1200" b="1" dirty="0" smtClean="0"/>
              <a:t> </a:t>
            </a:r>
            <a:r>
              <a:rPr lang="uk-UA" sz="1200" dirty="0" smtClean="0"/>
              <a:t>золото, срібло, платина і метали платинової групи (паладій, іридій, родій, осмій, рутеній) у будь-якому вигляді та стані (сировина, сплави, напівфабрикати, промислові продукти, хімічні сполуки, вироби, відходи, брухт тощо).</a:t>
            </a:r>
          </a:p>
          <a:p>
            <a:pPr marL="0" indent="0" algn="just"/>
            <a:endParaRPr lang="uk-UA" sz="1200" dirty="0" smtClean="0"/>
          </a:p>
          <a:p>
            <a:pPr marL="0" indent="0" algn="just"/>
            <a:r>
              <a:rPr lang="uk-UA" sz="1200" b="1" i="1" dirty="0" smtClean="0"/>
              <a:t>Ринки дорогоцінних металів</a:t>
            </a:r>
            <a:r>
              <a:rPr lang="uk-UA" sz="1200" b="1" dirty="0" smtClean="0"/>
              <a:t> </a:t>
            </a:r>
            <a:r>
              <a:rPr lang="ru-RU" sz="1200" dirty="0" smtClean="0"/>
              <a:t>- </a:t>
            </a:r>
            <a:r>
              <a:rPr lang="uk-UA" sz="1200" dirty="0" smtClean="0"/>
              <a:t>це, в основному, ринки золота, срібла, платини та паладію. Золото - основний елемент світового ринку дорогоцінних металів.</a:t>
            </a:r>
          </a:p>
          <a:p>
            <a:pPr marL="0" indent="0" algn="just"/>
            <a:endParaRPr lang="uk-UA" sz="1200" dirty="0" smtClean="0"/>
          </a:p>
          <a:p>
            <a:pPr marL="0" indent="0" algn="just"/>
            <a:r>
              <a:rPr lang="uk-UA" sz="1200" dirty="0" smtClean="0"/>
              <a:t>На ринку дорогоцінних металів свої закони. Вартість дорогоцінних металів зростає в період політичної й економічної нестабільності і знижується під час відносного спокою і благополуччя. Дорогоцінні метали, зокрема золото вважається надійним захистом від інфляції, а тому може дорожчати не тільки в періоди зниженої активності економічної кон'юнктури, але й в часи її пожвавлення. Дорогоцінні метали слугують рятувальним засобом під час ослаблення фондового ринку.</a:t>
            </a:r>
          </a:p>
          <a:p>
            <a:pPr marL="0" indent="0" algn="just"/>
            <a:endParaRPr lang="uk-UA" sz="1200" dirty="0"/>
          </a:p>
        </p:txBody>
      </p:sp>
      <p:grpSp>
        <p:nvGrpSpPr>
          <p:cNvPr id="484" name="Google Shape;484;p28"/>
          <p:cNvGrpSpPr/>
          <p:nvPr/>
        </p:nvGrpSpPr>
        <p:grpSpPr>
          <a:xfrm>
            <a:off x="7469172" y="156869"/>
            <a:ext cx="1241802" cy="1234350"/>
            <a:chOff x="7469172" y="156869"/>
            <a:chExt cx="1241802" cy="1234350"/>
          </a:xfrm>
        </p:grpSpPr>
        <p:sp>
          <p:nvSpPr>
            <p:cNvPr id="485" name="Google Shape;485;p28"/>
            <p:cNvSpPr/>
            <p:nvPr/>
          </p:nvSpPr>
          <p:spPr>
            <a:xfrm>
              <a:off x="7863774" y="156869"/>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6" name="Google Shape;486;p28"/>
            <p:cNvSpPr/>
            <p:nvPr/>
          </p:nvSpPr>
          <p:spPr>
            <a:xfrm>
              <a:off x="7469172" y="493728"/>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Google Shape;559;p35"/>
          <p:cNvSpPr txBox="1">
            <a:spLocks noGrp="1"/>
          </p:cNvSpPr>
          <p:nvPr>
            <p:ph type="title" idx="8"/>
          </p:nvPr>
        </p:nvSpPr>
        <p:spPr>
          <a:xfrm>
            <a:off x="755576" y="915566"/>
            <a:ext cx="7272808" cy="572700"/>
          </a:xfrm>
          <a:prstGeom prst="rect">
            <a:avLst/>
          </a:prstGeom>
        </p:spPr>
        <p:txBody>
          <a:bodyPr spcFirstLastPara="1" wrap="square" lIns="91425" tIns="91425" rIns="91425" bIns="91425" anchor="t" anchorCtr="0">
            <a:noAutofit/>
          </a:bodyPr>
          <a:lstStyle/>
          <a:p>
            <a:pPr algn="just"/>
            <a:r>
              <a:rPr lang="uk-UA" sz="1400" dirty="0" smtClean="0">
                <a:latin typeface="Arimo"/>
                <a:ea typeface="Arimo"/>
                <a:cs typeface="Arimo"/>
                <a:sym typeface="Arimo"/>
              </a:rPr>
              <a:t>Міжнародний, або світовий, </a:t>
            </a:r>
            <a:r>
              <a:rPr lang="uk-UA" sz="1400" b="0" dirty="0" smtClean="0">
                <a:latin typeface="Arimo"/>
                <a:ea typeface="Arimo"/>
                <a:cs typeface="Arimo"/>
                <a:sym typeface="Arimo"/>
              </a:rPr>
              <a:t>ринок дорогоцінних металів. Він є всеохоплюючим, на ньому реалізуються угоди з великими партіями металів.</a:t>
            </a:r>
            <a:br>
              <a:rPr lang="uk-UA" sz="1400" b="0" dirty="0" smtClean="0">
                <a:latin typeface="Arimo"/>
                <a:ea typeface="Arimo"/>
                <a:cs typeface="Arimo"/>
                <a:sym typeface="Arimo"/>
              </a:rPr>
            </a:br>
            <a:r>
              <a:rPr lang="ru-RU" sz="1400" b="0" dirty="0" smtClean="0">
                <a:latin typeface="Arimo"/>
                <a:ea typeface="Arimo"/>
                <a:cs typeface="Arimo"/>
                <a:sym typeface="Arimo"/>
              </a:rPr>
              <a:t>Правила </a:t>
            </a:r>
            <a:r>
              <a:rPr lang="uk-UA" sz="1400" b="0" dirty="0" smtClean="0">
                <a:latin typeface="Arimo"/>
                <a:ea typeface="Arimo"/>
                <a:cs typeface="Arimo"/>
                <a:sym typeface="Arimo"/>
              </a:rPr>
              <a:t>здійснення операцій не контролюються державними органами або правила регулювання дуже ліберальні.</a:t>
            </a:r>
            <a:endParaRPr lang="uk-UA" sz="1400" b="0" dirty="0">
              <a:latin typeface="Arimo"/>
              <a:ea typeface="Arimo"/>
              <a:cs typeface="Arimo"/>
              <a:sym typeface="Arimo"/>
            </a:endParaRPr>
          </a:p>
        </p:txBody>
      </p:sp>
      <p:sp>
        <p:nvSpPr>
          <p:cNvPr id="565" name="Google Shape;565;p35"/>
          <p:cNvSpPr txBox="1">
            <a:spLocks noGrp="1"/>
          </p:cNvSpPr>
          <p:nvPr>
            <p:ph type="title" idx="4"/>
          </p:nvPr>
        </p:nvSpPr>
        <p:spPr>
          <a:xfrm>
            <a:off x="828886" y="2181514"/>
            <a:ext cx="7271505" cy="393600"/>
          </a:xfrm>
          <a:prstGeom prst="rect">
            <a:avLst/>
          </a:prstGeom>
        </p:spPr>
        <p:txBody>
          <a:bodyPr spcFirstLastPara="1" wrap="square" lIns="91425" tIns="91425" rIns="91425" bIns="91425" anchor="ctr" anchorCtr="0">
            <a:noAutofit/>
          </a:bodyPr>
          <a:lstStyle/>
          <a:p>
            <a:pPr lvl="0"/>
            <a:r>
              <a:rPr lang="uk-UA" dirty="0" smtClean="0"/>
              <a:t>На міжнародних ринках здійснюються:</a:t>
            </a:r>
            <a:endParaRPr dirty="0"/>
          </a:p>
        </p:txBody>
      </p:sp>
      <p:sp>
        <p:nvSpPr>
          <p:cNvPr id="567" name="Google Shape;567;p35"/>
          <p:cNvSpPr txBox="1">
            <a:spLocks noGrp="1"/>
          </p:cNvSpPr>
          <p:nvPr>
            <p:ph type="subTitle" idx="6"/>
          </p:nvPr>
        </p:nvSpPr>
        <p:spPr>
          <a:xfrm>
            <a:off x="828881" y="2575114"/>
            <a:ext cx="2423100" cy="572700"/>
          </a:xfrm>
          <a:prstGeom prst="rect">
            <a:avLst/>
          </a:prstGeom>
        </p:spPr>
        <p:txBody>
          <a:bodyPr spcFirstLastPara="1" wrap="square" lIns="91425" tIns="91425" rIns="91425" bIns="91425" anchor="t" anchorCtr="0">
            <a:noAutofit/>
          </a:bodyPr>
          <a:lstStyle/>
          <a:p>
            <a:pPr marL="0" lvl="0" indent="0">
              <a:buSzPts val="1100"/>
            </a:pPr>
            <a:r>
              <a:rPr lang="uk-UA" dirty="0" smtClean="0"/>
              <a:t>первісна пропозиція дорогоцінних металів найбільшими їх видобувачами</a:t>
            </a:r>
            <a:endParaRPr dirty="0"/>
          </a:p>
        </p:txBody>
      </p:sp>
      <p:sp>
        <p:nvSpPr>
          <p:cNvPr id="568" name="Google Shape;568;p35"/>
          <p:cNvSpPr txBox="1">
            <a:spLocks noGrp="1"/>
          </p:cNvSpPr>
          <p:nvPr>
            <p:ph type="subTitle" idx="7"/>
          </p:nvPr>
        </p:nvSpPr>
        <p:spPr>
          <a:xfrm>
            <a:off x="3360444" y="2575114"/>
            <a:ext cx="2423100" cy="572700"/>
          </a:xfrm>
          <a:prstGeom prst="rect">
            <a:avLst/>
          </a:prstGeom>
        </p:spPr>
        <p:txBody>
          <a:bodyPr spcFirstLastPara="1" wrap="square" lIns="91425" tIns="91425" rIns="91425" bIns="91425" anchor="t" anchorCtr="0">
            <a:noAutofit/>
          </a:bodyPr>
          <a:lstStyle/>
          <a:p>
            <a:pPr marL="0" lvl="0" indent="0">
              <a:buSzPts val="1100"/>
            </a:pPr>
            <a:r>
              <a:rPr lang="uk-UA" dirty="0" smtClean="0"/>
              <a:t>встановлення базової ціни дорогоцінних металів для операцій на регіональних і внутрішніх ринках</a:t>
            </a:r>
            <a:endParaRPr dirty="0"/>
          </a:p>
        </p:txBody>
      </p:sp>
      <p:sp>
        <p:nvSpPr>
          <p:cNvPr id="571" name="Google Shape;571;p35"/>
          <p:cNvSpPr txBox="1">
            <a:spLocks noGrp="1"/>
          </p:cNvSpPr>
          <p:nvPr>
            <p:ph type="subTitle" idx="15"/>
          </p:nvPr>
        </p:nvSpPr>
        <p:spPr>
          <a:xfrm>
            <a:off x="5892013" y="2575114"/>
            <a:ext cx="2423100" cy="572700"/>
          </a:xfrm>
          <a:prstGeom prst="rect">
            <a:avLst/>
          </a:prstGeom>
        </p:spPr>
        <p:txBody>
          <a:bodyPr spcFirstLastPara="1" wrap="square" lIns="91425" tIns="91425" rIns="91425" bIns="91425" anchor="t" anchorCtr="0">
            <a:noAutofit/>
          </a:bodyPr>
          <a:lstStyle/>
          <a:p>
            <a:pPr marL="0" lvl="0" indent="0">
              <a:buSzPts val="1100"/>
            </a:pPr>
            <a:r>
              <a:rPr lang="uk-UA" dirty="0" smtClean="0"/>
              <a:t>інтервенції центральних банків для підтримання ціни металу</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2" descr="image1"/>
          <p:cNvPicPr>
            <a:picLocks noChangeAspect="1" noChangeArrowheads="1"/>
          </p:cNvPicPr>
          <p:nvPr/>
        </p:nvPicPr>
        <p:blipFill>
          <a:blip r:embed="rId2"/>
          <a:srcRect/>
          <a:stretch>
            <a:fillRect/>
          </a:stretch>
        </p:blipFill>
        <p:spPr bwMode="auto">
          <a:xfrm>
            <a:off x="1979712" y="627534"/>
            <a:ext cx="5334000" cy="3810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2" name="Google Shape;492;p29"/>
          <p:cNvSpPr txBox="1">
            <a:spLocks noGrp="1"/>
          </p:cNvSpPr>
          <p:nvPr>
            <p:ph type="subTitle" idx="1"/>
          </p:nvPr>
        </p:nvSpPr>
        <p:spPr>
          <a:xfrm>
            <a:off x="467544" y="627534"/>
            <a:ext cx="7560840" cy="3672408"/>
          </a:xfrm>
          <a:prstGeom prst="rect">
            <a:avLst/>
          </a:prstGeom>
        </p:spPr>
        <p:txBody>
          <a:bodyPr spcFirstLastPara="1" wrap="square" lIns="91425" tIns="91425" rIns="91425" bIns="91425" anchor="t" anchorCtr="0">
            <a:noAutofit/>
          </a:bodyPr>
          <a:lstStyle/>
          <a:p>
            <a:pPr marL="0" indent="0" algn="just"/>
            <a:r>
              <a:rPr lang="uk-UA" sz="1200" i="1" dirty="0" smtClean="0"/>
              <a:t>Регіональні</a:t>
            </a:r>
            <a:r>
              <a:rPr lang="uk-UA" sz="1200" dirty="0" smtClean="0"/>
              <a:t> ринки дорогоцінних металів примикають до світових і також мають міжнародний характер. У своїй основі вони орієнтовані на місцевих, більш дрібних клієнтів.</a:t>
            </a:r>
          </a:p>
          <a:p>
            <a:pPr marL="0" indent="0" algn="just"/>
            <a:endParaRPr lang="uk-UA" sz="1200" i="1" dirty="0" smtClean="0"/>
          </a:p>
          <a:p>
            <a:pPr marL="0" indent="0" algn="just"/>
            <a:r>
              <a:rPr lang="uk-UA" sz="1200" i="1" dirty="0" smtClean="0"/>
              <a:t>Внутрішні</a:t>
            </a:r>
            <a:r>
              <a:rPr lang="uk-UA" sz="1200" dirty="0" smtClean="0"/>
              <a:t> або</a:t>
            </a:r>
            <a:r>
              <a:rPr lang="uk-UA" sz="1200" i="1" dirty="0" smtClean="0"/>
              <a:t> місцеві</a:t>
            </a:r>
            <a:r>
              <a:rPr lang="uk-UA" sz="1200" dirty="0" smtClean="0"/>
              <a:t> ринки </a:t>
            </a:r>
            <a:r>
              <a:rPr lang="ru-RU" sz="1200" dirty="0" smtClean="0"/>
              <a:t>- </a:t>
            </a:r>
            <a:r>
              <a:rPr lang="uk-UA" sz="1200" dirty="0" smtClean="0"/>
              <a:t>це, як правило, ринки однієї або декількох держав. Вони, у свою чергу, поділяються на:</a:t>
            </a:r>
          </a:p>
          <a:p>
            <a:pPr marL="0" lvl="0" indent="0" algn="just">
              <a:buFont typeface="Arial" pitchFamily="34" charset="0"/>
              <a:buChar char="•"/>
            </a:pPr>
            <a:r>
              <a:rPr lang="uk-UA" sz="1200" i="1" dirty="0" smtClean="0"/>
              <a:t>вільні</a:t>
            </a:r>
            <a:r>
              <a:rPr lang="uk-UA" sz="1200" dirty="0" smtClean="0"/>
              <a:t> ринки, на яких держава не обмежує ввіз та вивіз металу, не дуже суворим є механізм регулювання;</a:t>
            </a:r>
          </a:p>
          <a:p>
            <a:pPr marL="0" lvl="0" indent="0" algn="just">
              <a:buFont typeface="Arial" pitchFamily="34" charset="0"/>
              <a:buChar char="•"/>
            </a:pPr>
            <a:r>
              <a:rPr lang="uk-UA" sz="1200" i="1" dirty="0" smtClean="0"/>
              <a:t>контрольовані</a:t>
            </a:r>
            <a:r>
              <a:rPr lang="uk-UA" sz="1200" dirty="0" smtClean="0"/>
              <a:t> ринки, на яких для резидентів встановлюються досить суворі правила, а права нерезидентів можуть обмежуватися, аж до заборони здійснення операцій з дорогоцінними металами.</a:t>
            </a:r>
          </a:p>
          <a:p>
            <a:pPr marL="0" indent="0" algn="just"/>
            <a:endParaRPr lang="uk-UA" sz="1200" dirty="0" smtClean="0"/>
          </a:p>
          <a:p>
            <a:pPr marL="0" indent="0" algn="just"/>
            <a:r>
              <a:rPr lang="uk-UA" sz="1200" dirty="0" smtClean="0"/>
              <a:t>Залежно</a:t>
            </a:r>
            <a:r>
              <a:rPr lang="uk-UA" sz="1200" i="1" dirty="0" smtClean="0"/>
              <a:t> від наявності металів у кожній операції</a:t>
            </a:r>
            <a:r>
              <a:rPr lang="uk-UA" sz="1200" dirty="0" smtClean="0"/>
              <a:t> ринок дорогоцінних металів умовно поділяють на: </a:t>
            </a:r>
          </a:p>
          <a:p>
            <a:pPr marL="0" indent="0" algn="just">
              <a:buFont typeface="Arial" pitchFamily="34" charset="0"/>
              <a:buChar char="•"/>
            </a:pPr>
            <a:r>
              <a:rPr lang="uk-UA" sz="1200" dirty="0" smtClean="0"/>
              <a:t>ринок наявного металу </a:t>
            </a:r>
          </a:p>
          <a:p>
            <a:pPr marL="0" indent="0" algn="just">
              <a:buFont typeface="Arial" pitchFamily="34" charset="0"/>
              <a:buChar char="•"/>
            </a:pPr>
            <a:r>
              <a:rPr lang="uk-UA" sz="1200" dirty="0" smtClean="0"/>
              <a:t>ринок безготівкового («паперового») металу.</a:t>
            </a:r>
          </a:p>
          <a:p>
            <a:pPr marL="0" indent="0" algn="just">
              <a:buFont typeface="Arial" pitchFamily="34" charset="0"/>
              <a:buChar char="•"/>
            </a:pPr>
            <a:endParaRPr lang="uk-UA" sz="1200" dirty="0" smtClean="0"/>
          </a:p>
          <a:p>
            <a:pPr marL="0" indent="0" algn="just"/>
            <a:r>
              <a:rPr lang="uk-UA" sz="1200" dirty="0" smtClean="0"/>
              <a:t>Ринок дорогоцінних металів поділяють також на:</a:t>
            </a:r>
          </a:p>
          <a:p>
            <a:pPr marL="0" lvl="1" indent="0" algn="just">
              <a:buFont typeface="Arial" pitchFamily="34" charset="0"/>
              <a:buChar char="•"/>
            </a:pPr>
            <a:r>
              <a:rPr lang="uk-UA" sz="1200" i="1" dirty="0" smtClean="0"/>
              <a:t>оптовий,</a:t>
            </a:r>
            <a:r>
              <a:rPr lang="uk-UA" sz="1200" dirty="0" smtClean="0"/>
              <a:t> де здійснюється рух значних обсягів металів від постачальників до споживачів на внутрішньому ринку (включає також міжбанківський ринок);</a:t>
            </a:r>
          </a:p>
          <a:p>
            <a:pPr marL="0" lvl="1" indent="0" algn="just">
              <a:buFont typeface="Arial" pitchFamily="34" charset="0"/>
              <a:buChar char="•"/>
            </a:pPr>
            <a:r>
              <a:rPr lang="uk-UA" sz="1200" i="1" dirty="0" smtClean="0"/>
              <a:t>роздрібний</a:t>
            </a:r>
            <a:r>
              <a:rPr lang="uk-UA" sz="1200" dirty="0" smtClean="0"/>
              <a:t> ринок, де здійснюється поставка дорогоцінних металів до споживачів та дрібних інвесторів на внутрішньому ринку.</a:t>
            </a:r>
          </a:p>
          <a:p>
            <a:pPr marL="0" indent="0" algn="just">
              <a:buFont typeface="Arial" pitchFamily="34" charset="0"/>
              <a:buChar char="•"/>
            </a:pPr>
            <a:endParaRPr lang="uk-UA" sz="1200" dirty="0"/>
          </a:p>
        </p:txBody>
      </p:sp>
      <p:grpSp>
        <p:nvGrpSpPr>
          <p:cNvPr id="493" name="Google Shape;493;p29"/>
          <p:cNvGrpSpPr/>
          <p:nvPr/>
        </p:nvGrpSpPr>
        <p:grpSpPr>
          <a:xfrm>
            <a:off x="7812360" y="-956642"/>
            <a:ext cx="2456275" cy="2446425"/>
            <a:chOff x="8831730" y="3310349"/>
            <a:chExt cx="2456275" cy="2446425"/>
          </a:xfrm>
        </p:grpSpPr>
        <p:sp>
          <p:nvSpPr>
            <p:cNvPr id="494" name="Google Shape;494;p29"/>
            <p:cNvSpPr/>
            <p:nvPr/>
          </p:nvSpPr>
          <p:spPr>
            <a:xfrm>
              <a:off x="9573867" y="4045919"/>
              <a:ext cx="975600" cy="975600"/>
            </a:xfrm>
            <a:prstGeom prst="ellipse">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5" name="Google Shape;495;p29"/>
            <p:cNvSpPr/>
            <p:nvPr/>
          </p:nvSpPr>
          <p:spPr>
            <a:xfrm>
              <a:off x="9238920" y="3710972"/>
              <a:ext cx="1648461" cy="1648464"/>
            </a:xfrm>
            <a:custGeom>
              <a:avLst/>
              <a:gdLst/>
              <a:ahLst/>
              <a:cxnLst/>
              <a:rect l="l" t="t" r="r" b="b"/>
              <a:pathLst>
                <a:path w="264" h="264" extrusionOk="0">
                  <a:moveTo>
                    <a:pt x="132" y="264"/>
                  </a:moveTo>
                  <a:cubicBezTo>
                    <a:pt x="59" y="264"/>
                    <a:pt x="0" y="205"/>
                    <a:pt x="0" y="132"/>
                  </a:cubicBezTo>
                  <a:cubicBezTo>
                    <a:pt x="0" y="60"/>
                    <a:pt x="59" y="0"/>
                    <a:pt x="132" y="0"/>
                  </a:cubicBezTo>
                  <a:cubicBezTo>
                    <a:pt x="204" y="0"/>
                    <a:pt x="264" y="60"/>
                    <a:pt x="264" y="132"/>
                  </a:cubicBezTo>
                  <a:cubicBezTo>
                    <a:pt x="264" y="205"/>
                    <a:pt x="204" y="264"/>
                    <a:pt x="132" y="264"/>
                  </a:cubicBezTo>
                  <a:close/>
                  <a:moveTo>
                    <a:pt x="132" y="12"/>
                  </a:moveTo>
                  <a:cubicBezTo>
                    <a:pt x="65" y="12"/>
                    <a:pt x="11" y="66"/>
                    <a:pt x="11" y="132"/>
                  </a:cubicBezTo>
                  <a:cubicBezTo>
                    <a:pt x="11" y="199"/>
                    <a:pt x="65" y="253"/>
                    <a:pt x="132" y="253"/>
                  </a:cubicBezTo>
                  <a:cubicBezTo>
                    <a:pt x="198" y="253"/>
                    <a:pt x="252" y="199"/>
                    <a:pt x="252" y="132"/>
                  </a:cubicBezTo>
                  <a:cubicBezTo>
                    <a:pt x="252" y="66"/>
                    <a:pt x="198" y="12"/>
                    <a:pt x="132" y="1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6" name="Google Shape;496;p29"/>
            <p:cNvSpPr/>
            <p:nvPr/>
          </p:nvSpPr>
          <p:spPr>
            <a:xfrm>
              <a:off x="8831730" y="3310349"/>
              <a:ext cx="2456275" cy="2446425"/>
            </a:xfrm>
            <a:custGeom>
              <a:avLst/>
              <a:gdLst/>
              <a:ahLst/>
              <a:cxnLst/>
              <a:rect l="l" t="t" r="r" b="b"/>
              <a:pathLst>
                <a:path w="393" h="392" extrusionOk="0">
                  <a:moveTo>
                    <a:pt x="197" y="392"/>
                  </a:moveTo>
                  <a:cubicBezTo>
                    <a:pt x="89" y="392"/>
                    <a:pt x="0" y="304"/>
                    <a:pt x="0" y="196"/>
                  </a:cubicBezTo>
                  <a:cubicBezTo>
                    <a:pt x="0" y="88"/>
                    <a:pt x="89" y="0"/>
                    <a:pt x="197" y="0"/>
                  </a:cubicBezTo>
                  <a:cubicBezTo>
                    <a:pt x="305" y="0"/>
                    <a:pt x="393" y="88"/>
                    <a:pt x="393" y="196"/>
                  </a:cubicBezTo>
                  <a:cubicBezTo>
                    <a:pt x="393" y="304"/>
                    <a:pt x="305" y="392"/>
                    <a:pt x="197" y="392"/>
                  </a:cubicBezTo>
                  <a:close/>
                  <a:moveTo>
                    <a:pt x="197" y="11"/>
                  </a:moveTo>
                  <a:cubicBezTo>
                    <a:pt x="95" y="11"/>
                    <a:pt x="12" y="94"/>
                    <a:pt x="12" y="196"/>
                  </a:cubicBezTo>
                  <a:cubicBezTo>
                    <a:pt x="12" y="298"/>
                    <a:pt x="95" y="381"/>
                    <a:pt x="197" y="381"/>
                  </a:cubicBezTo>
                  <a:cubicBezTo>
                    <a:pt x="299" y="381"/>
                    <a:pt x="382" y="298"/>
                    <a:pt x="382" y="196"/>
                  </a:cubicBezTo>
                  <a:cubicBezTo>
                    <a:pt x="382" y="94"/>
                    <a:pt x="299" y="11"/>
                    <a:pt x="197" y="1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28"/>
          <p:cNvSpPr txBox="1">
            <a:spLocks noGrp="1"/>
          </p:cNvSpPr>
          <p:nvPr>
            <p:ph type="title"/>
          </p:nvPr>
        </p:nvSpPr>
        <p:spPr>
          <a:xfrm>
            <a:off x="1871272" y="611160"/>
            <a:ext cx="4932976" cy="841800"/>
          </a:xfrm>
          <a:prstGeom prst="rect">
            <a:avLst/>
          </a:prstGeom>
        </p:spPr>
        <p:txBody>
          <a:bodyPr spcFirstLastPara="1" wrap="square" lIns="91425" tIns="91425" rIns="91425" bIns="91425" anchor="ctr" anchorCtr="0">
            <a:noAutofit/>
          </a:bodyPr>
          <a:lstStyle/>
          <a:p>
            <a:r>
              <a:rPr lang="uk-UA" sz="2400" dirty="0" smtClean="0"/>
              <a:t>Регулювання ринку дорогоцінних металів</a:t>
            </a:r>
            <a:endParaRPr lang="uk-UA" sz="2400" dirty="0"/>
          </a:p>
        </p:txBody>
      </p:sp>
      <p:sp>
        <p:nvSpPr>
          <p:cNvPr id="482" name="Google Shape;482;p28"/>
          <p:cNvSpPr txBox="1">
            <a:spLocks noGrp="1"/>
          </p:cNvSpPr>
          <p:nvPr>
            <p:ph type="title" idx="2"/>
          </p:nvPr>
        </p:nvSpPr>
        <p:spPr>
          <a:xfrm>
            <a:off x="683568" y="555526"/>
            <a:ext cx="936104" cy="93610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de" sz="4800" dirty="0" smtClean="0"/>
              <a:t>0</a:t>
            </a:r>
            <a:r>
              <a:rPr lang="uk-UA" sz="4800" dirty="0" smtClean="0"/>
              <a:t>2</a:t>
            </a:r>
            <a:endParaRPr sz="4800" dirty="0"/>
          </a:p>
        </p:txBody>
      </p:sp>
      <p:sp>
        <p:nvSpPr>
          <p:cNvPr id="483" name="Google Shape;483;p28"/>
          <p:cNvSpPr txBox="1">
            <a:spLocks noGrp="1"/>
          </p:cNvSpPr>
          <p:nvPr>
            <p:ph type="subTitle" idx="1"/>
          </p:nvPr>
        </p:nvSpPr>
        <p:spPr>
          <a:xfrm>
            <a:off x="683568" y="1851670"/>
            <a:ext cx="7956456" cy="2592288"/>
          </a:xfrm>
          <a:prstGeom prst="rect">
            <a:avLst/>
          </a:prstGeom>
          <a:noFill/>
        </p:spPr>
        <p:txBody>
          <a:bodyPr spcFirstLastPara="1" wrap="square" lIns="91425" tIns="91425" rIns="91425" bIns="91425" anchor="ctr" anchorCtr="0">
            <a:noAutofit/>
          </a:bodyPr>
          <a:lstStyle/>
          <a:p>
            <a:pPr marL="0" indent="0" algn="just"/>
            <a:r>
              <a:rPr lang="uk-UA" sz="1100" dirty="0" smtClean="0"/>
              <a:t>Вихід Національного банку України на світовий ринок банківських металів дозволив приєднатися до світової практики, згідно з якою більшість центральних банків самостійно не утримують золоті резерви, а користуються послугами окремих центральних банків (Федеральний резервний банк Нью-Йорка, Банк Англії) чи комерційних банків, які спеціалізуються на утриманні золотих запасів.</a:t>
            </a:r>
          </a:p>
          <a:p>
            <a:pPr marL="0" indent="0" algn="just"/>
            <a:r>
              <a:rPr lang="uk-UA" sz="1100" dirty="0" smtClean="0"/>
              <a:t>Для обліку операцій з банківськими металами та складання фінансової звітності використовуються офіційні (облікові) курси банківських металів, встановлені Національним банком.</a:t>
            </a:r>
          </a:p>
          <a:p>
            <a:pPr marL="0" indent="0" algn="just"/>
            <a:r>
              <a:rPr lang="uk-UA" sz="1100" dirty="0" smtClean="0"/>
              <a:t>Уповноважені банки здійснюють операції з фізичною поставкою банківських металів за умови наявності сертифіката якості цих металів.</a:t>
            </a:r>
          </a:p>
          <a:p>
            <a:pPr marL="0" indent="0" algn="just"/>
            <a:endParaRPr lang="uk-UA" sz="1100" dirty="0" smtClean="0"/>
          </a:p>
          <a:p>
            <a:pPr marL="0" indent="0" algn="just"/>
            <a:r>
              <a:rPr lang="uk-UA" sz="1100" dirty="0" smtClean="0"/>
              <a:t>Для банківських металів, вироблених відповідно до технічних умов, прийнятих Міждержавною радою зі стандартизації, метрології і сертифікації, або Державних стандартів України, у разі потреби видача документа, що підтверджує пробу банківського металу, здійснюється або Національним банком (Державною скарбницею України), або лабораторією, акредитованою відповідно до законодавства України про метрологію та метрологічну діяльність.</a:t>
            </a:r>
          </a:p>
          <a:p>
            <a:pPr marL="0" indent="0" algn="just"/>
            <a:r>
              <a:rPr lang="uk-UA" sz="1100" dirty="0" smtClean="0"/>
              <a:t>Ввезення уповноваженими банками банківських металів в Україну та вивезення цих металів за її межі здійснюються в порядку, установленому законодавством України. Уповноважені банки проводять операції з перевезення банківських металів за умови отримання письмового дозволу Національного банку на перевезення валютних цінностей та інкасацію коштів.</a:t>
            </a:r>
            <a:endParaRPr lang="uk-UA" sz="1100" dirty="0"/>
          </a:p>
        </p:txBody>
      </p:sp>
      <p:grpSp>
        <p:nvGrpSpPr>
          <p:cNvPr id="2" name="Google Shape;484;p28"/>
          <p:cNvGrpSpPr/>
          <p:nvPr/>
        </p:nvGrpSpPr>
        <p:grpSpPr>
          <a:xfrm>
            <a:off x="7740352" y="0"/>
            <a:ext cx="1241802" cy="1234350"/>
            <a:chOff x="7469172" y="156869"/>
            <a:chExt cx="1241802" cy="1234350"/>
          </a:xfrm>
        </p:grpSpPr>
        <p:sp>
          <p:nvSpPr>
            <p:cNvPr id="485" name="Google Shape;485;p28"/>
            <p:cNvSpPr/>
            <p:nvPr/>
          </p:nvSpPr>
          <p:spPr>
            <a:xfrm>
              <a:off x="7863774" y="156869"/>
              <a:ext cx="847200" cy="844500"/>
            </a:xfrm>
            <a:prstGeom prst="rect">
              <a:avLst/>
            </a:prstGeom>
            <a:solidFill>
              <a:schemeClr val="dk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6" name="Google Shape;486;p28"/>
            <p:cNvSpPr/>
            <p:nvPr/>
          </p:nvSpPr>
          <p:spPr>
            <a:xfrm>
              <a:off x="7469172" y="493728"/>
              <a:ext cx="897481" cy="897491"/>
            </a:xfrm>
            <a:custGeom>
              <a:avLst/>
              <a:gdLst/>
              <a:ahLst/>
              <a:cxnLst/>
              <a:rect l="l" t="t" r="r" b="b"/>
              <a:pathLst>
                <a:path w="373" h="373" extrusionOk="0">
                  <a:moveTo>
                    <a:pt x="373" y="373"/>
                  </a:moveTo>
                  <a:lnTo>
                    <a:pt x="0" y="373"/>
                  </a:lnTo>
                  <a:lnTo>
                    <a:pt x="0" y="0"/>
                  </a:lnTo>
                  <a:lnTo>
                    <a:pt x="373" y="0"/>
                  </a:lnTo>
                  <a:lnTo>
                    <a:pt x="373" y="373"/>
                  </a:lnTo>
                  <a:close/>
                  <a:moveTo>
                    <a:pt x="21" y="352"/>
                  </a:moveTo>
                  <a:lnTo>
                    <a:pt x="352" y="352"/>
                  </a:lnTo>
                  <a:lnTo>
                    <a:pt x="352" y="21"/>
                  </a:lnTo>
                  <a:lnTo>
                    <a:pt x="21" y="21"/>
                  </a:lnTo>
                  <a:lnTo>
                    <a:pt x="21" y="3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28"/>
          <p:cNvSpPr txBox="1">
            <a:spLocks noGrp="1"/>
          </p:cNvSpPr>
          <p:nvPr>
            <p:ph type="title"/>
          </p:nvPr>
        </p:nvSpPr>
        <p:spPr>
          <a:xfrm>
            <a:off x="1871272" y="611160"/>
            <a:ext cx="6301128" cy="841800"/>
          </a:xfrm>
          <a:prstGeom prst="rect">
            <a:avLst/>
          </a:prstGeom>
        </p:spPr>
        <p:txBody>
          <a:bodyPr spcFirstLastPara="1" wrap="square" lIns="91425" tIns="91425" rIns="91425" bIns="91425" anchor="ctr" anchorCtr="0">
            <a:noAutofit/>
          </a:bodyPr>
          <a:lstStyle/>
          <a:p>
            <a:r>
              <a:rPr lang="uk-UA" sz="2400" dirty="0" smtClean="0"/>
              <a:t>Суб'єкти ринку дорогоцінних металів, його рух на фінансовому ринку</a:t>
            </a:r>
            <a:endParaRPr lang="uk-UA" sz="2400" dirty="0"/>
          </a:p>
        </p:txBody>
      </p:sp>
      <p:sp>
        <p:nvSpPr>
          <p:cNvPr id="482" name="Google Shape;482;p28"/>
          <p:cNvSpPr txBox="1">
            <a:spLocks noGrp="1"/>
          </p:cNvSpPr>
          <p:nvPr>
            <p:ph type="title" idx="2"/>
          </p:nvPr>
        </p:nvSpPr>
        <p:spPr>
          <a:xfrm>
            <a:off x="683568" y="555526"/>
            <a:ext cx="936104" cy="93610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de" sz="4800" dirty="0" smtClean="0"/>
              <a:t>0</a:t>
            </a:r>
            <a:r>
              <a:rPr lang="uk-UA" sz="4800" dirty="0" smtClean="0"/>
              <a:t>3</a:t>
            </a:r>
            <a:endParaRPr sz="4800" dirty="0"/>
          </a:p>
        </p:txBody>
      </p:sp>
      <p:sp>
        <p:nvSpPr>
          <p:cNvPr id="9" name="Google Shape;565;p35"/>
          <p:cNvSpPr txBox="1">
            <a:spLocks/>
          </p:cNvSpPr>
          <p:nvPr/>
        </p:nvSpPr>
        <p:spPr>
          <a:xfrm>
            <a:off x="611560" y="2181514"/>
            <a:ext cx="7848872" cy="393600"/>
          </a:xfrm>
          <a:prstGeom prst="rect">
            <a:avLst/>
          </a:prstGeom>
          <a:solidFill>
            <a:schemeClr val="bg2"/>
          </a:solidFill>
        </p:spPr>
        <p:txBody>
          <a:bodyPr spcFirstLastPara="1" wrap="square" lIns="91425" tIns="91425" rIns="91425" bIns="91425" anchor="ctr" anchorCtr="0">
            <a:noAutofit/>
          </a:bodyPr>
          <a:lstStyle/>
          <a:p>
            <a:pPr lvl="0" algn="ctr"/>
            <a:r>
              <a:rPr lang="uk-UA" sz="2000" b="1" dirty="0" smtClean="0">
                <a:solidFill>
                  <a:schemeClr val="dk1"/>
                </a:solidFill>
                <a:latin typeface="Ubuntu Mono"/>
                <a:ea typeface="Ubuntu Mono"/>
                <a:cs typeface="Ubuntu Mono"/>
                <a:sym typeface="Ubuntu Mono"/>
              </a:rPr>
              <a:t>До складу учасників ринку дорогоцінних металів входять</a:t>
            </a:r>
          </a:p>
        </p:txBody>
      </p:sp>
      <p:sp>
        <p:nvSpPr>
          <p:cNvPr id="10" name="Google Shape;567;p35"/>
          <p:cNvSpPr txBox="1">
            <a:spLocks noGrp="1"/>
          </p:cNvSpPr>
          <p:nvPr>
            <p:ph type="subTitle" idx="4294967295"/>
          </p:nvPr>
        </p:nvSpPr>
        <p:spPr>
          <a:xfrm>
            <a:off x="611560" y="2575114"/>
            <a:ext cx="2640421" cy="572700"/>
          </a:xfrm>
          <a:prstGeom prst="rect">
            <a:avLst/>
          </a:prstGeom>
        </p:spPr>
        <p:txBody>
          <a:bodyPr spcFirstLastPara="1" wrap="square" lIns="91425" tIns="91425" rIns="91425" bIns="91425" anchor="t" anchorCtr="0">
            <a:noAutofit/>
          </a:bodyPr>
          <a:lstStyle/>
          <a:p>
            <a:pPr marL="0" lvl="0" indent="0" algn="ctr">
              <a:buNone/>
            </a:pPr>
            <a:r>
              <a:rPr lang="uk-UA" dirty="0" smtClean="0">
                <a:solidFill>
                  <a:schemeClr val="dk1"/>
                </a:solidFill>
                <a:latin typeface="Arimo"/>
                <a:ea typeface="Arimo"/>
                <a:cs typeface="Arimo"/>
                <a:sym typeface="Arimo"/>
              </a:rPr>
              <a:t>постачальники металу (видобувні компанії, асоціації виробників, </a:t>
            </a:r>
            <a:r>
              <a:rPr lang="uk-UA" dirty="0" err="1" smtClean="0">
                <a:solidFill>
                  <a:schemeClr val="dk1"/>
                </a:solidFill>
                <a:latin typeface="Arimo"/>
                <a:ea typeface="Arimo"/>
                <a:cs typeface="Arimo"/>
                <a:sym typeface="Arimo"/>
              </a:rPr>
              <a:t>афінажні</a:t>
            </a:r>
            <a:r>
              <a:rPr lang="uk-UA" dirty="0" smtClean="0">
                <a:solidFill>
                  <a:schemeClr val="dk1"/>
                </a:solidFill>
                <a:latin typeface="Arimo"/>
                <a:ea typeface="Arimo"/>
                <a:cs typeface="Arimo"/>
                <a:sym typeface="Arimo"/>
              </a:rPr>
              <a:t> підприємства тощо)</a:t>
            </a:r>
          </a:p>
        </p:txBody>
      </p:sp>
      <p:sp>
        <p:nvSpPr>
          <p:cNvPr id="11" name="Google Shape;568;p35"/>
          <p:cNvSpPr txBox="1">
            <a:spLocks noGrp="1"/>
          </p:cNvSpPr>
          <p:nvPr>
            <p:ph type="subTitle" idx="4294967295"/>
          </p:nvPr>
        </p:nvSpPr>
        <p:spPr>
          <a:xfrm>
            <a:off x="3275856" y="2575114"/>
            <a:ext cx="2423100" cy="572700"/>
          </a:xfrm>
          <a:prstGeom prst="rect">
            <a:avLst/>
          </a:prstGeom>
        </p:spPr>
        <p:txBody>
          <a:bodyPr spcFirstLastPara="1" wrap="square" lIns="91425" tIns="91425" rIns="91425" bIns="91425" anchor="t" anchorCtr="0">
            <a:noAutofit/>
          </a:bodyPr>
          <a:lstStyle/>
          <a:p>
            <a:pPr marL="0" lvl="0" indent="0" algn="ctr">
              <a:buNone/>
            </a:pPr>
            <a:r>
              <a:rPr lang="uk-UA" dirty="0" smtClean="0">
                <a:solidFill>
                  <a:schemeClr val="dk1"/>
                </a:solidFill>
                <a:latin typeface="Arimo"/>
                <a:ea typeface="Arimo"/>
                <a:cs typeface="Arimo"/>
                <a:sym typeface="Arimo"/>
              </a:rPr>
              <a:t>спеціалізовані посередники (комерційні та інвестиційні банки, дилерські компанії)</a:t>
            </a:r>
          </a:p>
        </p:txBody>
      </p:sp>
      <p:sp>
        <p:nvSpPr>
          <p:cNvPr id="12" name="Google Shape;571;p35"/>
          <p:cNvSpPr txBox="1">
            <a:spLocks noGrp="1"/>
          </p:cNvSpPr>
          <p:nvPr>
            <p:ph type="subTitle" idx="4294967295"/>
          </p:nvPr>
        </p:nvSpPr>
        <p:spPr>
          <a:xfrm>
            <a:off x="5724128" y="2575114"/>
            <a:ext cx="2664296" cy="572700"/>
          </a:xfrm>
          <a:prstGeom prst="rect">
            <a:avLst/>
          </a:prstGeom>
        </p:spPr>
        <p:txBody>
          <a:bodyPr spcFirstLastPara="1" wrap="square" lIns="91425" tIns="91425" rIns="91425" bIns="91425" anchor="t" anchorCtr="0">
            <a:noAutofit/>
          </a:bodyPr>
          <a:lstStyle/>
          <a:p>
            <a:pPr marL="0" indent="0" algn="ctr">
              <a:buNone/>
            </a:pPr>
            <a:r>
              <a:rPr lang="uk-UA" dirty="0" smtClean="0">
                <a:solidFill>
                  <a:schemeClr val="dk1"/>
                </a:solidFill>
                <a:latin typeface="Arimo"/>
                <a:ea typeface="Arimo"/>
                <a:cs typeface="Arimo"/>
                <a:sym typeface="Arimo"/>
              </a:rPr>
              <a:t>фінансові і промислові споживачі (центральні банки, інвестори, </a:t>
            </a:r>
            <a:r>
              <a:rPr lang="uk-UA" dirty="0" err="1" smtClean="0">
                <a:solidFill>
                  <a:schemeClr val="dk1"/>
                </a:solidFill>
                <a:latin typeface="Arimo"/>
                <a:ea typeface="Arimo"/>
                <a:cs typeface="Arimo"/>
                <a:sym typeface="Arimo"/>
              </a:rPr>
              <a:t>афінажні</a:t>
            </a:r>
            <a:r>
              <a:rPr lang="uk-UA" dirty="0" smtClean="0">
                <a:solidFill>
                  <a:schemeClr val="dk1"/>
                </a:solidFill>
                <a:latin typeface="Arimo"/>
                <a:ea typeface="Arimo"/>
                <a:cs typeface="Arimo"/>
                <a:sym typeface="Arimo"/>
              </a:rPr>
              <a:t> заводи, ювелірні підприємства, електронне виробництво, дантисти тощо)</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323528" y="915566"/>
            <a:ext cx="7776864" cy="2952328"/>
          </a:xfrm>
        </p:spPr>
        <p:txBody>
          <a:bodyPr/>
          <a:lstStyle/>
          <a:p>
            <a:pPr algn="just">
              <a:buNone/>
            </a:pPr>
            <a:r>
              <a:rPr lang="uk-UA" sz="1200" dirty="0" smtClean="0"/>
              <a:t>	</a:t>
            </a:r>
            <a:r>
              <a:rPr lang="uk-UA" sz="1200" b="1" i="1" dirty="0" smtClean="0"/>
              <a:t>Операції на ринку дорогоцінних металів здійснюють уповноважені банки та Національний банк. Усі інші покупці та продавці банківських металів здійснюють </a:t>
            </a:r>
            <a:r>
              <a:rPr lang="uk-UA" sz="1200" b="1" i="1" dirty="0" err="1" smtClean="0"/>
              <a:t>операцїі</a:t>
            </a:r>
            <a:r>
              <a:rPr lang="uk-UA" sz="1200" b="1" i="1" dirty="0" smtClean="0"/>
              <a:t> з купівлі-продажу банківських металів за посередництвом цих суб'єктів.</a:t>
            </a:r>
            <a:endParaRPr lang="uk-UA" sz="1200" b="1" dirty="0" smtClean="0"/>
          </a:p>
          <a:p>
            <a:pPr algn="just"/>
            <a:endParaRPr lang="uk-UA" sz="1200" dirty="0" smtClean="0"/>
          </a:p>
          <a:p>
            <a:pPr algn="just"/>
            <a:r>
              <a:rPr lang="uk-UA" sz="1200" dirty="0" smtClean="0"/>
              <a:t>Торгівля металом на ринку здійснюється тільки в регламентованій стандартній формі. Тому постачальники відправляють видобутий метал у формі неочищених від домішок зливків до </a:t>
            </a:r>
            <a:r>
              <a:rPr lang="uk-UA" sz="1200" dirty="0" err="1" smtClean="0"/>
              <a:t>афінажних</a:t>
            </a:r>
            <a:r>
              <a:rPr lang="uk-UA" sz="1200" dirty="0" smtClean="0"/>
              <a:t> заводів, де їх доводять до "лондонського стандарту". Після цього він надходить на ринок через</a:t>
            </a:r>
            <a:r>
              <a:rPr lang="uk-UA" sz="1200" i="1" dirty="0" smtClean="0"/>
              <a:t> посередників</a:t>
            </a:r>
            <a:r>
              <a:rPr lang="ru-RU" sz="1200" i="1" dirty="0" smtClean="0"/>
              <a:t>, </a:t>
            </a:r>
            <a:r>
              <a:rPr lang="uk-UA" sz="1200" dirty="0" smtClean="0"/>
              <a:t>які виконують накази-замовлення клієнтів із купівлі-продажу металу. Причому, в залежності від того, як це питання вирішено національним законодавством, постачальники продають метал у неочищених зливках</a:t>
            </a:r>
            <a:r>
              <a:rPr lang="uk-UA" sz="1200" i="1" dirty="0" smtClean="0"/>
              <a:t> </a:t>
            </a:r>
            <a:r>
              <a:rPr lang="uk-UA" sz="1200" b="1" i="1" dirty="0" err="1" smtClean="0"/>
              <a:t>афінажеру</a:t>
            </a:r>
            <a:r>
              <a:rPr lang="uk-UA" sz="1200" dirty="0" smtClean="0"/>
              <a:t> або (частіше) просто передають його для збагачення і він залишається власністю замовника, за винятком періоду його переплавки, коли він знаходиться у рідкому стані і вважається власністю </a:t>
            </a:r>
            <a:r>
              <a:rPr lang="uk-UA" sz="1200" dirty="0" err="1" smtClean="0"/>
              <a:t>афінажера</a:t>
            </a:r>
            <a:r>
              <a:rPr lang="uk-UA" sz="1200" dirty="0" smtClean="0"/>
              <a:t>.</a:t>
            </a:r>
          </a:p>
          <a:p>
            <a:pPr algn="just"/>
            <a:endParaRPr lang="uk-UA" sz="1200" dirty="0" smtClean="0"/>
          </a:p>
          <a:p>
            <a:pPr algn="just"/>
            <a:r>
              <a:rPr lang="uk-UA" sz="1200" dirty="0" smtClean="0"/>
              <a:t>Метал, який купують споживачі у стандартній формі, виготовляється або у формі зливків чи монет, або в іншій формі, в яку зливковий метал переробляється на їх замовлення </a:t>
            </a:r>
            <a:r>
              <a:rPr lang="uk-UA" sz="1200" dirty="0" err="1" smtClean="0"/>
              <a:t>афінажними</a:t>
            </a:r>
            <a:r>
              <a:rPr lang="uk-UA" sz="1200" dirty="0" smtClean="0"/>
              <a:t> заводами. Останні можуть розглядатися і як </a:t>
            </a:r>
            <a:r>
              <a:rPr lang="uk-UA" sz="1200" i="1" dirty="0" smtClean="0"/>
              <a:t>постачальники,</a:t>
            </a:r>
            <a:r>
              <a:rPr lang="uk-UA" sz="1200" dirty="0" smtClean="0"/>
              <a:t> які викуповують метал у добувачів, а потім поставляють його на ринок, і як</a:t>
            </a:r>
            <a:r>
              <a:rPr lang="uk-UA" sz="1200" i="1" dirty="0" smtClean="0"/>
              <a:t> споживачі,</a:t>
            </a:r>
            <a:r>
              <a:rPr lang="uk-UA" sz="1200" dirty="0" smtClean="0"/>
              <a:t> коли купують метал у посередників щоб переробляти його в іншу форму для подальшого постачання промисловим підприємствам.</a:t>
            </a:r>
          </a:p>
          <a:p>
            <a:pPr algn="just"/>
            <a:r>
              <a:rPr lang="uk-UA" sz="1200" dirty="0" smtClean="0"/>
              <a:t/>
            </a:r>
            <a:br>
              <a:rPr lang="uk-UA" sz="1200" dirty="0" smtClean="0"/>
            </a:br>
            <a:endParaRPr lang="uk-UA" sz="1200" dirty="0"/>
          </a:p>
        </p:txBody>
      </p:sp>
    </p:spTree>
  </p:cSld>
  <p:clrMapOvr>
    <a:masterClrMapping/>
  </p:clrMapOvr>
</p:sld>
</file>

<file path=ppt/theme/theme1.xml><?xml version="1.0" encoding="utf-8"?>
<a:theme xmlns:a="http://schemas.openxmlformats.org/drawingml/2006/main" name="Bank Funding Consulting by Slidesgo">
  <a:themeElements>
    <a:clrScheme name="Simple Light">
      <a:dk1>
        <a:srgbClr val="3D404D"/>
      </a:dk1>
      <a:lt1>
        <a:srgbClr val="F0F0F0"/>
      </a:lt1>
      <a:dk2>
        <a:srgbClr val="8EA2FA"/>
      </a:dk2>
      <a:lt2>
        <a:srgbClr val="FFFFFF"/>
      </a:lt2>
      <a:accent1>
        <a:srgbClr val="FFFFFF"/>
      </a:accent1>
      <a:accent2>
        <a:srgbClr val="FFFFFF"/>
      </a:accent2>
      <a:accent3>
        <a:srgbClr val="FFFFFF"/>
      </a:accent3>
      <a:accent4>
        <a:srgbClr val="FFFFFF"/>
      </a:accent4>
      <a:accent5>
        <a:srgbClr val="FFFFFF"/>
      </a:accent5>
      <a:accent6>
        <a:srgbClr val="FFFFFF"/>
      </a:accent6>
      <a:hlink>
        <a:srgbClr val="3D404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1819</Words>
  <Application>Microsoft Office PowerPoint</Application>
  <PresentationFormat>Экран (16:9)</PresentationFormat>
  <Paragraphs>96</Paragraphs>
  <Slides>20</Slides>
  <Notes>15</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Bank Funding Consulting by Slidesgo</vt:lpstr>
      <vt:lpstr>ФІНАНСОВІ ПОСЛУГИ НА РИНКУ ДОРОГОЦІННИХ МЕТАЛІВ</vt:lpstr>
      <vt:lpstr>ПЛАН</vt:lpstr>
      <vt:lpstr>Сутність та роль в економіці ринку дорогоцінних металів</vt:lpstr>
      <vt:lpstr>Міжнародний, або світовий, ринок дорогоцінних металів. Він є всеохоплюючим, на ньому реалізуються угоди з великими партіями металів. Правила здійснення операцій не контролюються державними органами або правила регулювання дуже ліберальні.</vt:lpstr>
      <vt:lpstr>Слайд 5</vt:lpstr>
      <vt:lpstr>Слайд 6</vt:lpstr>
      <vt:lpstr>Регулювання ринку дорогоцінних металів</vt:lpstr>
      <vt:lpstr>Суб'єкти ринку дорогоцінних металів, його рух на фінансовому ринку</vt:lpstr>
      <vt:lpstr>Слайд 9</vt:lpstr>
      <vt:lpstr>Слайд 10</vt:lpstr>
      <vt:lpstr>Фінансові операції та послуги на ринку дорогоцінних металів</vt:lpstr>
      <vt:lpstr>Операції з купівлі-продажу банківських металів уповноважені банки здійснюють на умовах, поданих на рисунку </vt:lpstr>
      <vt:lpstr>Слайд 13</vt:lpstr>
      <vt:lpstr>Слайд 14</vt:lpstr>
      <vt:lpstr>Операції та послуги з купівлі-продажу банківських металів та за ф'ючерсними контрактами проводяться на біржах за гривні уповноваженими банками від свого імені за дорученням і за рахунок коштів клієнтів (резидентів юридичних осіб та фізичних осіб - суб'єктів підприємницької діяльності), а також у межах нормативу ризику загальної відкритої валютної позиції банку та лімітів довгої (короткої) відкритої валютної позиції банку в усіх банківських металах. Такі операції (послуги) здійснюються відповідно до правил, які встановлюються внутрішніми документами бірж із дотриманням вимог законодавства України та нормативно-правових актів Національного банку, що регулюють здійснення операцій з банківськими металами. Внутрішні документи бірж, які регламентують питання проведення операцій з купівлі-продажу банківських металів та з ф'ючерсними контрактами, мають бути погоджені з Національним банком.</vt:lpstr>
      <vt:lpstr>Протягом робочого дня уповноважений банк може продати банківські метали з урахуванням таких основних моментів </vt:lpstr>
      <vt:lpstr>Протягом робочого дня уповноважений банк може продати банківські метали з урахуванням таких основних моментів </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ФІНАНСОВІ ПОСЛУГИ НА РИНКУ ДОРОГОЦІННИХ МЕТАЛІВ</dc:title>
  <cp:lastModifiedBy>V.Chehovska</cp:lastModifiedBy>
  <cp:revision>21</cp:revision>
  <dcterms:modified xsi:type="dcterms:W3CDTF">2024-03-20T12:04:58Z</dcterms:modified>
</cp:coreProperties>
</file>