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7" r:id="rId8"/>
    <p:sldId id="263" r:id="rId9"/>
    <p:sldId id="264" r:id="rId10"/>
    <p:sldId id="266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F96E1-F4F2-4B5A-BC36-9866E8468D1C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8B78D-C01A-4765-853A-D0EF83C4782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1065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Просто </a:t>
            </a:r>
            <a:r>
              <a:rPr lang="uk-UA" dirty="0" err="1"/>
              <a:t>беседка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8B78D-C01A-4765-853A-D0EF83C47821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0953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95842-9546-4776-A640-4D36D95B3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A8009E-A4A6-451B-8934-F5F7C043B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C6E82-2BA2-45BA-B1B1-9B787BF7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69F6-5DF9-4C65-BC9D-DF4B1D5FCF5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2E7682-2F12-439F-9324-408BFCB3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05D3D-DCA1-4C0E-B71C-3D51B0EAE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F310-3822-49E3-9155-E992CEA256B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0011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EE745-A68C-4E75-8288-D99E2CD6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D09383-6716-4AC5-82F2-DDE5AE80C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19A7E5-A77F-42CC-8EEC-00D1B037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69F6-5DF9-4C65-BC9D-DF4B1D5FCF5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B4B3EE-DDE7-44BE-8D0B-C09DE63F4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2418C-B4E8-422A-8B97-CAFA53EEC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F310-3822-49E3-9155-E992CEA256B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286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E5EE222-98FF-4140-BBEC-43E2461B3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64BE92-8DCF-47BD-A19D-496A1CE7E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53F39A-128E-46BA-B6C5-130874C5E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69F6-5DF9-4C65-BC9D-DF4B1D5FCF5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745500-27F6-408F-9F49-9E889B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DDAFE-7F85-4659-8DA9-B317AAFA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F310-3822-49E3-9155-E992CEA256B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65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209CFB-E1AB-4C98-A2BE-A4FA2D670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6BD9ED-E5C2-419D-94B2-6212F96A0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D2E250-607A-4828-AC91-047E8E14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69F6-5DF9-4C65-BC9D-DF4B1D5FCF5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1EAF3F-498E-460E-B0B6-2519D955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4541F6-4BF1-4E29-AAD7-D47E5393D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F310-3822-49E3-9155-E992CEA256B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9466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EDD3C-9DEE-41C4-B22B-CE82A7332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C65DA9-A84C-4DBD-A30A-C1A6C2617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2BF396-969E-4FBE-86A1-00CFE8B1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69F6-5DF9-4C65-BC9D-DF4B1D5FCF5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6D475C-B416-4F64-8A6D-07C447FA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4A618F-E653-4996-9D54-66A3D543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F310-3822-49E3-9155-E992CEA256B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2144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83B95-BF0A-42E7-BF7B-496E36871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72E1A9-5AAB-4632-8E11-DC7E26A88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D82CEA-B859-4504-B548-1DFD99133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C1F96F-D1CA-4927-8006-9D8CF0875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69F6-5DF9-4C65-BC9D-DF4B1D5FCF5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92328-3454-4D61-9B7F-E71CD1B7A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2AE66C-78D4-4E80-8819-25819A4F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F310-3822-49E3-9155-E992CEA256B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457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3C290-3FDC-4918-A84E-BCA9FC16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3A8307-EBB1-40B7-A8ED-B1F004F08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834723-6F88-42E4-892D-5B0A399BB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C34FDA-1E14-4FBB-9009-4A7D871C8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69B173-9698-47D8-80D9-A354D91CB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7BE14D2-5F26-4734-ADAA-392AC4048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69F6-5DF9-4C65-BC9D-DF4B1D5FCF5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3FB2D02-79B2-4E0F-A759-BB66A120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C733E5-3C0B-403F-8EE6-85FF0B1C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F310-3822-49E3-9155-E992CEA256B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0397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C78A7-AEF0-48EA-85B8-18270A7A0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8CB566-E2DE-47FB-B625-583F82B5E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69F6-5DF9-4C65-BC9D-DF4B1D5FCF5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893736-8ACE-4348-837E-E50165EA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E08953-4DE0-48C4-B33A-15FEFDA33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F310-3822-49E3-9155-E992CEA256B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3219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A4CC99-5088-47DD-9963-5A0794B8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69F6-5DF9-4C65-BC9D-DF4B1D5FCF5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140505-A9E6-4A69-A3EF-1CFAE0D4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03B0F3-F1BE-4337-9CCC-4B2D4CC0E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F310-3822-49E3-9155-E992CEA256B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9521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22ABD-6076-4AFF-90F9-4A0B276A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6690B-300F-4291-A18F-C2C1E52BB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D55D7C-88A7-47EC-9DA3-BB35E54C1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4A293F-DD78-4132-8338-5FA06D6CC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69F6-5DF9-4C65-BC9D-DF4B1D5FCF5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FB30FE-3595-406A-AFBA-12CD5439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63E8FF-DA04-4B0D-841E-1BD50833D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F310-3822-49E3-9155-E992CEA256B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819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EEBF-6A6F-4886-BDCB-DF3D87BA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AB12E6-6CCE-4547-BB67-408B8F7AE5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0EDCB0-E3AB-4B69-88D6-3B7EA4490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06FF9-227A-4E0D-B291-6CC031F02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69F6-5DF9-4C65-BC9D-DF4B1D5FCF5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383A75-1050-4DDC-BCAC-7B87045FD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0DDB9F-29DC-454B-BBC5-14707EE4E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DF310-3822-49E3-9155-E992CEA256B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37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7C276-2D67-4A78-8767-D6495644F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AEC259-3961-41E1-BA4E-6C09DDE71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B6390D-13A5-4BEC-8B9D-3F460A55D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569F6-5DF9-4C65-BC9D-DF4B1D5FCF55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4B63C6-1EEA-45C4-9831-CE833F4BA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2EDB4-A897-4116-9A02-9C16ED7A4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DF310-3822-49E3-9155-E992CEA256B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776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853EB-DFB0-448F-A826-A8067325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+mn-lt"/>
              </a:rPr>
              <a:t>Архітектура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E23B8B6-888F-4697-80BF-A02A7E233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6063" y="2123570"/>
            <a:ext cx="4410075" cy="29241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408246-3F8C-48DD-9BB9-CE0986E3D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43" y="1603972"/>
            <a:ext cx="66675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79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E4AC73-7902-4A68-851F-0EA4AB990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925" y="0"/>
            <a:ext cx="5094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82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243BF1-B779-43BA-8F57-363EB7A0D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457" y="0"/>
            <a:ext cx="5769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9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43BF27-564E-45DF-8D6F-65439A11C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587" y="238990"/>
            <a:ext cx="8777844" cy="65833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CA379-CB40-40AC-A1E0-A68F7E8D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34" y="365125"/>
            <a:ext cx="2671948" cy="2081192"/>
          </a:xfrm>
        </p:spPr>
        <p:txBody>
          <a:bodyPr>
            <a:normAutofit/>
          </a:bodyPr>
          <a:lstStyle/>
          <a:p>
            <a:r>
              <a:rPr lang="uk-UA" sz="2400" b="1" dirty="0">
                <a:latin typeface="+mn-lt"/>
              </a:rPr>
              <a:t>Парк </a:t>
            </a:r>
            <a:r>
              <a:rPr lang="uk-UA" sz="2400" b="1" dirty="0" err="1">
                <a:latin typeface="+mn-lt"/>
              </a:rPr>
              <a:t>Бейхай</a:t>
            </a:r>
            <a:r>
              <a:rPr lang="uk-UA" sz="2400" b="1" dirty="0">
                <a:latin typeface="+mn-lt"/>
              </a:rPr>
              <a:t> (Заборонене місто)</a:t>
            </a:r>
          </a:p>
        </p:txBody>
      </p:sp>
    </p:spTree>
    <p:extLst>
      <p:ext uri="{BB962C8B-B14F-4D97-AF65-F5344CB8AC3E}">
        <p14:creationId xmlns:p14="http://schemas.microsoft.com/office/powerpoint/2010/main" val="4236920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F02B3-8D82-4329-A9F7-1D2089A7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27A8D1E-3E07-47CF-A7BC-590E4B7CA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5107" y="213756"/>
            <a:ext cx="7950943" cy="596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61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0105B-A93C-4226-9EE2-929D5FB3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928751" cy="1325563"/>
          </a:xfrm>
        </p:spPr>
        <p:txBody>
          <a:bodyPr/>
          <a:lstStyle/>
          <a:p>
            <a:r>
              <a:rPr lang="uk-UA" dirty="0"/>
              <a:t>Ван </a:t>
            </a:r>
            <a:r>
              <a:rPr lang="uk-UA" dirty="0" err="1"/>
              <a:t>Вей</a:t>
            </a:r>
            <a:endParaRPr lang="uk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22592A8-E258-40C1-AEA7-11B661A37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087" y="171707"/>
            <a:ext cx="3077943" cy="65937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625688-DA0A-4B71-992D-81FD28748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199" y="810120"/>
            <a:ext cx="5715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08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5989EF-EBC5-4D45-9ED6-07EAFF15F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8" b="21068"/>
          <a:stretch/>
        </p:blipFill>
        <p:spPr>
          <a:xfrm>
            <a:off x="1068779" y="1361871"/>
            <a:ext cx="9714016" cy="399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09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891FAD-F119-404A-8DC9-470E6DDF0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5" b="9069"/>
          <a:stretch/>
        </p:blipFill>
        <p:spPr>
          <a:xfrm>
            <a:off x="332510" y="972765"/>
            <a:ext cx="11021290" cy="526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024C11-14EF-41F9-982A-485780184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11841" r="-104" b="18420"/>
          <a:stretch/>
        </p:blipFill>
        <p:spPr>
          <a:xfrm>
            <a:off x="1710048" y="1070043"/>
            <a:ext cx="9369630" cy="397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24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5C4E3-2D84-4C8C-BB02-BEA72751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B1A9CCB-48C2-4FFD-A739-73FB4D6A7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724" r="17549"/>
          <a:stretch/>
        </p:blipFill>
        <p:spPr>
          <a:xfrm>
            <a:off x="1318162" y="651753"/>
            <a:ext cx="8428953" cy="606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00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32513D-C6BE-4409-9AD6-EB89BEB04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79" b="7208"/>
          <a:stretch/>
        </p:blipFill>
        <p:spPr>
          <a:xfrm>
            <a:off x="1448790" y="836578"/>
            <a:ext cx="9923321" cy="497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17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A9EA5C-CDC0-4AEF-B198-F326FA3BC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99" b="10098"/>
          <a:stretch/>
        </p:blipFill>
        <p:spPr>
          <a:xfrm>
            <a:off x="838200" y="680937"/>
            <a:ext cx="5818909" cy="5262664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057C91-B003-433B-9B9B-D59D828295A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7091363" y="1817688"/>
            <a:ext cx="5100637" cy="339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34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438F44-3569-48EF-A4B4-AF082314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27" y="573355"/>
            <a:ext cx="7160326" cy="53702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D9310-5F0B-4498-A7C2-2C8C895932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lang="uk-UA" sz="2000" b="1" dirty="0" err="1"/>
              <a:t>доугун</a:t>
            </a:r>
            <a:endParaRPr lang="uk-UA" sz="2000" b="1" dirty="0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A7820A77-641C-40B3-9301-14DC409A497F}"/>
              </a:ext>
            </a:extLst>
          </p:cNvPr>
          <p:cNvSpPr/>
          <p:nvPr/>
        </p:nvSpPr>
        <p:spPr>
          <a:xfrm flipV="1">
            <a:off x="1874816" y="2764350"/>
            <a:ext cx="3230087" cy="494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608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A9D3346-1FA7-4124-9B63-43152B827B5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83668" y="642026"/>
            <a:ext cx="6869932" cy="496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69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BFE856-6AFF-4A41-BF89-39FF26193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803" y="571500"/>
            <a:ext cx="7982197" cy="59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7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AA437B-D254-4262-A629-B925C137C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930" y="172191"/>
            <a:ext cx="8431480" cy="63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24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4E80D-E576-4E48-9F24-E554BDA5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879"/>
            <a:ext cx="10515600" cy="1021277"/>
          </a:xfrm>
        </p:spPr>
        <p:txBody>
          <a:bodyPr/>
          <a:lstStyle/>
          <a:p>
            <a:pPr algn="ctr"/>
            <a:r>
              <a:rPr lang="uk-UA" dirty="0">
                <a:latin typeface="+mn-lt"/>
              </a:rPr>
              <a:t>Заборонене місто (Пекін), </a:t>
            </a:r>
            <a:br>
              <a:rPr lang="uk-UA" dirty="0">
                <a:latin typeface="+mn-lt"/>
              </a:rPr>
            </a:br>
            <a:r>
              <a:rPr lang="uk-UA" sz="1600" dirty="0" err="1">
                <a:latin typeface="+mn-lt"/>
              </a:rPr>
              <a:t>гугун</a:t>
            </a:r>
            <a:r>
              <a:rPr lang="uk-UA" sz="1600" dirty="0">
                <a:latin typeface="+mn-lt"/>
              </a:rPr>
              <a:t> – палац колишніх імператорів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712F178-600B-47D2-9E0C-388468B8A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1933" y="1163818"/>
            <a:ext cx="8193973" cy="548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29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39804-92F2-4653-A054-45CA3AE7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15" y="365125"/>
            <a:ext cx="1995054" cy="1325563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+mn-lt"/>
              </a:rPr>
              <a:t>Сад </a:t>
            </a:r>
            <a:r>
              <a:rPr lang="uk-UA" sz="3200" b="1" dirty="0" err="1">
                <a:latin typeface="+mn-lt"/>
              </a:rPr>
              <a:t>Юйюань</a:t>
            </a:r>
            <a:endParaRPr lang="uk-UA" sz="3200" b="1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0295CD-8908-40FD-8621-6EAE71ADE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3016" y="375536"/>
            <a:ext cx="9163969" cy="610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054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</Words>
  <Application>Microsoft Office PowerPoint</Application>
  <PresentationFormat>Широкий екран</PresentationFormat>
  <Paragraphs>8</Paragraphs>
  <Slides>18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Архітектура</vt:lpstr>
      <vt:lpstr>Презентація PowerPoint</vt:lpstr>
      <vt:lpstr>Презентація PowerPoint</vt:lpstr>
      <vt:lpstr>доугун</vt:lpstr>
      <vt:lpstr>Презентація PowerPoint</vt:lpstr>
      <vt:lpstr>Презентація PowerPoint</vt:lpstr>
      <vt:lpstr>Презентація PowerPoint</vt:lpstr>
      <vt:lpstr>Заборонене місто (Пекін),  гугун – палац колишніх імператорів</vt:lpstr>
      <vt:lpstr>Сад Юйюань</vt:lpstr>
      <vt:lpstr>Презентація PowerPoint</vt:lpstr>
      <vt:lpstr>Презентація PowerPoint</vt:lpstr>
      <vt:lpstr>Парк Бейхай (Заборонене місто)</vt:lpstr>
      <vt:lpstr>Презентація PowerPoint</vt:lpstr>
      <vt:lpstr>Ван Вей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Тетяна Винарчук</dc:creator>
  <cp:lastModifiedBy>Tetiana Vynarchuk</cp:lastModifiedBy>
  <cp:revision>25</cp:revision>
  <dcterms:created xsi:type="dcterms:W3CDTF">2020-10-04T19:11:49Z</dcterms:created>
  <dcterms:modified xsi:type="dcterms:W3CDTF">2024-03-26T19:05:09Z</dcterms:modified>
</cp:coreProperties>
</file>