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60A216-5094-4E84-A7FF-4FB82C8517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C0FB2B-299D-48E6-974F-564001CE66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uk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1F934-AB08-4042-97F0-673FD3B76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130A1-29EA-4314-A3DD-6EDD4074D72C}" type="datetimeFigureOut">
              <a:rPr lang="uk-UA" smtClean="0"/>
              <a:t>03.11.2020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C74B97-2771-4F43-B4F6-EF75716C6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2A2786-DE84-4DE0-94B4-691BA95F1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41F0D-8040-4282-BA33-DE11341621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36873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6B930-F4B7-452E-BFA8-1AA95F763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A5641F-CD22-417D-8010-98C222258D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1CC2F5-C205-460B-8116-E00E563DC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130A1-29EA-4314-A3DD-6EDD4074D72C}" type="datetimeFigureOut">
              <a:rPr lang="uk-UA" smtClean="0"/>
              <a:t>03.11.2020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C46D5E-A2F9-4FA4-8D6D-70AB8B9ED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A5ACB0-C053-4BB0-8F8A-5D5214FB6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41F0D-8040-4282-BA33-DE11341621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61164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17B512-C9A3-43FE-B96A-E4D5824E98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19BB86-970E-42E7-9A56-19DF4044D6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AB7EC-E652-4C07-87EA-C910EEC13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130A1-29EA-4314-A3DD-6EDD4074D72C}" type="datetimeFigureOut">
              <a:rPr lang="uk-UA" smtClean="0"/>
              <a:t>03.11.2020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B86B42-2564-41E1-9B25-34E22EA79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9482D-6F04-4DEF-BC2C-D7EBBAA74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41F0D-8040-4282-BA33-DE11341621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57718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E2CD3-3386-4353-96A1-6BB594644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D82CA-03A9-46C4-BFC2-4C0C2F0E31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A6EF50-CED5-457D-B7E6-A7256CDB7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130A1-29EA-4314-A3DD-6EDD4074D72C}" type="datetimeFigureOut">
              <a:rPr lang="uk-UA" smtClean="0"/>
              <a:t>03.11.2020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D464F6-FBD4-4FDB-A90A-DD48FD337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C0574A-A7E2-469F-9641-2D5ED5696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41F0D-8040-4282-BA33-DE11341621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4006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A45A8-F8A3-48E6-B43A-699F1E4F4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F7BD39-8B87-43AD-A4AD-E7500A93D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42CDDD-8CB4-44CA-9073-6F88D2A81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130A1-29EA-4314-A3DD-6EDD4074D72C}" type="datetimeFigureOut">
              <a:rPr lang="uk-UA" smtClean="0"/>
              <a:t>03.11.2020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A83148-D76F-4637-8795-F44A66C8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41CE6C-6FFB-4968-A3B0-D9242F764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41F0D-8040-4282-BA33-DE11341621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41803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B8B78-B99D-4238-BEEB-404E58282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83C043-3642-4E33-8FE0-0B30A5815E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E0C985-543F-433E-8295-636EEE61E2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AD7252-9454-4CC6-B982-84559D446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130A1-29EA-4314-A3DD-6EDD4074D72C}" type="datetimeFigureOut">
              <a:rPr lang="uk-UA" smtClean="0"/>
              <a:t>03.11.2020</a:t>
            </a:fld>
            <a:endParaRPr lang="uk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3A1C67-692C-4F3F-A3BF-6F002C8C4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50713D-785E-4949-B468-B36EE5D35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41F0D-8040-4282-BA33-DE11341621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4020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6479E-0422-4B61-8E90-354A0EF56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DBEF13-1D8C-486E-93F3-77420B30C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590E78-EAEF-4DCA-B066-83720221DE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4FCE33-DAE5-4B9E-A57F-5DF91CB4BC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F4AEC9-98BA-446A-A1C1-D7E4626A2C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EBF5DA-46D5-47F3-9CDB-77E65D6ED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130A1-29EA-4314-A3DD-6EDD4074D72C}" type="datetimeFigureOut">
              <a:rPr lang="uk-UA" smtClean="0"/>
              <a:t>03.11.2020</a:t>
            </a:fld>
            <a:endParaRPr lang="uk-U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8A96B3-2896-44EA-8D35-1328723A5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3B457BE-F232-467A-BD9E-30A0AD5F1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41F0D-8040-4282-BA33-DE11341621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4972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C5729-9146-4843-9D47-947F9CFC2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9F7FA3-B30E-4213-A02A-6841C3F0E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130A1-29EA-4314-A3DD-6EDD4074D72C}" type="datetimeFigureOut">
              <a:rPr lang="uk-UA" smtClean="0"/>
              <a:t>03.11.2020</a:t>
            </a:fld>
            <a:endParaRPr lang="uk-U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AAE000-08E8-4D21-B7E4-F7D092837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440056-5986-493C-AEA1-FF930141F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41F0D-8040-4282-BA33-DE11341621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65964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A0E1FD-B135-47C6-A836-A9C3BF38D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130A1-29EA-4314-A3DD-6EDD4074D72C}" type="datetimeFigureOut">
              <a:rPr lang="uk-UA" smtClean="0"/>
              <a:t>03.11.2020</a:t>
            </a:fld>
            <a:endParaRPr lang="uk-U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2C25A1-4C34-4DFC-815B-29BCACF29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C6FD6D-7602-4D0B-B185-4A888E344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41F0D-8040-4282-BA33-DE11341621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9024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224C-34F6-479A-8068-AD8F43EF5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0A6A50-9486-4844-A00F-5E7FC8E1BA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FB0D10-E460-48E9-87A3-F31D47124E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16D4BC-CFA8-49D7-844A-8AD7A1F88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130A1-29EA-4314-A3DD-6EDD4074D72C}" type="datetimeFigureOut">
              <a:rPr lang="uk-UA" smtClean="0"/>
              <a:t>03.11.2020</a:t>
            </a:fld>
            <a:endParaRPr lang="uk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1B7B6E-7532-4F3F-9A17-F2A7078EF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10043-CC79-467E-AB29-5F777B299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41F0D-8040-4282-BA33-DE11341621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9621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A869E-4E5D-4823-96D7-54984C6FD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52F1F2-2FF0-47AB-92FA-F96635F153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6C19BF-C5A2-48D0-8BBC-82E926444B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99ED51-B734-4DEF-A80A-6F9DC0058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130A1-29EA-4314-A3DD-6EDD4074D72C}" type="datetimeFigureOut">
              <a:rPr lang="uk-UA" smtClean="0"/>
              <a:t>03.11.2020</a:t>
            </a:fld>
            <a:endParaRPr lang="uk-U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DFCBF4-4EC9-4B91-A993-FCE13369C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E25288-4850-4183-95F1-0ACB8B3B9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41F0D-8040-4282-BA33-DE11341621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12479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2BEF8F-8391-4200-BD74-B35812709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uk-U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DB5D39-7B6C-4BCB-9760-D358BF5393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uk-U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CB8A9-A6FA-485F-A082-6FE15685C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130A1-29EA-4314-A3DD-6EDD4074D72C}" type="datetimeFigureOut">
              <a:rPr lang="uk-UA" smtClean="0"/>
              <a:t>03.11.2020</a:t>
            </a:fld>
            <a:endParaRPr lang="uk-U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BFBF8-24B2-4CB1-B1F0-D5235931D0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A93489-3045-4F65-85F8-D424E14EAA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41F0D-8040-4282-BA33-DE113416217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55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u-learn.org.ua/p/b38285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0ADDD-319D-4CA1-B062-F5E073F392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42DDCF-4CC2-49D1-81A1-B134AD8EED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CCB2BC7-7E5D-4883-8879-4DEC1023709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831" y="296665"/>
            <a:ext cx="9606338" cy="610028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6079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500DD-3E57-4CD8-9DB4-4DDE67CA10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CFAA77-CF37-4196-89A6-E09634D9E9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D894F2-30A2-4060-8215-613FF3C33F1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238" y="206241"/>
            <a:ext cx="10263883" cy="66517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2738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1A60E-0F49-441A-9DC3-8E4A5EE34C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43EC2C-9D8B-42B8-AAE2-7177A74E80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3CAF85-70E6-40F3-9FD9-2B748466CD6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51371"/>
            <a:ext cx="9144000" cy="640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3410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7E33793-088B-4203-8ABA-39216E157C5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1137" y="156681"/>
            <a:ext cx="8424808" cy="6544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7184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F3BA2F3-78F1-43D5-8928-CFF9EDD0CE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9362" y="74145"/>
            <a:ext cx="7407667" cy="6709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832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1ADCDE9-38C5-4FFA-A89A-817B28E63CC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4009" y="254285"/>
            <a:ext cx="8496728" cy="63494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18092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C7CD2-FEA3-4D49-A8F5-BF2B603A6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1239" y="0"/>
            <a:ext cx="10515600" cy="1325563"/>
          </a:xfrm>
        </p:spPr>
        <p:txBody>
          <a:bodyPr/>
          <a:lstStyle/>
          <a:p>
            <a:r>
              <a:rPr lang="uk-UA" dirty="0"/>
              <a:t>Також були затверджені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04AE2F-E55D-41FD-A877-377A8E38F7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239" y="1150706"/>
            <a:ext cx="11291299" cy="548640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«Порядок виявлення осіб / сімей, які перебувають в СЖО, надання їм соціальних послуг та здійснення соціального супроводу таких осіб / сімей»; 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«Порядок взаємодії центральних та місцевих органів виконавчої влади, органів місцевого самоврядування установ, закладів, організацій, що залучаються до виявлення та здійснення соціального супроводу сімей/осіб, які перебувають у СЖО»; 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«</a:t>
            </a:r>
            <a:r>
              <a:rPr lang="uk-U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Порядок та методичні рекомендації з проведення моніторингу та оцінки якості соціальних послуг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для посилення контролю за наданням та підвищення якості надання соціальних послуг; 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«Порядок визначення потреб населення адміністративно-територіальної одиниці у соціальних послугах» 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забезпечення їх подальшого надання; 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Форми обліку соціальних послуг сім’ям у СЖО; 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«Перелік соціальних послуг, що надаються особам / сім’ям, які перебувають у СЖО і не можуть самостійно їх подолати»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розрізі адміністративно-територіальних одиниць, 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 </a:t>
            </a:r>
            <a:r>
              <a:rPr lang="uk-U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«Методичні рекомендацій щодо інформування населення про соціальні послуги»; </a:t>
            </a:r>
            <a:endParaRPr lang="uk-UA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- «Методичні рекомендації з розрахунку вартості соціальних послуг»; 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uk-UA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«Методичні рекомендації щодо виконання власних (самоврядних)повноважень об’єднаної територіальної громади у сфері соціального захисту населення</a:t>
            </a: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».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«Методичні рекомендації щодо організації соціального замовлення соціальних послуг» з метою надання практичної допомоги в організації соціального замовлення соціальних послуг органами державної влади і місцевого самоврядування та виконавчими органами ОТГ;</a:t>
            </a:r>
            <a:endParaRPr lang="uk-UA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«Методичні рекомендації щодо діяльності об’єднаної територіальної громади у сфері соціального захисту населення та захисту прав дітей» 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"Про затвердження Методичних рекомендацій щодо впровадження інтегрованої системи соціального захисту"</a:t>
            </a:r>
            <a:endParaRPr lang="uk-UA" sz="2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82797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29C4D0F-5574-4B53-A719-AD509191CA4F}"/>
              </a:ext>
            </a:extLst>
          </p:cNvPr>
          <p:cNvSpPr txBox="1"/>
          <p:nvPr/>
        </p:nvSpPr>
        <p:spPr>
          <a:xfrm>
            <a:off x="1839075" y="2433963"/>
            <a:ext cx="8363164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/>
              <a:t>Практичне завдання </a:t>
            </a:r>
          </a:p>
          <a:p>
            <a:endParaRPr lang="uk-UA" dirty="0"/>
          </a:p>
          <a:p>
            <a:pPr algn="ctr"/>
            <a:r>
              <a:rPr lang="uk-UA" sz="3200" dirty="0"/>
              <a:t>Пройти курс </a:t>
            </a:r>
            <a:r>
              <a:rPr lang="uk-UA" sz="1800" b="1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2"/>
              </a:rPr>
              <a:t>https://u-learn.org.ua/p/b38285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835075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273</Words>
  <Application>Microsoft Office PowerPoint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Також були затверджені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Valeriia Ovcharova</dc:creator>
  <cp:lastModifiedBy>Valeriia Ovcharova</cp:lastModifiedBy>
  <cp:revision>9</cp:revision>
  <dcterms:created xsi:type="dcterms:W3CDTF">2020-11-03T06:48:02Z</dcterms:created>
  <dcterms:modified xsi:type="dcterms:W3CDTF">2020-11-03T10:32:15Z</dcterms:modified>
</cp:coreProperties>
</file>