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9" r:id="rId11"/>
    <p:sldId id="273" r:id="rId12"/>
    <p:sldId id="274" r:id="rId13"/>
    <p:sldId id="277" r:id="rId14"/>
    <p:sldId id="275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741"/>
    <a:srgbClr val="F1F1F1"/>
    <a:srgbClr val="001736"/>
    <a:srgbClr val="003374"/>
    <a:srgbClr val="173A8D"/>
    <a:srgbClr val="C9A093"/>
    <a:srgbClr val="385592"/>
    <a:srgbClr val="3A5896"/>
    <a:srgbClr val="1D3C7A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1483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BA5E47-706B-4628-80A2-8506B634537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6126AE6-92BF-4E92-B064-F245E3057606}">
      <dgm:prSet/>
      <dgm:spPr/>
      <dgm:t>
        <a:bodyPr/>
        <a:lstStyle/>
        <a:p>
          <a:r>
            <a:rPr lang="ru-RU" dirty="0" err="1" smtClean="0"/>
            <a:t>Який</a:t>
          </a:r>
          <a:r>
            <a:rPr lang="ru-RU" dirty="0" smtClean="0"/>
            <a:t> </a:t>
          </a:r>
          <a:r>
            <a:rPr lang="ru-RU" dirty="0"/>
            <a:t>святий покровительствує перекладачам</a:t>
          </a:r>
        </a:p>
      </dgm:t>
    </dgm:pt>
    <dgm:pt modelId="{BFB0E0DB-6CE1-4C21-8FDB-EF1F8CDA2326}" type="parTrans" cxnId="{0D61F4D6-2E84-486F-9BC1-878EC0840EFB}">
      <dgm:prSet/>
      <dgm:spPr/>
      <dgm:t>
        <a:bodyPr/>
        <a:lstStyle/>
        <a:p>
          <a:endParaRPr lang="ru-RU"/>
        </a:p>
      </dgm:t>
    </dgm:pt>
    <dgm:pt modelId="{81E37CF8-4FA8-4C32-8B83-E568E86332D0}" type="sibTrans" cxnId="{0D61F4D6-2E84-486F-9BC1-878EC0840EFB}">
      <dgm:prSet/>
      <dgm:spPr/>
      <dgm:t>
        <a:bodyPr/>
        <a:lstStyle/>
        <a:p>
          <a:endParaRPr lang="ru-RU"/>
        </a:p>
      </dgm:t>
    </dgm:pt>
    <dgm:pt modelId="{600B49F5-6C40-4E3C-8C10-D576D4C29981}">
      <dgm:prSet/>
      <dgm:spPr/>
      <dgm:t>
        <a:bodyPr/>
        <a:lstStyle/>
        <a:p>
          <a:r>
            <a:rPr lang="ru-RU" dirty="0" smtClean="0"/>
            <a:t>Як </a:t>
          </a:r>
          <a:r>
            <a:rPr lang="ru-RU" dirty="0"/>
            <a:t>за одне неправільно перекладене слово перекладача прирекли на смерть</a:t>
          </a:r>
        </a:p>
      </dgm:t>
    </dgm:pt>
    <dgm:pt modelId="{63E08FE8-F840-480A-A213-ADC05AF635CC}" type="parTrans" cxnId="{4EE72421-1469-4B73-9572-A96A87337231}">
      <dgm:prSet/>
      <dgm:spPr/>
      <dgm:t>
        <a:bodyPr/>
        <a:lstStyle/>
        <a:p>
          <a:endParaRPr lang="ru-RU"/>
        </a:p>
      </dgm:t>
    </dgm:pt>
    <dgm:pt modelId="{8812597F-804B-45FE-9FEF-C15B607B82B8}" type="sibTrans" cxnId="{4EE72421-1469-4B73-9572-A96A87337231}">
      <dgm:prSet/>
      <dgm:spPr/>
      <dgm:t>
        <a:bodyPr/>
        <a:lstStyle/>
        <a:p>
          <a:endParaRPr lang="ru-RU"/>
        </a:p>
      </dgm:t>
    </dgm:pt>
    <dgm:pt modelId="{EDCACB50-311F-4E0C-BB60-DBFF8E1579C0}">
      <dgm:prSet/>
      <dgm:spPr/>
      <dgm:t>
        <a:bodyPr/>
        <a:lstStyle/>
        <a:p>
          <a:r>
            <a:rPr lang="ru-RU" dirty="0" err="1" smtClean="0"/>
            <a:t>Чому</a:t>
          </a:r>
          <a:r>
            <a:rPr lang="ru-RU" dirty="0" smtClean="0"/>
            <a:t> </a:t>
          </a:r>
          <a:r>
            <a:rPr lang="ru-RU" dirty="0"/>
            <a:t>для перекладу Біблії Мартіну Лютеру треба було відвідувати м'ясобійню </a:t>
          </a:r>
        </a:p>
      </dgm:t>
    </dgm:pt>
    <dgm:pt modelId="{DA5AD4BD-8A97-40AB-A121-4E0D85EE1D0A}" type="parTrans" cxnId="{9D901ED2-72F0-435F-9867-047FD437A493}">
      <dgm:prSet/>
      <dgm:spPr/>
      <dgm:t>
        <a:bodyPr/>
        <a:lstStyle/>
        <a:p>
          <a:endParaRPr lang="ru-RU"/>
        </a:p>
      </dgm:t>
    </dgm:pt>
    <dgm:pt modelId="{2D6F3781-B74C-4B0F-BB64-072B103F7F8E}" type="sibTrans" cxnId="{9D901ED2-72F0-435F-9867-047FD437A493}">
      <dgm:prSet/>
      <dgm:spPr/>
      <dgm:t>
        <a:bodyPr/>
        <a:lstStyle/>
        <a:p>
          <a:endParaRPr lang="ru-RU"/>
        </a:p>
      </dgm:t>
    </dgm:pt>
    <dgm:pt modelId="{092314F1-60DD-468E-88D5-ED472BB9108C}">
      <dgm:prSet/>
      <dgm:spPr/>
      <dgm:t>
        <a:bodyPr/>
        <a:lstStyle/>
        <a:p>
          <a:r>
            <a:rPr lang="ru-RU" dirty="0" smtClean="0"/>
            <a:t>Де </a:t>
          </a:r>
          <a:r>
            <a:rPr lang="ru-RU" dirty="0"/>
            <a:t>знаходиться рай для перекладачів</a:t>
          </a:r>
        </a:p>
      </dgm:t>
    </dgm:pt>
    <dgm:pt modelId="{8CC88D5C-B3E8-482A-8060-512A27679759}" type="parTrans" cxnId="{B5034381-6DD4-4EF9-AC5F-816EF87B657D}">
      <dgm:prSet/>
      <dgm:spPr/>
      <dgm:t>
        <a:bodyPr/>
        <a:lstStyle/>
        <a:p>
          <a:endParaRPr lang="ru-RU"/>
        </a:p>
      </dgm:t>
    </dgm:pt>
    <dgm:pt modelId="{37AC8E16-D0AB-4942-98FA-6DF47805E008}" type="sibTrans" cxnId="{B5034381-6DD4-4EF9-AC5F-816EF87B657D}">
      <dgm:prSet/>
      <dgm:spPr/>
      <dgm:t>
        <a:bodyPr/>
        <a:lstStyle/>
        <a:p>
          <a:endParaRPr lang="ru-RU"/>
        </a:p>
      </dgm:t>
    </dgm:pt>
    <dgm:pt modelId="{E2ABA5B4-EDDC-46D4-B129-85588C2812C9}" type="pres">
      <dgm:prSet presAssocID="{D7BA5E47-706B-4628-80A2-8506B63453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B3FB71-0762-4459-A235-FC965381BF3B}" type="pres">
      <dgm:prSet presAssocID="{092314F1-60DD-468E-88D5-ED472BB9108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C7971F-003E-4BCA-A473-881D71600873}" type="pres">
      <dgm:prSet presAssocID="{37AC8E16-D0AB-4942-98FA-6DF47805E008}" presName="sibTrans" presStyleCnt="0"/>
      <dgm:spPr/>
    </dgm:pt>
    <dgm:pt modelId="{6F8F03B1-F4ED-44E8-82CA-432AD2889229}" type="pres">
      <dgm:prSet presAssocID="{EDCACB50-311F-4E0C-BB60-DBFF8E1579C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7E2E0-CE5A-4593-BEF8-4968323A4366}" type="pres">
      <dgm:prSet presAssocID="{2D6F3781-B74C-4B0F-BB64-072B103F7F8E}" presName="sibTrans" presStyleCnt="0"/>
      <dgm:spPr/>
    </dgm:pt>
    <dgm:pt modelId="{23C43C0A-0418-440D-9C8E-A5B343D615D4}" type="pres">
      <dgm:prSet presAssocID="{600B49F5-6C40-4E3C-8C10-D576D4C299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B6D29-F41B-4425-9969-6B640E10D6EB}" type="pres">
      <dgm:prSet presAssocID="{8812597F-804B-45FE-9FEF-C15B607B82B8}" presName="sibTrans" presStyleCnt="0"/>
      <dgm:spPr/>
    </dgm:pt>
    <dgm:pt modelId="{2492DCD2-C29A-4D1A-A4A0-74AA13BCCDEA}" type="pres">
      <dgm:prSet presAssocID="{16126AE6-92BF-4E92-B064-F245E305760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65C08C-4C7C-4BCA-95A8-C5740975046D}" type="presOf" srcId="{D7BA5E47-706B-4628-80A2-8506B6345377}" destId="{E2ABA5B4-EDDC-46D4-B129-85588C2812C9}" srcOrd="0" destOrd="0" presId="urn:microsoft.com/office/officeart/2005/8/layout/default"/>
    <dgm:cxn modelId="{4EE72421-1469-4B73-9572-A96A87337231}" srcId="{D7BA5E47-706B-4628-80A2-8506B6345377}" destId="{600B49F5-6C40-4E3C-8C10-D576D4C29981}" srcOrd="2" destOrd="0" parTransId="{63E08FE8-F840-480A-A213-ADC05AF635CC}" sibTransId="{8812597F-804B-45FE-9FEF-C15B607B82B8}"/>
    <dgm:cxn modelId="{1B6B65D3-3850-4AF1-838E-E15DE554AD4A}" type="presOf" srcId="{EDCACB50-311F-4E0C-BB60-DBFF8E1579C0}" destId="{6F8F03B1-F4ED-44E8-82CA-432AD2889229}" srcOrd="0" destOrd="0" presId="urn:microsoft.com/office/officeart/2005/8/layout/default"/>
    <dgm:cxn modelId="{0D61F4D6-2E84-486F-9BC1-878EC0840EFB}" srcId="{D7BA5E47-706B-4628-80A2-8506B6345377}" destId="{16126AE6-92BF-4E92-B064-F245E3057606}" srcOrd="3" destOrd="0" parTransId="{BFB0E0DB-6CE1-4C21-8FDB-EF1F8CDA2326}" sibTransId="{81E37CF8-4FA8-4C32-8B83-E568E86332D0}"/>
    <dgm:cxn modelId="{89BD9967-BD1B-4F29-8CAD-21EF940F2B45}" type="presOf" srcId="{092314F1-60DD-468E-88D5-ED472BB9108C}" destId="{79B3FB71-0762-4459-A235-FC965381BF3B}" srcOrd="0" destOrd="0" presId="urn:microsoft.com/office/officeart/2005/8/layout/default"/>
    <dgm:cxn modelId="{B5034381-6DD4-4EF9-AC5F-816EF87B657D}" srcId="{D7BA5E47-706B-4628-80A2-8506B6345377}" destId="{092314F1-60DD-468E-88D5-ED472BB9108C}" srcOrd="0" destOrd="0" parTransId="{8CC88D5C-B3E8-482A-8060-512A27679759}" sibTransId="{37AC8E16-D0AB-4942-98FA-6DF47805E008}"/>
    <dgm:cxn modelId="{9D901ED2-72F0-435F-9867-047FD437A493}" srcId="{D7BA5E47-706B-4628-80A2-8506B6345377}" destId="{EDCACB50-311F-4E0C-BB60-DBFF8E1579C0}" srcOrd="1" destOrd="0" parTransId="{DA5AD4BD-8A97-40AB-A121-4E0D85EE1D0A}" sibTransId="{2D6F3781-B74C-4B0F-BB64-072B103F7F8E}"/>
    <dgm:cxn modelId="{566B3BEF-4E8E-4F01-879A-7776DE0552BE}" type="presOf" srcId="{600B49F5-6C40-4E3C-8C10-D576D4C29981}" destId="{23C43C0A-0418-440D-9C8E-A5B343D615D4}" srcOrd="0" destOrd="0" presId="urn:microsoft.com/office/officeart/2005/8/layout/default"/>
    <dgm:cxn modelId="{AD474013-EFD4-4044-B35A-8EBB54239614}" type="presOf" srcId="{16126AE6-92BF-4E92-B064-F245E3057606}" destId="{2492DCD2-C29A-4D1A-A4A0-74AA13BCCDEA}" srcOrd="0" destOrd="0" presId="urn:microsoft.com/office/officeart/2005/8/layout/default"/>
    <dgm:cxn modelId="{D9894EBA-29CE-47A9-8649-71A7DBB72C75}" type="presParOf" srcId="{E2ABA5B4-EDDC-46D4-B129-85588C2812C9}" destId="{79B3FB71-0762-4459-A235-FC965381BF3B}" srcOrd="0" destOrd="0" presId="urn:microsoft.com/office/officeart/2005/8/layout/default"/>
    <dgm:cxn modelId="{A979576C-BCEE-4450-829D-C52BDB4E613B}" type="presParOf" srcId="{E2ABA5B4-EDDC-46D4-B129-85588C2812C9}" destId="{9FC7971F-003E-4BCA-A473-881D71600873}" srcOrd="1" destOrd="0" presId="urn:microsoft.com/office/officeart/2005/8/layout/default"/>
    <dgm:cxn modelId="{4C52F00D-99C0-48FB-8CF5-216CCAB1B93C}" type="presParOf" srcId="{E2ABA5B4-EDDC-46D4-B129-85588C2812C9}" destId="{6F8F03B1-F4ED-44E8-82CA-432AD2889229}" srcOrd="2" destOrd="0" presId="urn:microsoft.com/office/officeart/2005/8/layout/default"/>
    <dgm:cxn modelId="{D11ACE9E-6B95-44B8-87ED-FD068F8466CE}" type="presParOf" srcId="{E2ABA5B4-EDDC-46D4-B129-85588C2812C9}" destId="{5A37E2E0-CE5A-4593-BEF8-4968323A4366}" srcOrd="3" destOrd="0" presId="urn:microsoft.com/office/officeart/2005/8/layout/default"/>
    <dgm:cxn modelId="{7190B737-761B-4232-9987-3637D6E26009}" type="presParOf" srcId="{E2ABA5B4-EDDC-46D4-B129-85588C2812C9}" destId="{23C43C0A-0418-440D-9C8E-A5B343D615D4}" srcOrd="4" destOrd="0" presId="urn:microsoft.com/office/officeart/2005/8/layout/default"/>
    <dgm:cxn modelId="{F772D9CE-CAC0-4B21-9D06-87635E1114E0}" type="presParOf" srcId="{E2ABA5B4-EDDC-46D4-B129-85588C2812C9}" destId="{516B6D29-F41B-4425-9969-6B640E10D6EB}" srcOrd="5" destOrd="0" presId="urn:microsoft.com/office/officeart/2005/8/layout/default"/>
    <dgm:cxn modelId="{7C633AF4-5B3B-4A98-94B5-E68C0ADAEF12}" type="presParOf" srcId="{E2ABA5B4-EDDC-46D4-B129-85588C2812C9}" destId="{2492DCD2-C29A-4D1A-A4A0-74AA13BCCDE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B430F0-F7AB-4C12-87A2-29E0792E73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AF935-3A10-4940-910E-2D51DFBB33C2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Старий заповіт</a:t>
          </a:r>
          <a:endParaRPr lang="ru-RU" dirty="0"/>
        </a:p>
      </dgm:t>
    </dgm:pt>
    <dgm:pt modelId="{80362D04-495F-481B-B7CA-293339BE5F88}" type="parTrans" cxnId="{9AF39EAC-EB60-4270-946B-8CF7A75B6F1C}">
      <dgm:prSet/>
      <dgm:spPr/>
      <dgm:t>
        <a:bodyPr/>
        <a:lstStyle/>
        <a:p>
          <a:endParaRPr lang="ru-RU"/>
        </a:p>
      </dgm:t>
    </dgm:pt>
    <dgm:pt modelId="{17ED7F4A-B1FA-496F-8F5E-402A053065B6}" type="sibTrans" cxnId="{9AF39EAC-EB60-4270-946B-8CF7A75B6F1C}">
      <dgm:prSet/>
      <dgm:spPr/>
      <dgm:t>
        <a:bodyPr/>
        <a:lstStyle/>
        <a:p>
          <a:endParaRPr lang="ru-RU"/>
        </a:p>
      </dgm:t>
    </dgm:pt>
    <dgm:pt modelId="{83917330-FE6C-43FC-99CE-FC109CADD64C}">
      <dgm:prSet phldrT="[Текст]"/>
      <dgm:spPr/>
      <dgm:t>
        <a:bodyPr/>
        <a:lstStyle/>
        <a:p>
          <a:r>
            <a:rPr lang="uk-UA" dirty="0" smtClean="0"/>
            <a:t>Іврит</a:t>
          </a:r>
          <a:endParaRPr lang="ru-RU" dirty="0"/>
        </a:p>
      </dgm:t>
    </dgm:pt>
    <dgm:pt modelId="{EA6506B9-6A27-40BF-8524-E5B6BA42B747}" type="parTrans" cxnId="{F331E023-DC33-45D5-A465-C9BF6B7AAE0A}">
      <dgm:prSet/>
      <dgm:spPr/>
      <dgm:t>
        <a:bodyPr/>
        <a:lstStyle/>
        <a:p>
          <a:endParaRPr lang="ru-RU"/>
        </a:p>
      </dgm:t>
    </dgm:pt>
    <dgm:pt modelId="{9134799E-AA57-4814-9CBF-5A8078CCEB87}" type="sibTrans" cxnId="{F331E023-DC33-45D5-A465-C9BF6B7AAE0A}">
      <dgm:prSet/>
      <dgm:spPr/>
      <dgm:t>
        <a:bodyPr/>
        <a:lstStyle/>
        <a:p>
          <a:endParaRPr lang="ru-RU"/>
        </a:p>
      </dgm:t>
    </dgm:pt>
    <dgm:pt modelId="{CC5D26AB-2B0A-40D1-8CEC-DA4F0BF5765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Новий заповіт</a:t>
          </a:r>
          <a:endParaRPr lang="ru-RU" dirty="0"/>
        </a:p>
      </dgm:t>
    </dgm:pt>
    <dgm:pt modelId="{F153616C-BC15-426D-80EB-2148804CE79C}" type="parTrans" cxnId="{98D37863-7751-443F-A162-E894EF500A4E}">
      <dgm:prSet/>
      <dgm:spPr/>
      <dgm:t>
        <a:bodyPr/>
        <a:lstStyle/>
        <a:p>
          <a:endParaRPr lang="ru-RU"/>
        </a:p>
      </dgm:t>
    </dgm:pt>
    <dgm:pt modelId="{795AFD27-F531-45F4-A643-51CD10F287E6}" type="sibTrans" cxnId="{98D37863-7751-443F-A162-E894EF500A4E}">
      <dgm:prSet/>
      <dgm:spPr/>
      <dgm:t>
        <a:bodyPr/>
        <a:lstStyle/>
        <a:p>
          <a:endParaRPr lang="ru-RU"/>
        </a:p>
      </dgm:t>
    </dgm:pt>
    <dgm:pt modelId="{37398E25-C9F5-406A-85B3-1A28951EE682}">
      <dgm:prSet phldrT="[Текст]"/>
      <dgm:spPr/>
      <dgm:t>
        <a:bodyPr/>
        <a:lstStyle/>
        <a:p>
          <a:r>
            <a:rPr lang="uk-UA" dirty="0" smtClean="0"/>
            <a:t>Койне</a:t>
          </a:r>
          <a:endParaRPr lang="ru-RU" dirty="0"/>
        </a:p>
      </dgm:t>
    </dgm:pt>
    <dgm:pt modelId="{7019AC82-95CB-42D9-BC6B-EA3A52151533}" type="parTrans" cxnId="{E0E7AFFE-A286-4FE6-844F-E8A5760D166C}">
      <dgm:prSet/>
      <dgm:spPr/>
      <dgm:t>
        <a:bodyPr/>
        <a:lstStyle/>
        <a:p>
          <a:endParaRPr lang="ru-RU"/>
        </a:p>
      </dgm:t>
    </dgm:pt>
    <dgm:pt modelId="{86966D77-7958-47F6-80BB-C6D0EB4528FE}" type="sibTrans" cxnId="{E0E7AFFE-A286-4FE6-844F-E8A5760D166C}">
      <dgm:prSet/>
      <dgm:spPr/>
      <dgm:t>
        <a:bodyPr/>
        <a:lstStyle/>
        <a:p>
          <a:endParaRPr lang="ru-RU"/>
        </a:p>
      </dgm:t>
    </dgm:pt>
    <dgm:pt modelId="{4CD44654-F872-4F17-A7D3-395AE6AF7BE6}">
      <dgm:prSet phldrT="[Текст]"/>
      <dgm:spPr/>
      <dgm:t>
        <a:bodyPr/>
        <a:lstStyle/>
        <a:p>
          <a:r>
            <a:rPr lang="uk-UA" dirty="0" smtClean="0"/>
            <a:t>Латина</a:t>
          </a:r>
          <a:endParaRPr lang="ru-RU" dirty="0"/>
        </a:p>
      </dgm:t>
    </dgm:pt>
    <dgm:pt modelId="{61D0C4F1-7227-403C-B695-51B0ACB9C7B7}" type="parTrans" cxnId="{6D874312-2789-4772-82BC-55A46B909026}">
      <dgm:prSet/>
      <dgm:spPr/>
      <dgm:t>
        <a:bodyPr/>
        <a:lstStyle/>
        <a:p>
          <a:endParaRPr lang="ru-RU"/>
        </a:p>
      </dgm:t>
    </dgm:pt>
    <dgm:pt modelId="{7BBCCA58-6ABD-4A79-A62A-B859418963A7}" type="sibTrans" cxnId="{6D874312-2789-4772-82BC-55A46B909026}">
      <dgm:prSet/>
      <dgm:spPr/>
      <dgm:t>
        <a:bodyPr/>
        <a:lstStyle/>
        <a:p>
          <a:endParaRPr lang="ru-RU"/>
        </a:p>
      </dgm:t>
    </dgm:pt>
    <dgm:pt modelId="{91207B58-A00E-40B6-B981-2C9FE1264CD1}">
      <dgm:prSet phldrT="[Текст]"/>
      <dgm:spPr/>
      <dgm:t>
        <a:bodyPr/>
        <a:lstStyle/>
        <a:p>
          <a:r>
            <a:rPr lang="uk-UA" dirty="0" smtClean="0"/>
            <a:t>Латина</a:t>
          </a:r>
          <a:endParaRPr lang="ru-RU" dirty="0"/>
        </a:p>
      </dgm:t>
    </dgm:pt>
    <dgm:pt modelId="{B0ECFE17-6EB1-4B1C-A67F-F4A068F54F6D}" type="sibTrans" cxnId="{6A5346F5-882D-497A-AAB4-72B94C03D709}">
      <dgm:prSet/>
      <dgm:spPr/>
      <dgm:t>
        <a:bodyPr/>
        <a:lstStyle/>
        <a:p>
          <a:endParaRPr lang="ru-RU"/>
        </a:p>
      </dgm:t>
    </dgm:pt>
    <dgm:pt modelId="{5F674777-0121-4278-A812-6608DC8778C4}" type="parTrans" cxnId="{6A5346F5-882D-497A-AAB4-72B94C03D709}">
      <dgm:prSet/>
      <dgm:spPr/>
      <dgm:t>
        <a:bodyPr/>
        <a:lstStyle/>
        <a:p>
          <a:endParaRPr lang="ru-RU"/>
        </a:p>
      </dgm:t>
    </dgm:pt>
    <dgm:pt modelId="{19FB9ACE-10A6-473C-95EF-AD034C02E75D}" type="pres">
      <dgm:prSet presAssocID="{77B430F0-F7AB-4C12-87A2-29E0792E73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277759-041F-43BB-ADAF-DEE301F433F5}" type="pres">
      <dgm:prSet presAssocID="{1D3AF935-3A10-4940-910E-2D51DFBB33C2}" presName="horFlow" presStyleCnt="0"/>
      <dgm:spPr/>
    </dgm:pt>
    <dgm:pt modelId="{F3A43074-1612-4372-9161-9540F2CD5209}" type="pres">
      <dgm:prSet presAssocID="{1D3AF935-3A10-4940-910E-2D51DFBB33C2}" presName="bigChev" presStyleLbl="node1" presStyleIdx="0" presStyleCnt="2"/>
      <dgm:spPr/>
      <dgm:t>
        <a:bodyPr/>
        <a:lstStyle/>
        <a:p>
          <a:endParaRPr lang="ru-RU"/>
        </a:p>
      </dgm:t>
    </dgm:pt>
    <dgm:pt modelId="{E61F20EB-05FC-4897-B1BA-480A9EEC0422}" type="pres">
      <dgm:prSet presAssocID="{EA6506B9-6A27-40BF-8524-E5B6BA42B747}" presName="parTrans" presStyleCnt="0"/>
      <dgm:spPr/>
    </dgm:pt>
    <dgm:pt modelId="{16C0AEB8-6487-4F54-A71C-DFADEAE98FE6}" type="pres">
      <dgm:prSet presAssocID="{83917330-FE6C-43FC-99CE-FC109CADD64C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E809-B344-4CAB-B00C-81FCB2F0F212}" type="pres">
      <dgm:prSet presAssocID="{9134799E-AA57-4814-9CBF-5A8078CCEB87}" presName="sibTrans" presStyleCnt="0"/>
      <dgm:spPr/>
    </dgm:pt>
    <dgm:pt modelId="{CB9941FF-0036-427A-9696-F44FCF902453}" type="pres">
      <dgm:prSet presAssocID="{91207B58-A00E-40B6-B981-2C9FE1264CD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B1E6-A14D-45B2-9301-515010EAF69E}" type="pres">
      <dgm:prSet presAssocID="{1D3AF935-3A10-4940-910E-2D51DFBB33C2}" presName="vSp" presStyleCnt="0"/>
      <dgm:spPr/>
    </dgm:pt>
    <dgm:pt modelId="{2EF2349D-9509-4A95-8570-3529536C7ABF}" type="pres">
      <dgm:prSet presAssocID="{CC5D26AB-2B0A-40D1-8CEC-DA4F0BF57656}" presName="horFlow" presStyleCnt="0"/>
      <dgm:spPr/>
    </dgm:pt>
    <dgm:pt modelId="{D77ECE37-348D-4FBE-B537-23169D6E5107}" type="pres">
      <dgm:prSet presAssocID="{CC5D26AB-2B0A-40D1-8CEC-DA4F0BF57656}" presName="bigChev" presStyleLbl="node1" presStyleIdx="1" presStyleCnt="2"/>
      <dgm:spPr/>
      <dgm:t>
        <a:bodyPr/>
        <a:lstStyle/>
        <a:p>
          <a:endParaRPr lang="ru-RU"/>
        </a:p>
      </dgm:t>
    </dgm:pt>
    <dgm:pt modelId="{F8F4A2B7-6C09-4FCA-A06E-936E9FCBC1B8}" type="pres">
      <dgm:prSet presAssocID="{7019AC82-95CB-42D9-BC6B-EA3A52151533}" presName="parTrans" presStyleCnt="0"/>
      <dgm:spPr/>
    </dgm:pt>
    <dgm:pt modelId="{9E59A888-728D-4C42-8E27-AE9954BCE5B1}" type="pres">
      <dgm:prSet presAssocID="{37398E25-C9F5-406A-85B3-1A28951EE68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6DCE-14E0-4604-A4DE-3827F0B3A491}" type="pres">
      <dgm:prSet presAssocID="{86966D77-7958-47F6-80BB-C6D0EB4528FE}" presName="sibTrans" presStyleCnt="0"/>
      <dgm:spPr/>
    </dgm:pt>
    <dgm:pt modelId="{A62FF4E5-E95B-43A5-AE6C-D7EA25470A36}" type="pres">
      <dgm:prSet presAssocID="{4CD44654-F872-4F17-A7D3-395AE6AF7BE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5864F-5722-4F68-97F8-855210A52C88}" type="presOf" srcId="{37398E25-C9F5-406A-85B3-1A28951EE682}" destId="{9E59A888-728D-4C42-8E27-AE9954BCE5B1}" srcOrd="0" destOrd="0" presId="urn:microsoft.com/office/officeart/2005/8/layout/lProcess3"/>
    <dgm:cxn modelId="{98D37863-7751-443F-A162-E894EF500A4E}" srcId="{77B430F0-F7AB-4C12-87A2-29E0792E7324}" destId="{CC5D26AB-2B0A-40D1-8CEC-DA4F0BF57656}" srcOrd="1" destOrd="0" parTransId="{F153616C-BC15-426D-80EB-2148804CE79C}" sibTransId="{795AFD27-F531-45F4-A643-51CD10F287E6}"/>
    <dgm:cxn modelId="{232BFD67-C3F0-4ADF-AEB2-45347E7D0C5A}" type="presOf" srcId="{91207B58-A00E-40B6-B981-2C9FE1264CD1}" destId="{CB9941FF-0036-427A-9696-F44FCF902453}" srcOrd="0" destOrd="0" presId="urn:microsoft.com/office/officeart/2005/8/layout/lProcess3"/>
    <dgm:cxn modelId="{D0AC39A1-C433-4C31-81E0-A33349A1E523}" type="presOf" srcId="{1D3AF935-3A10-4940-910E-2D51DFBB33C2}" destId="{F3A43074-1612-4372-9161-9540F2CD5209}" srcOrd="0" destOrd="0" presId="urn:microsoft.com/office/officeart/2005/8/layout/lProcess3"/>
    <dgm:cxn modelId="{6A5346F5-882D-497A-AAB4-72B94C03D709}" srcId="{1D3AF935-3A10-4940-910E-2D51DFBB33C2}" destId="{91207B58-A00E-40B6-B981-2C9FE1264CD1}" srcOrd="1" destOrd="0" parTransId="{5F674777-0121-4278-A812-6608DC8778C4}" sibTransId="{B0ECFE17-6EB1-4B1C-A67F-F4A068F54F6D}"/>
    <dgm:cxn modelId="{0A4A6F72-7D31-4957-AB65-8A073C5DDA6D}" type="presOf" srcId="{CC5D26AB-2B0A-40D1-8CEC-DA4F0BF57656}" destId="{D77ECE37-348D-4FBE-B537-23169D6E5107}" srcOrd="0" destOrd="0" presId="urn:microsoft.com/office/officeart/2005/8/layout/lProcess3"/>
    <dgm:cxn modelId="{E0E7AFFE-A286-4FE6-844F-E8A5760D166C}" srcId="{CC5D26AB-2B0A-40D1-8CEC-DA4F0BF57656}" destId="{37398E25-C9F5-406A-85B3-1A28951EE682}" srcOrd="0" destOrd="0" parTransId="{7019AC82-95CB-42D9-BC6B-EA3A52151533}" sibTransId="{86966D77-7958-47F6-80BB-C6D0EB4528FE}"/>
    <dgm:cxn modelId="{6D874312-2789-4772-82BC-55A46B909026}" srcId="{CC5D26AB-2B0A-40D1-8CEC-DA4F0BF57656}" destId="{4CD44654-F872-4F17-A7D3-395AE6AF7BE6}" srcOrd="1" destOrd="0" parTransId="{61D0C4F1-7227-403C-B695-51B0ACB9C7B7}" sibTransId="{7BBCCA58-6ABD-4A79-A62A-B859418963A7}"/>
    <dgm:cxn modelId="{9AF39EAC-EB60-4270-946B-8CF7A75B6F1C}" srcId="{77B430F0-F7AB-4C12-87A2-29E0792E7324}" destId="{1D3AF935-3A10-4940-910E-2D51DFBB33C2}" srcOrd="0" destOrd="0" parTransId="{80362D04-495F-481B-B7CA-293339BE5F88}" sibTransId="{17ED7F4A-B1FA-496F-8F5E-402A053065B6}"/>
    <dgm:cxn modelId="{86CA9B00-50C0-45BC-BAA5-C08A3E09ABF2}" type="presOf" srcId="{77B430F0-F7AB-4C12-87A2-29E0792E7324}" destId="{19FB9ACE-10A6-473C-95EF-AD034C02E75D}" srcOrd="0" destOrd="0" presId="urn:microsoft.com/office/officeart/2005/8/layout/lProcess3"/>
    <dgm:cxn modelId="{F331E023-DC33-45D5-A465-C9BF6B7AAE0A}" srcId="{1D3AF935-3A10-4940-910E-2D51DFBB33C2}" destId="{83917330-FE6C-43FC-99CE-FC109CADD64C}" srcOrd="0" destOrd="0" parTransId="{EA6506B9-6A27-40BF-8524-E5B6BA42B747}" sibTransId="{9134799E-AA57-4814-9CBF-5A8078CCEB87}"/>
    <dgm:cxn modelId="{B0C434D3-A176-4918-B509-D5630ACDF870}" type="presOf" srcId="{4CD44654-F872-4F17-A7D3-395AE6AF7BE6}" destId="{A62FF4E5-E95B-43A5-AE6C-D7EA25470A36}" srcOrd="0" destOrd="0" presId="urn:microsoft.com/office/officeart/2005/8/layout/lProcess3"/>
    <dgm:cxn modelId="{EA27396D-8A2E-46B7-A42B-34FB8F640127}" type="presOf" srcId="{83917330-FE6C-43FC-99CE-FC109CADD64C}" destId="{16C0AEB8-6487-4F54-A71C-DFADEAE98FE6}" srcOrd="0" destOrd="0" presId="urn:microsoft.com/office/officeart/2005/8/layout/lProcess3"/>
    <dgm:cxn modelId="{F894E5D9-0F2A-4808-81CD-933525DDFA1B}" type="presParOf" srcId="{19FB9ACE-10A6-473C-95EF-AD034C02E75D}" destId="{E8277759-041F-43BB-ADAF-DEE301F433F5}" srcOrd="0" destOrd="0" presId="urn:microsoft.com/office/officeart/2005/8/layout/lProcess3"/>
    <dgm:cxn modelId="{D20D50B2-5C8F-43B7-BC45-BD44D8F28946}" type="presParOf" srcId="{E8277759-041F-43BB-ADAF-DEE301F433F5}" destId="{F3A43074-1612-4372-9161-9540F2CD5209}" srcOrd="0" destOrd="0" presId="urn:microsoft.com/office/officeart/2005/8/layout/lProcess3"/>
    <dgm:cxn modelId="{AAB19B9F-EBAF-4831-A5FF-0557309E87B8}" type="presParOf" srcId="{E8277759-041F-43BB-ADAF-DEE301F433F5}" destId="{E61F20EB-05FC-4897-B1BA-480A9EEC0422}" srcOrd="1" destOrd="0" presId="urn:microsoft.com/office/officeart/2005/8/layout/lProcess3"/>
    <dgm:cxn modelId="{8CA165EF-7FCD-4484-93C1-5F97CB30C8F9}" type="presParOf" srcId="{E8277759-041F-43BB-ADAF-DEE301F433F5}" destId="{16C0AEB8-6487-4F54-A71C-DFADEAE98FE6}" srcOrd="2" destOrd="0" presId="urn:microsoft.com/office/officeart/2005/8/layout/lProcess3"/>
    <dgm:cxn modelId="{11A6FF00-73B5-4FA8-BFDF-08DAD97A6552}" type="presParOf" srcId="{E8277759-041F-43BB-ADAF-DEE301F433F5}" destId="{B755E809-B344-4CAB-B00C-81FCB2F0F212}" srcOrd="3" destOrd="0" presId="urn:microsoft.com/office/officeart/2005/8/layout/lProcess3"/>
    <dgm:cxn modelId="{2BBE78A1-C7D3-46E6-B27A-65760CC853DB}" type="presParOf" srcId="{E8277759-041F-43BB-ADAF-DEE301F433F5}" destId="{CB9941FF-0036-427A-9696-F44FCF902453}" srcOrd="4" destOrd="0" presId="urn:microsoft.com/office/officeart/2005/8/layout/lProcess3"/>
    <dgm:cxn modelId="{D1698826-6B03-4475-B662-8D2D56D67062}" type="presParOf" srcId="{19FB9ACE-10A6-473C-95EF-AD034C02E75D}" destId="{8020B1E6-A14D-45B2-9301-515010EAF69E}" srcOrd="1" destOrd="0" presId="urn:microsoft.com/office/officeart/2005/8/layout/lProcess3"/>
    <dgm:cxn modelId="{C5656994-BB2A-4C5B-96BA-6280A8F9E40B}" type="presParOf" srcId="{19FB9ACE-10A6-473C-95EF-AD034C02E75D}" destId="{2EF2349D-9509-4A95-8570-3529536C7ABF}" srcOrd="2" destOrd="0" presId="urn:microsoft.com/office/officeart/2005/8/layout/lProcess3"/>
    <dgm:cxn modelId="{F57A10C1-5C10-4653-8ABC-B97275CC1ED4}" type="presParOf" srcId="{2EF2349D-9509-4A95-8570-3529536C7ABF}" destId="{D77ECE37-348D-4FBE-B537-23169D6E5107}" srcOrd="0" destOrd="0" presId="urn:microsoft.com/office/officeart/2005/8/layout/lProcess3"/>
    <dgm:cxn modelId="{89DEDE7E-B4B4-46B7-AB7D-4968AC52FB6C}" type="presParOf" srcId="{2EF2349D-9509-4A95-8570-3529536C7ABF}" destId="{F8F4A2B7-6C09-4FCA-A06E-936E9FCBC1B8}" srcOrd="1" destOrd="0" presId="urn:microsoft.com/office/officeart/2005/8/layout/lProcess3"/>
    <dgm:cxn modelId="{E59F1D99-9A55-45A6-8E7F-8A4610307299}" type="presParOf" srcId="{2EF2349D-9509-4A95-8570-3529536C7ABF}" destId="{9E59A888-728D-4C42-8E27-AE9954BCE5B1}" srcOrd="2" destOrd="0" presId="urn:microsoft.com/office/officeart/2005/8/layout/lProcess3"/>
    <dgm:cxn modelId="{377ED016-8387-4E8E-BA2A-B1ADDDAFDFE9}" type="presParOf" srcId="{2EF2349D-9509-4A95-8570-3529536C7ABF}" destId="{2BDD6DCE-14E0-4604-A4DE-3827F0B3A491}" srcOrd="3" destOrd="0" presId="urn:microsoft.com/office/officeart/2005/8/layout/lProcess3"/>
    <dgm:cxn modelId="{9FA3210F-68EB-409B-808B-3553EB5FC836}" type="presParOf" srcId="{2EF2349D-9509-4A95-8570-3529536C7ABF}" destId="{A62FF4E5-E95B-43A5-AE6C-D7EA25470A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B430F0-F7AB-4C12-87A2-29E0792E73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AF935-3A10-4940-910E-2D51DFBB33C2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Старий та Новий  заповіт</a:t>
          </a:r>
          <a:endParaRPr lang="ru-RU" dirty="0"/>
        </a:p>
      </dgm:t>
    </dgm:pt>
    <dgm:pt modelId="{80362D04-495F-481B-B7CA-293339BE5F88}" type="parTrans" cxnId="{9AF39EAC-EB60-4270-946B-8CF7A75B6F1C}">
      <dgm:prSet/>
      <dgm:spPr/>
      <dgm:t>
        <a:bodyPr/>
        <a:lstStyle/>
        <a:p>
          <a:endParaRPr lang="ru-RU"/>
        </a:p>
      </dgm:t>
    </dgm:pt>
    <dgm:pt modelId="{17ED7F4A-B1FA-496F-8F5E-402A053065B6}" type="sibTrans" cxnId="{9AF39EAC-EB60-4270-946B-8CF7A75B6F1C}">
      <dgm:prSet/>
      <dgm:spPr/>
      <dgm:t>
        <a:bodyPr/>
        <a:lstStyle/>
        <a:p>
          <a:endParaRPr lang="ru-RU"/>
        </a:p>
      </dgm:t>
    </dgm:pt>
    <dgm:pt modelId="{83917330-FE6C-43FC-99CE-FC109CADD64C}">
      <dgm:prSet phldrT="[Текст]"/>
      <dgm:spPr/>
      <dgm:t>
        <a:bodyPr/>
        <a:lstStyle/>
        <a:p>
          <a:r>
            <a:rPr lang="uk-UA" dirty="0" smtClean="0"/>
            <a:t>Латина</a:t>
          </a:r>
          <a:endParaRPr lang="ru-RU" dirty="0"/>
        </a:p>
      </dgm:t>
    </dgm:pt>
    <dgm:pt modelId="{EA6506B9-6A27-40BF-8524-E5B6BA42B747}" type="parTrans" cxnId="{F331E023-DC33-45D5-A465-C9BF6B7AAE0A}">
      <dgm:prSet/>
      <dgm:spPr/>
      <dgm:t>
        <a:bodyPr/>
        <a:lstStyle/>
        <a:p>
          <a:endParaRPr lang="ru-RU"/>
        </a:p>
      </dgm:t>
    </dgm:pt>
    <dgm:pt modelId="{9134799E-AA57-4814-9CBF-5A8078CCEB87}" type="sibTrans" cxnId="{F331E023-DC33-45D5-A465-C9BF6B7AAE0A}">
      <dgm:prSet/>
      <dgm:spPr/>
      <dgm:t>
        <a:bodyPr/>
        <a:lstStyle/>
        <a:p>
          <a:endParaRPr lang="ru-RU"/>
        </a:p>
      </dgm:t>
    </dgm:pt>
    <dgm:pt modelId="{91207B58-A00E-40B6-B981-2C9FE1264CD1}">
      <dgm:prSet phldrT="[Текст]"/>
      <dgm:spPr/>
      <dgm:t>
        <a:bodyPr/>
        <a:lstStyle/>
        <a:p>
          <a:r>
            <a:rPr lang="uk-UA" dirty="0" smtClean="0"/>
            <a:t>Національні мови Європи</a:t>
          </a:r>
          <a:endParaRPr lang="ru-RU" dirty="0"/>
        </a:p>
      </dgm:t>
    </dgm:pt>
    <dgm:pt modelId="{B0ECFE17-6EB1-4B1C-A67F-F4A068F54F6D}" type="sibTrans" cxnId="{6A5346F5-882D-497A-AAB4-72B94C03D709}">
      <dgm:prSet/>
      <dgm:spPr/>
      <dgm:t>
        <a:bodyPr/>
        <a:lstStyle/>
        <a:p>
          <a:endParaRPr lang="ru-RU"/>
        </a:p>
      </dgm:t>
    </dgm:pt>
    <dgm:pt modelId="{5F674777-0121-4278-A812-6608DC8778C4}" type="parTrans" cxnId="{6A5346F5-882D-497A-AAB4-72B94C03D709}">
      <dgm:prSet/>
      <dgm:spPr/>
      <dgm:t>
        <a:bodyPr/>
        <a:lstStyle/>
        <a:p>
          <a:endParaRPr lang="ru-RU"/>
        </a:p>
      </dgm:t>
    </dgm:pt>
    <dgm:pt modelId="{CC5D26AB-2B0A-40D1-8CEC-DA4F0BF5765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Античні філософські та художні тексти </a:t>
          </a:r>
          <a:endParaRPr lang="ru-RU" dirty="0"/>
        </a:p>
      </dgm:t>
    </dgm:pt>
    <dgm:pt modelId="{795AFD27-F531-45F4-A643-51CD10F287E6}" type="sibTrans" cxnId="{98D37863-7751-443F-A162-E894EF500A4E}">
      <dgm:prSet/>
      <dgm:spPr/>
      <dgm:t>
        <a:bodyPr/>
        <a:lstStyle/>
        <a:p>
          <a:endParaRPr lang="ru-RU"/>
        </a:p>
      </dgm:t>
    </dgm:pt>
    <dgm:pt modelId="{F153616C-BC15-426D-80EB-2148804CE79C}" type="parTrans" cxnId="{98D37863-7751-443F-A162-E894EF500A4E}">
      <dgm:prSet/>
      <dgm:spPr/>
      <dgm:t>
        <a:bodyPr/>
        <a:lstStyle/>
        <a:p>
          <a:endParaRPr lang="ru-RU"/>
        </a:p>
      </dgm:t>
    </dgm:pt>
    <dgm:pt modelId="{4CD44654-F872-4F17-A7D3-395AE6AF7BE6}">
      <dgm:prSet phldrT="[Текст]"/>
      <dgm:spPr/>
      <dgm:t>
        <a:bodyPr/>
        <a:lstStyle/>
        <a:p>
          <a:r>
            <a:rPr lang="uk-UA" dirty="0" smtClean="0"/>
            <a:t>Національні мови Європи</a:t>
          </a:r>
          <a:endParaRPr lang="ru-RU" dirty="0"/>
        </a:p>
      </dgm:t>
    </dgm:pt>
    <dgm:pt modelId="{7BBCCA58-6ABD-4A79-A62A-B859418963A7}" type="sibTrans" cxnId="{6D874312-2789-4772-82BC-55A46B909026}">
      <dgm:prSet/>
      <dgm:spPr/>
      <dgm:t>
        <a:bodyPr/>
        <a:lstStyle/>
        <a:p>
          <a:endParaRPr lang="ru-RU"/>
        </a:p>
      </dgm:t>
    </dgm:pt>
    <dgm:pt modelId="{61D0C4F1-7227-403C-B695-51B0ACB9C7B7}" type="parTrans" cxnId="{6D874312-2789-4772-82BC-55A46B909026}">
      <dgm:prSet/>
      <dgm:spPr/>
      <dgm:t>
        <a:bodyPr/>
        <a:lstStyle/>
        <a:p>
          <a:endParaRPr lang="ru-RU"/>
        </a:p>
      </dgm:t>
    </dgm:pt>
    <dgm:pt modelId="{37398E25-C9F5-406A-85B3-1A28951EE682}">
      <dgm:prSet phldrT="[Текст]"/>
      <dgm:spPr/>
      <dgm:t>
        <a:bodyPr/>
        <a:lstStyle/>
        <a:p>
          <a:r>
            <a:rPr lang="uk-UA" dirty="0" smtClean="0"/>
            <a:t>Давньогрецька та латина</a:t>
          </a:r>
          <a:endParaRPr lang="ru-RU" dirty="0"/>
        </a:p>
      </dgm:t>
    </dgm:pt>
    <dgm:pt modelId="{86966D77-7958-47F6-80BB-C6D0EB4528FE}" type="sibTrans" cxnId="{E0E7AFFE-A286-4FE6-844F-E8A5760D166C}">
      <dgm:prSet/>
      <dgm:spPr/>
      <dgm:t>
        <a:bodyPr/>
        <a:lstStyle/>
        <a:p>
          <a:endParaRPr lang="ru-RU"/>
        </a:p>
      </dgm:t>
    </dgm:pt>
    <dgm:pt modelId="{7019AC82-95CB-42D9-BC6B-EA3A52151533}" type="parTrans" cxnId="{E0E7AFFE-A286-4FE6-844F-E8A5760D166C}">
      <dgm:prSet/>
      <dgm:spPr/>
      <dgm:t>
        <a:bodyPr/>
        <a:lstStyle/>
        <a:p>
          <a:endParaRPr lang="ru-RU"/>
        </a:p>
      </dgm:t>
    </dgm:pt>
    <dgm:pt modelId="{19FB9ACE-10A6-473C-95EF-AD034C02E75D}" type="pres">
      <dgm:prSet presAssocID="{77B430F0-F7AB-4C12-87A2-29E0792E73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277759-041F-43BB-ADAF-DEE301F433F5}" type="pres">
      <dgm:prSet presAssocID="{1D3AF935-3A10-4940-910E-2D51DFBB33C2}" presName="horFlow" presStyleCnt="0"/>
      <dgm:spPr/>
    </dgm:pt>
    <dgm:pt modelId="{F3A43074-1612-4372-9161-9540F2CD5209}" type="pres">
      <dgm:prSet presAssocID="{1D3AF935-3A10-4940-910E-2D51DFBB33C2}" presName="bigChev" presStyleLbl="node1" presStyleIdx="0" presStyleCnt="2"/>
      <dgm:spPr/>
      <dgm:t>
        <a:bodyPr/>
        <a:lstStyle/>
        <a:p>
          <a:endParaRPr lang="ru-RU"/>
        </a:p>
      </dgm:t>
    </dgm:pt>
    <dgm:pt modelId="{E61F20EB-05FC-4897-B1BA-480A9EEC0422}" type="pres">
      <dgm:prSet presAssocID="{EA6506B9-6A27-40BF-8524-E5B6BA42B747}" presName="parTrans" presStyleCnt="0"/>
      <dgm:spPr/>
    </dgm:pt>
    <dgm:pt modelId="{16C0AEB8-6487-4F54-A71C-DFADEAE98FE6}" type="pres">
      <dgm:prSet presAssocID="{83917330-FE6C-43FC-99CE-FC109CADD64C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E809-B344-4CAB-B00C-81FCB2F0F212}" type="pres">
      <dgm:prSet presAssocID="{9134799E-AA57-4814-9CBF-5A8078CCEB87}" presName="sibTrans" presStyleCnt="0"/>
      <dgm:spPr/>
    </dgm:pt>
    <dgm:pt modelId="{CB9941FF-0036-427A-9696-F44FCF902453}" type="pres">
      <dgm:prSet presAssocID="{91207B58-A00E-40B6-B981-2C9FE1264CD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B1E6-A14D-45B2-9301-515010EAF69E}" type="pres">
      <dgm:prSet presAssocID="{1D3AF935-3A10-4940-910E-2D51DFBB33C2}" presName="vSp" presStyleCnt="0"/>
      <dgm:spPr/>
    </dgm:pt>
    <dgm:pt modelId="{2EF2349D-9509-4A95-8570-3529536C7ABF}" type="pres">
      <dgm:prSet presAssocID="{CC5D26AB-2B0A-40D1-8CEC-DA4F0BF57656}" presName="horFlow" presStyleCnt="0"/>
      <dgm:spPr/>
    </dgm:pt>
    <dgm:pt modelId="{D77ECE37-348D-4FBE-B537-23169D6E5107}" type="pres">
      <dgm:prSet presAssocID="{CC5D26AB-2B0A-40D1-8CEC-DA4F0BF57656}" presName="bigChev" presStyleLbl="node1" presStyleIdx="1" presStyleCnt="2"/>
      <dgm:spPr/>
      <dgm:t>
        <a:bodyPr/>
        <a:lstStyle/>
        <a:p>
          <a:endParaRPr lang="ru-RU"/>
        </a:p>
      </dgm:t>
    </dgm:pt>
    <dgm:pt modelId="{F8F4A2B7-6C09-4FCA-A06E-936E9FCBC1B8}" type="pres">
      <dgm:prSet presAssocID="{7019AC82-95CB-42D9-BC6B-EA3A52151533}" presName="parTrans" presStyleCnt="0"/>
      <dgm:spPr/>
    </dgm:pt>
    <dgm:pt modelId="{9E59A888-728D-4C42-8E27-AE9954BCE5B1}" type="pres">
      <dgm:prSet presAssocID="{37398E25-C9F5-406A-85B3-1A28951EE68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6DCE-14E0-4604-A4DE-3827F0B3A491}" type="pres">
      <dgm:prSet presAssocID="{86966D77-7958-47F6-80BB-C6D0EB4528FE}" presName="sibTrans" presStyleCnt="0"/>
      <dgm:spPr/>
    </dgm:pt>
    <dgm:pt modelId="{A62FF4E5-E95B-43A5-AE6C-D7EA25470A36}" type="pres">
      <dgm:prSet presAssocID="{4CD44654-F872-4F17-A7D3-395AE6AF7BE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37863-7751-443F-A162-E894EF500A4E}" srcId="{77B430F0-F7AB-4C12-87A2-29E0792E7324}" destId="{CC5D26AB-2B0A-40D1-8CEC-DA4F0BF57656}" srcOrd="1" destOrd="0" parTransId="{F153616C-BC15-426D-80EB-2148804CE79C}" sibTransId="{795AFD27-F531-45F4-A643-51CD10F287E6}"/>
    <dgm:cxn modelId="{475B4686-BD2D-4D44-B18A-1C1DF05ACB83}" type="presOf" srcId="{4CD44654-F872-4F17-A7D3-395AE6AF7BE6}" destId="{A62FF4E5-E95B-43A5-AE6C-D7EA25470A36}" srcOrd="0" destOrd="0" presId="urn:microsoft.com/office/officeart/2005/8/layout/lProcess3"/>
    <dgm:cxn modelId="{226D403A-0AFE-4B14-B2A1-F1CD600665A4}" type="presOf" srcId="{1D3AF935-3A10-4940-910E-2D51DFBB33C2}" destId="{F3A43074-1612-4372-9161-9540F2CD5209}" srcOrd="0" destOrd="0" presId="urn:microsoft.com/office/officeart/2005/8/layout/lProcess3"/>
    <dgm:cxn modelId="{D10CA923-A34D-4C97-96B9-617D8734E87C}" type="presOf" srcId="{37398E25-C9F5-406A-85B3-1A28951EE682}" destId="{9E59A888-728D-4C42-8E27-AE9954BCE5B1}" srcOrd="0" destOrd="0" presId="urn:microsoft.com/office/officeart/2005/8/layout/lProcess3"/>
    <dgm:cxn modelId="{6A5346F5-882D-497A-AAB4-72B94C03D709}" srcId="{1D3AF935-3A10-4940-910E-2D51DFBB33C2}" destId="{91207B58-A00E-40B6-B981-2C9FE1264CD1}" srcOrd="1" destOrd="0" parTransId="{5F674777-0121-4278-A812-6608DC8778C4}" sibTransId="{B0ECFE17-6EB1-4B1C-A67F-F4A068F54F6D}"/>
    <dgm:cxn modelId="{F57A549A-5568-445C-AFB4-4AD99C829AAA}" type="presOf" srcId="{91207B58-A00E-40B6-B981-2C9FE1264CD1}" destId="{CB9941FF-0036-427A-9696-F44FCF902453}" srcOrd="0" destOrd="0" presId="urn:microsoft.com/office/officeart/2005/8/layout/lProcess3"/>
    <dgm:cxn modelId="{75D21D59-01F9-45D6-9AC1-BE77C83ABAB6}" type="presOf" srcId="{83917330-FE6C-43FC-99CE-FC109CADD64C}" destId="{16C0AEB8-6487-4F54-A71C-DFADEAE98FE6}" srcOrd="0" destOrd="0" presId="urn:microsoft.com/office/officeart/2005/8/layout/lProcess3"/>
    <dgm:cxn modelId="{E0E7AFFE-A286-4FE6-844F-E8A5760D166C}" srcId="{CC5D26AB-2B0A-40D1-8CEC-DA4F0BF57656}" destId="{37398E25-C9F5-406A-85B3-1A28951EE682}" srcOrd="0" destOrd="0" parTransId="{7019AC82-95CB-42D9-BC6B-EA3A52151533}" sibTransId="{86966D77-7958-47F6-80BB-C6D0EB4528FE}"/>
    <dgm:cxn modelId="{6D874312-2789-4772-82BC-55A46B909026}" srcId="{CC5D26AB-2B0A-40D1-8CEC-DA4F0BF57656}" destId="{4CD44654-F872-4F17-A7D3-395AE6AF7BE6}" srcOrd="1" destOrd="0" parTransId="{61D0C4F1-7227-403C-B695-51B0ACB9C7B7}" sibTransId="{7BBCCA58-6ABD-4A79-A62A-B859418963A7}"/>
    <dgm:cxn modelId="{9AF39EAC-EB60-4270-946B-8CF7A75B6F1C}" srcId="{77B430F0-F7AB-4C12-87A2-29E0792E7324}" destId="{1D3AF935-3A10-4940-910E-2D51DFBB33C2}" srcOrd="0" destOrd="0" parTransId="{80362D04-495F-481B-B7CA-293339BE5F88}" sibTransId="{17ED7F4A-B1FA-496F-8F5E-402A053065B6}"/>
    <dgm:cxn modelId="{A14D622A-13E7-45B9-BE13-D8D84314DAC1}" type="presOf" srcId="{CC5D26AB-2B0A-40D1-8CEC-DA4F0BF57656}" destId="{D77ECE37-348D-4FBE-B537-23169D6E5107}" srcOrd="0" destOrd="0" presId="urn:microsoft.com/office/officeart/2005/8/layout/lProcess3"/>
    <dgm:cxn modelId="{F331E023-DC33-45D5-A465-C9BF6B7AAE0A}" srcId="{1D3AF935-3A10-4940-910E-2D51DFBB33C2}" destId="{83917330-FE6C-43FC-99CE-FC109CADD64C}" srcOrd="0" destOrd="0" parTransId="{EA6506B9-6A27-40BF-8524-E5B6BA42B747}" sibTransId="{9134799E-AA57-4814-9CBF-5A8078CCEB87}"/>
    <dgm:cxn modelId="{0CBC8AFF-6856-4371-A2F3-ACE6CCE1AC62}" type="presOf" srcId="{77B430F0-F7AB-4C12-87A2-29E0792E7324}" destId="{19FB9ACE-10A6-473C-95EF-AD034C02E75D}" srcOrd="0" destOrd="0" presId="urn:microsoft.com/office/officeart/2005/8/layout/lProcess3"/>
    <dgm:cxn modelId="{5377DE07-6869-4641-A267-E7584B203285}" type="presParOf" srcId="{19FB9ACE-10A6-473C-95EF-AD034C02E75D}" destId="{E8277759-041F-43BB-ADAF-DEE301F433F5}" srcOrd="0" destOrd="0" presId="urn:microsoft.com/office/officeart/2005/8/layout/lProcess3"/>
    <dgm:cxn modelId="{A00A83E3-C5AC-4AFF-9CD6-6973599B5F72}" type="presParOf" srcId="{E8277759-041F-43BB-ADAF-DEE301F433F5}" destId="{F3A43074-1612-4372-9161-9540F2CD5209}" srcOrd="0" destOrd="0" presId="urn:microsoft.com/office/officeart/2005/8/layout/lProcess3"/>
    <dgm:cxn modelId="{450D4C0B-7627-4717-B5F4-DCA654FE9B4D}" type="presParOf" srcId="{E8277759-041F-43BB-ADAF-DEE301F433F5}" destId="{E61F20EB-05FC-4897-B1BA-480A9EEC0422}" srcOrd="1" destOrd="0" presId="urn:microsoft.com/office/officeart/2005/8/layout/lProcess3"/>
    <dgm:cxn modelId="{FF84F61A-548D-4C47-ABF5-6EF59EEE1337}" type="presParOf" srcId="{E8277759-041F-43BB-ADAF-DEE301F433F5}" destId="{16C0AEB8-6487-4F54-A71C-DFADEAE98FE6}" srcOrd="2" destOrd="0" presId="urn:microsoft.com/office/officeart/2005/8/layout/lProcess3"/>
    <dgm:cxn modelId="{E2D26099-09AB-4A6F-A042-518F65A1242C}" type="presParOf" srcId="{E8277759-041F-43BB-ADAF-DEE301F433F5}" destId="{B755E809-B344-4CAB-B00C-81FCB2F0F212}" srcOrd="3" destOrd="0" presId="urn:microsoft.com/office/officeart/2005/8/layout/lProcess3"/>
    <dgm:cxn modelId="{14BF9CE3-27EA-4AFB-8BE0-FA8CDD8CAAEE}" type="presParOf" srcId="{E8277759-041F-43BB-ADAF-DEE301F433F5}" destId="{CB9941FF-0036-427A-9696-F44FCF902453}" srcOrd="4" destOrd="0" presId="urn:microsoft.com/office/officeart/2005/8/layout/lProcess3"/>
    <dgm:cxn modelId="{5DC35DB8-0E2A-4567-B815-62AD9CE83D02}" type="presParOf" srcId="{19FB9ACE-10A6-473C-95EF-AD034C02E75D}" destId="{8020B1E6-A14D-45B2-9301-515010EAF69E}" srcOrd="1" destOrd="0" presId="urn:microsoft.com/office/officeart/2005/8/layout/lProcess3"/>
    <dgm:cxn modelId="{9A49A1A4-E139-41E2-9E64-D0432E9753F0}" type="presParOf" srcId="{19FB9ACE-10A6-473C-95EF-AD034C02E75D}" destId="{2EF2349D-9509-4A95-8570-3529536C7ABF}" srcOrd="2" destOrd="0" presId="urn:microsoft.com/office/officeart/2005/8/layout/lProcess3"/>
    <dgm:cxn modelId="{90FE7F57-7DCD-4CDD-A857-2FE5E965A3FD}" type="presParOf" srcId="{2EF2349D-9509-4A95-8570-3529536C7ABF}" destId="{D77ECE37-348D-4FBE-B537-23169D6E5107}" srcOrd="0" destOrd="0" presId="urn:microsoft.com/office/officeart/2005/8/layout/lProcess3"/>
    <dgm:cxn modelId="{FD4BC632-901F-4889-9865-AF91999D75FD}" type="presParOf" srcId="{2EF2349D-9509-4A95-8570-3529536C7ABF}" destId="{F8F4A2B7-6C09-4FCA-A06E-936E9FCBC1B8}" srcOrd="1" destOrd="0" presId="urn:microsoft.com/office/officeart/2005/8/layout/lProcess3"/>
    <dgm:cxn modelId="{E35BA42B-7599-4038-A8D5-B336E70C9B16}" type="presParOf" srcId="{2EF2349D-9509-4A95-8570-3529536C7ABF}" destId="{9E59A888-728D-4C42-8E27-AE9954BCE5B1}" srcOrd="2" destOrd="0" presId="urn:microsoft.com/office/officeart/2005/8/layout/lProcess3"/>
    <dgm:cxn modelId="{E6AED0AB-E934-454E-8674-034454DBA28C}" type="presParOf" srcId="{2EF2349D-9509-4A95-8570-3529536C7ABF}" destId="{2BDD6DCE-14E0-4604-A4DE-3827F0B3A491}" srcOrd="3" destOrd="0" presId="urn:microsoft.com/office/officeart/2005/8/layout/lProcess3"/>
    <dgm:cxn modelId="{4D2ABCBE-8618-4BC3-85AC-7CA3773CCEF1}" type="presParOf" srcId="{2EF2349D-9509-4A95-8570-3529536C7ABF}" destId="{A62FF4E5-E95B-43A5-AE6C-D7EA25470A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B430F0-F7AB-4C12-87A2-29E0792E73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AF935-3A10-4940-910E-2D51DFBB33C2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Художні тексти</a:t>
          </a:r>
          <a:endParaRPr lang="ru-RU" dirty="0"/>
        </a:p>
      </dgm:t>
    </dgm:pt>
    <dgm:pt modelId="{80362D04-495F-481B-B7CA-293339BE5F88}" type="parTrans" cxnId="{9AF39EAC-EB60-4270-946B-8CF7A75B6F1C}">
      <dgm:prSet/>
      <dgm:spPr/>
      <dgm:t>
        <a:bodyPr/>
        <a:lstStyle/>
        <a:p>
          <a:endParaRPr lang="ru-RU"/>
        </a:p>
      </dgm:t>
    </dgm:pt>
    <dgm:pt modelId="{17ED7F4A-B1FA-496F-8F5E-402A053065B6}" type="sibTrans" cxnId="{9AF39EAC-EB60-4270-946B-8CF7A75B6F1C}">
      <dgm:prSet/>
      <dgm:spPr/>
      <dgm:t>
        <a:bodyPr/>
        <a:lstStyle/>
        <a:p>
          <a:endParaRPr lang="ru-RU"/>
        </a:p>
      </dgm:t>
    </dgm:pt>
    <dgm:pt modelId="{83917330-FE6C-43FC-99CE-FC109CADD64C}">
      <dgm:prSet phldrT="[Текст]"/>
      <dgm:spPr/>
      <dgm:t>
        <a:bodyPr/>
        <a:lstStyle/>
        <a:p>
          <a:r>
            <a:rPr lang="uk-UA" dirty="0" smtClean="0"/>
            <a:t>Твори, написані сучасними мовами Європи </a:t>
          </a:r>
          <a:endParaRPr lang="ru-RU" dirty="0"/>
        </a:p>
      </dgm:t>
    </dgm:pt>
    <dgm:pt modelId="{EA6506B9-6A27-40BF-8524-E5B6BA42B747}" type="parTrans" cxnId="{F331E023-DC33-45D5-A465-C9BF6B7AAE0A}">
      <dgm:prSet/>
      <dgm:spPr/>
      <dgm:t>
        <a:bodyPr/>
        <a:lstStyle/>
        <a:p>
          <a:endParaRPr lang="ru-RU"/>
        </a:p>
      </dgm:t>
    </dgm:pt>
    <dgm:pt modelId="{9134799E-AA57-4814-9CBF-5A8078CCEB87}" type="sibTrans" cxnId="{F331E023-DC33-45D5-A465-C9BF6B7AAE0A}">
      <dgm:prSet/>
      <dgm:spPr/>
      <dgm:t>
        <a:bodyPr/>
        <a:lstStyle/>
        <a:p>
          <a:endParaRPr lang="ru-RU"/>
        </a:p>
      </dgm:t>
    </dgm:pt>
    <dgm:pt modelId="{91207B58-A00E-40B6-B981-2C9FE1264CD1}">
      <dgm:prSet phldrT="[Текст]"/>
      <dgm:spPr/>
      <dgm:t>
        <a:bodyPr/>
        <a:lstStyle/>
        <a:p>
          <a:r>
            <a:rPr lang="uk-UA" dirty="0" smtClean="0"/>
            <a:t>Твори, перекладені сучасними мовами Європи </a:t>
          </a:r>
          <a:endParaRPr lang="ru-RU" dirty="0"/>
        </a:p>
      </dgm:t>
    </dgm:pt>
    <dgm:pt modelId="{B0ECFE17-6EB1-4B1C-A67F-F4A068F54F6D}" type="sibTrans" cxnId="{6A5346F5-882D-497A-AAB4-72B94C03D709}">
      <dgm:prSet/>
      <dgm:spPr/>
      <dgm:t>
        <a:bodyPr/>
        <a:lstStyle/>
        <a:p>
          <a:endParaRPr lang="ru-RU"/>
        </a:p>
      </dgm:t>
    </dgm:pt>
    <dgm:pt modelId="{5F674777-0121-4278-A812-6608DC8778C4}" type="parTrans" cxnId="{6A5346F5-882D-497A-AAB4-72B94C03D709}">
      <dgm:prSet/>
      <dgm:spPr/>
      <dgm:t>
        <a:bodyPr/>
        <a:lstStyle/>
        <a:p>
          <a:endParaRPr lang="ru-RU"/>
        </a:p>
      </dgm:t>
    </dgm:pt>
    <dgm:pt modelId="{CC5D26AB-2B0A-40D1-8CEC-DA4F0BF5765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Антична література </a:t>
          </a:r>
          <a:endParaRPr lang="ru-RU" dirty="0"/>
        </a:p>
      </dgm:t>
    </dgm:pt>
    <dgm:pt modelId="{795AFD27-F531-45F4-A643-51CD10F287E6}" type="sibTrans" cxnId="{98D37863-7751-443F-A162-E894EF500A4E}">
      <dgm:prSet/>
      <dgm:spPr/>
      <dgm:t>
        <a:bodyPr/>
        <a:lstStyle/>
        <a:p>
          <a:endParaRPr lang="ru-RU"/>
        </a:p>
      </dgm:t>
    </dgm:pt>
    <dgm:pt modelId="{F153616C-BC15-426D-80EB-2148804CE79C}" type="parTrans" cxnId="{98D37863-7751-443F-A162-E894EF500A4E}">
      <dgm:prSet/>
      <dgm:spPr/>
      <dgm:t>
        <a:bodyPr/>
        <a:lstStyle/>
        <a:p>
          <a:endParaRPr lang="ru-RU"/>
        </a:p>
      </dgm:t>
    </dgm:pt>
    <dgm:pt modelId="{4CD44654-F872-4F17-A7D3-395AE6AF7BE6}">
      <dgm:prSet phldrT="[Текст]"/>
      <dgm:spPr/>
      <dgm:t>
        <a:bodyPr/>
        <a:lstStyle/>
        <a:p>
          <a:r>
            <a:rPr lang="uk-UA" dirty="0" smtClean="0"/>
            <a:t>Національні мови Європи</a:t>
          </a:r>
          <a:endParaRPr lang="ru-RU" dirty="0"/>
        </a:p>
      </dgm:t>
    </dgm:pt>
    <dgm:pt modelId="{7BBCCA58-6ABD-4A79-A62A-B859418963A7}" type="sibTrans" cxnId="{6D874312-2789-4772-82BC-55A46B909026}">
      <dgm:prSet/>
      <dgm:spPr/>
      <dgm:t>
        <a:bodyPr/>
        <a:lstStyle/>
        <a:p>
          <a:endParaRPr lang="ru-RU"/>
        </a:p>
      </dgm:t>
    </dgm:pt>
    <dgm:pt modelId="{61D0C4F1-7227-403C-B695-51B0ACB9C7B7}" type="parTrans" cxnId="{6D874312-2789-4772-82BC-55A46B909026}">
      <dgm:prSet/>
      <dgm:spPr/>
      <dgm:t>
        <a:bodyPr/>
        <a:lstStyle/>
        <a:p>
          <a:endParaRPr lang="ru-RU"/>
        </a:p>
      </dgm:t>
    </dgm:pt>
    <dgm:pt modelId="{37398E25-C9F5-406A-85B3-1A28951EE682}">
      <dgm:prSet phldrT="[Текст]"/>
      <dgm:spPr/>
      <dgm:t>
        <a:bodyPr/>
        <a:lstStyle/>
        <a:p>
          <a:r>
            <a:rPr lang="uk-UA" dirty="0" smtClean="0"/>
            <a:t>Давньогрецька та латина</a:t>
          </a:r>
          <a:endParaRPr lang="ru-RU" dirty="0"/>
        </a:p>
      </dgm:t>
    </dgm:pt>
    <dgm:pt modelId="{86966D77-7958-47F6-80BB-C6D0EB4528FE}" type="sibTrans" cxnId="{E0E7AFFE-A286-4FE6-844F-E8A5760D166C}">
      <dgm:prSet/>
      <dgm:spPr/>
      <dgm:t>
        <a:bodyPr/>
        <a:lstStyle/>
        <a:p>
          <a:endParaRPr lang="ru-RU"/>
        </a:p>
      </dgm:t>
    </dgm:pt>
    <dgm:pt modelId="{7019AC82-95CB-42D9-BC6B-EA3A52151533}" type="parTrans" cxnId="{E0E7AFFE-A286-4FE6-844F-E8A5760D166C}">
      <dgm:prSet/>
      <dgm:spPr/>
      <dgm:t>
        <a:bodyPr/>
        <a:lstStyle/>
        <a:p>
          <a:endParaRPr lang="ru-RU"/>
        </a:p>
      </dgm:t>
    </dgm:pt>
    <dgm:pt modelId="{19FB9ACE-10A6-473C-95EF-AD034C02E75D}" type="pres">
      <dgm:prSet presAssocID="{77B430F0-F7AB-4C12-87A2-29E0792E73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277759-041F-43BB-ADAF-DEE301F433F5}" type="pres">
      <dgm:prSet presAssocID="{1D3AF935-3A10-4940-910E-2D51DFBB33C2}" presName="horFlow" presStyleCnt="0"/>
      <dgm:spPr/>
    </dgm:pt>
    <dgm:pt modelId="{F3A43074-1612-4372-9161-9540F2CD5209}" type="pres">
      <dgm:prSet presAssocID="{1D3AF935-3A10-4940-910E-2D51DFBB33C2}" presName="bigChev" presStyleLbl="node1" presStyleIdx="0" presStyleCnt="2"/>
      <dgm:spPr/>
      <dgm:t>
        <a:bodyPr/>
        <a:lstStyle/>
        <a:p>
          <a:endParaRPr lang="ru-RU"/>
        </a:p>
      </dgm:t>
    </dgm:pt>
    <dgm:pt modelId="{E61F20EB-05FC-4897-B1BA-480A9EEC0422}" type="pres">
      <dgm:prSet presAssocID="{EA6506B9-6A27-40BF-8524-E5B6BA42B747}" presName="parTrans" presStyleCnt="0"/>
      <dgm:spPr/>
    </dgm:pt>
    <dgm:pt modelId="{16C0AEB8-6487-4F54-A71C-DFADEAE98FE6}" type="pres">
      <dgm:prSet presAssocID="{83917330-FE6C-43FC-99CE-FC109CADD64C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E809-B344-4CAB-B00C-81FCB2F0F212}" type="pres">
      <dgm:prSet presAssocID="{9134799E-AA57-4814-9CBF-5A8078CCEB87}" presName="sibTrans" presStyleCnt="0"/>
      <dgm:spPr/>
    </dgm:pt>
    <dgm:pt modelId="{CB9941FF-0036-427A-9696-F44FCF902453}" type="pres">
      <dgm:prSet presAssocID="{91207B58-A00E-40B6-B981-2C9FE1264CD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B1E6-A14D-45B2-9301-515010EAF69E}" type="pres">
      <dgm:prSet presAssocID="{1D3AF935-3A10-4940-910E-2D51DFBB33C2}" presName="vSp" presStyleCnt="0"/>
      <dgm:spPr/>
    </dgm:pt>
    <dgm:pt modelId="{2EF2349D-9509-4A95-8570-3529536C7ABF}" type="pres">
      <dgm:prSet presAssocID="{CC5D26AB-2B0A-40D1-8CEC-DA4F0BF57656}" presName="horFlow" presStyleCnt="0"/>
      <dgm:spPr/>
    </dgm:pt>
    <dgm:pt modelId="{D77ECE37-348D-4FBE-B537-23169D6E5107}" type="pres">
      <dgm:prSet presAssocID="{CC5D26AB-2B0A-40D1-8CEC-DA4F0BF57656}" presName="bigChev" presStyleLbl="node1" presStyleIdx="1" presStyleCnt="2"/>
      <dgm:spPr/>
      <dgm:t>
        <a:bodyPr/>
        <a:lstStyle/>
        <a:p>
          <a:endParaRPr lang="ru-RU"/>
        </a:p>
      </dgm:t>
    </dgm:pt>
    <dgm:pt modelId="{F8F4A2B7-6C09-4FCA-A06E-936E9FCBC1B8}" type="pres">
      <dgm:prSet presAssocID="{7019AC82-95CB-42D9-BC6B-EA3A52151533}" presName="parTrans" presStyleCnt="0"/>
      <dgm:spPr/>
    </dgm:pt>
    <dgm:pt modelId="{9E59A888-728D-4C42-8E27-AE9954BCE5B1}" type="pres">
      <dgm:prSet presAssocID="{37398E25-C9F5-406A-85B3-1A28951EE68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6DCE-14E0-4604-A4DE-3827F0B3A491}" type="pres">
      <dgm:prSet presAssocID="{86966D77-7958-47F6-80BB-C6D0EB4528FE}" presName="sibTrans" presStyleCnt="0"/>
      <dgm:spPr/>
    </dgm:pt>
    <dgm:pt modelId="{A62FF4E5-E95B-43A5-AE6C-D7EA25470A36}" type="pres">
      <dgm:prSet presAssocID="{4CD44654-F872-4F17-A7D3-395AE6AF7BE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37863-7751-443F-A162-E894EF500A4E}" srcId="{77B430F0-F7AB-4C12-87A2-29E0792E7324}" destId="{CC5D26AB-2B0A-40D1-8CEC-DA4F0BF57656}" srcOrd="1" destOrd="0" parTransId="{F153616C-BC15-426D-80EB-2148804CE79C}" sibTransId="{795AFD27-F531-45F4-A643-51CD10F287E6}"/>
    <dgm:cxn modelId="{DBC4360A-4B86-4553-9A68-D0D63D033B08}" type="presOf" srcId="{CC5D26AB-2B0A-40D1-8CEC-DA4F0BF57656}" destId="{D77ECE37-348D-4FBE-B537-23169D6E5107}" srcOrd="0" destOrd="0" presId="urn:microsoft.com/office/officeart/2005/8/layout/lProcess3"/>
    <dgm:cxn modelId="{57E2A125-6B63-4B5A-825F-54EE7B9190AE}" type="presOf" srcId="{83917330-FE6C-43FC-99CE-FC109CADD64C}" destId="{16C0AEB8-6487-4F54-A71C-DFADEAE98FE6}" srcOrd="0" destOrd="0" presId="urn:microsoft.com/office/officeart/2005/8/layout/lProcess3"/>
    <dgm:cxn modelId="{6BD81FC6-0EE0-4F1E-8611-C11F99744D9C}" type="presOf" srcId="{4CD44654-F872-4F17-A7D3-395AE6AF7BE6}" destId="{A62FF4E5-E95B-43A5-AE6C-D7EA25470A36}" srcOrd="0" destOrd="0" presId="urn:microsoft.com/office/officeart/2005/8/layout/lProcess3"/>
    <dgm:cxn modelId="{4D55BFA0-C182-4AAA-A8B2-6EA983257C60}" type="presOf" srcId="{1D3AF935-3A10-4940-910E-2D51DFBB33C2}" destId="{F3A43074-1612-4372-9161-9540F2CD5209}" srcOrd="0" destOrd="0" presId="urn:microsoft.com/office/officeart/2005/8/layout/lProcess3"/>
    <dgm:cxn modelId="{6A5346F5-882D-497A-AAB4-72B94C03D709}" srcId="{1D3AF935-3A10-4940-910E-2D51DFBB33C2}" destId="{91207B58-A00E-40B6-B981-2C9FE1264CD1}" srcOrd="1" destOrd="0" parTransId="{5F674777-0121-4278-A812-6608DC8778C4}" sibTransId="{B0ECFE17-6EB1-4B1C-A67F-F4A068F54F6D}"/>
    <dgm:cxn modelId="{E0E7AFFE-A286-4FE6-844F-E8A5760D166C}" srcId="{CC5D26AB-2B0A-40D1-8CEC-DA4F0BF57656}" destId="{37398E25-C9F5-406A-85B3-1A28951EE682}" srcOrd="0" destOrd="0" parTransId="{7019AC82-95CB-42D9-BC6B-EA3A52151533}" sibTransId="{86966D77-7958-47F6-80BB-C6D0EB4528FE}"/>
    <dgm:cxn modelId="{6D874312-2789-4772-82BC-55A46B909026}" srcId="{CC5D26AB-2B0A-40D1-8CEC-DA4F0BF57656}" destId="{4CD44654-F872-4F17-A7D3-395AE6AF7BE6}" srcOrd="1" destOrd="0" parTransId="{61D0C4F1-7227-403C-B695-51B0ACB9C7B7}" sibTransId="{7BBCCA58-6ABD-4A79-A62A-B859418963A7}"/>
    <dgm:cxn modelId="{9AF39EAC-EB60-4270-946B-8CF7A75B6F1C}" srcId="{77B430F0-F7AB-4C12-87A2-29E0792E7324}" destId="{1D3AF935-3A10-4940-910E-2D51DFBB33C2}" srcOrd="0" destOrd="0" parTransId="{80362D04-495F-481B-B7CA-293339BE5F88}" sibTransId="{17ED7F4A-B1FA-496F-8F5E-402A053065B6}"/>
    <dgm:cxn modelId="{10C2FFC1-11B3-47F5-8E18-9DDFA9E08360}" type="presOf" srcId="{77B430F0-F7AB-4C12-87A2-29E0792E7324}" destId="{19FB9ACE-10A6-473C-95EF-AD034C02E75D}" srcOrd="0" destOrd="0" presId="urn:microsoft.com/office/officeart/2005/8/layout/lProcess3"/>
    <dgm:cxn modelId="{BA7D0AB3-0B4B-4044-B7C4-99D7D7FC645E}" type="presOf" srcId="{91207B58-A00E-40B6-B981-2C9FE1264CD1}" destId="{CB9941FF-0036-427A-9696-F44FCF902453}" srcOrd="0" destOrd="0" presId="urn:microsoft.com/office/officeart/2005/8/layout/lProcess3"/>
    <dgm:cxn modelId="{F331E023-DC33-45D5-A465-C9BF6B7AAE0A}" srcId="{1D3AF935-3A10-4940-910E-2D51DFBB33C2}" destId="{83917330-FE6C-43FC-99CE-FC109CADD64C}" srcOrd="0" destOrd="0" parTransId="{EA6506B9-6A27-40BF-8524-E5B6BA42B747}" sibTransId="{9134799E-AA57-4814-9CBF-5A8078CCEB87}"/>
    <dgm:cxn modelId="{83740CB0-0BBF-4A45-A5FB-D63BB7E1BD86}" type="presOf" srcId="{37398E25-C9F5-406A-85B3-1A28951EE682}" destId="{9E59A888-728D-4C42-8E27-AE9954BCE5B1}" srcOrd="0" destOrd="0" presId="urn:microsoft.com/office/officeart/2005/8/layout/lProcess3"/>
    <dgm:cxn modelId="{1A8B335B-50CF-4369-84A0-341217D7778C}" type="presParOf" srcId="{19FB9ACE-10A6-473C-95EF-AD034C02E75D}" destId="{E8277759-041F-43BB-ADAF-DEE301F433F5}" srcOrd="0" destOrd="0" presId="urn:microsoft.com/office/officeart/2005/8/layout/lProcess3"/>
    <dgm:cxn modelId="{AAA50E13-3447-4771-950B-D9DD7646F84D}" type="presParOf" srcId="{E8277759-041F-43BB-ADAF-DEE301F433F5}" destId="{F3A43074-1612-4372-9161-9540F2CD5209}" srcOrd="0" destOrd="0" presId="urn:microsoft.com/office/officeart/2005/8/layout/lProcess3"/>
    <dgm:cxn modelId="{00CDD02C-D240-4320-803F-739A7F2B3D9E}" type="presParOf" srcId="{E8277759-041F-43BB-ADAF-DEE301F433F5}" destId="{E61F20EB-05FC-4897-B1BA-480A9EEC0422}" srcOrd="1" destOrd="0" presId="urn:microsoft.com/office/officeart/2005/8/layout/lProcess3"/>
    <dgm:cxn modelId="{533EC343-1860-4F15-910B-81281AC95B5D}" type="presParOf" srcId="{E8277759-041F-43BB-ADAF-DEE301F433F5}" destId="{16C0AEB8-6487-4F54-A71C-DFADEAE98FE6}" srcOrd="2" destOrd="0" presId="urn:microsoft.com/office/officeart/2005/8/layout/lProcess3"/>
    <dgm:cxn modelId="{85AA7B7B-4230-461E-AC59-76EC9565C27B}" type="presParOf" srcId="{E8277759-041F-43BB-ADAF-DEE301F433F5}" destId="{B755E809-B344-4CAB-B00C-81FCB2F0F212}" srcOrd="3" destOrd="0" presId="urn:microsoft.com/office/officeart/2005/8/layout/lProcess3"/>
    <dgm:cxn modelId="{A95003BA-7CCF-45B8-AF24-3A988AE1E1B9}" type="presParOf" srcId="{E8277759-041F-43BB-ADAF-DEE301F433F5}" destId="{CB9941FF-0036-427A-9696-F44FCF902453}" srcOrd="4" destOrd="0" presId="urn:microsoft.com/office/officeart/2005/8/layout/lProcess3"/>
    <dgm:cxn modelId="{F9161E00-1F08-4EE7-998A-BBEBB335F6FF}" type="presParOf" srcId="{19FB9ACE-10A6-473C-95EF-AD034C02E75D}" destId="{8020B1E6-A14D-45B2-9301-515010EAF69E}" srcOrd="1" destOrd="0" presId="urn:microsoft.com/office/officeart/2005/8/layout/lProcess3"/>
    <dgm:cxn modelId="{E8BE4162-12A7-4ABC-A1A0-A0F99A67809E}" type="presParOf" srcId="{19FB9ACE-10A6-473C-95EF-AD034C02E75D}" destId="{2EF2349D-9509-4A95-8570-3529536C7ABF}" srcOrd="2" destOrd="0" presId="urn:microsoft.com/office/officeart/2005/8/layout/lProcess3"/>
    <dgm:cxn modelId="{DFCDFA5F-769E-47EF-A824-B6DBE734DF2D}" type="presParOf" srcId="{2EF2349D-9509-4A95-8570-3529536C7ABF}" destId="{D77ECE37-348D-4FBE-B537-23169D6E5107}" srcOrd="0" destOrd="0" presId="urn:microsoft.com/office/officeart/2005/8/layout/lProcess3"/>
    <dgm:cxn modelId="{F6B08A6C-DFB5-4C0A-81AC-5AEA0D556E91}" type="presParOf" srcId="{2EF2349D-9509-4A95-8570-3529536C7ABF}" destId="{F8F4A2B7-6C09-4FCA-A06E-936E9FCBC1B8}" srcOrd="1" destOrd="0" presId="urn:microsoft.com/office/officeart/2005/8/layout/lProcess3"/>
    <dgm:cxn modelId="{6ACE8524-7BD3-4E4E-81B6-D6440D1E3E25}" type="presParOf" srcId="{2EF2349D-9509-4A95-8570-3529536C7ABF}" destId="{9E59A888-728D-4C42-8E27-AE9954BCE5B1}" srcOrd="2" destOrd="0" presId="urn:microsoft.com/office/officeart/2005/8/layout/lProcess3"/>
    <dgm:cxn modelId="{27D018C7-5D96-4ADB-BFA2-C13B09E3F6CE}" type="presParOf" srcId="{2EF2349D-9509-4A95-8570-3529536C7ABF}" destId="{2BDD6DCE-14E0-4604-A4DE-3827F0B3A491}" srcOrd="3" destOrd="0" presId="urn:microsoft.com/office/officeart/2005/8/layout/lProcess3"/>
    <dgm:cxn modelId="{A2C5B33B-7C3C-4D42-84CC-E3E122566C64}" type="presParOf" srcId="{2EF2349D-9509-4A95-8570-3529536C7ABF}" destId="{A62FF4E5-E95B-43A5-AE6C-D7EA25470A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7B430F0-F7AB-4C12-87A2-29E0792E732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D3AF935-3A10-4940-910E-2D51DFBB33C2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Художні тексти</a:t>
          </a:r>
          <a:endParaRPr lang="ru-RU" dirty="0"/>
        </a:p>
      </dgm:t>
    </dgm:pt>
    <dgm:pt modelId="{80362D04-495F-481B-B7CA-293339BE5F88}" type="parTrans" cxnId="{9AF39EAC-EB60-4270-946B-8CF7A75B6F1C}">
      <dgm:prSet/>
      <dgm:spPr/>
      <dgm:t>
        <a:bodyPr/>
        <a:lstStyle/>
        <a:p>
          <a:endParaRPr lang="ru-RU"/>
        </a:p>
      </dgm:t>
    </dgm:pt>
    <dgm:pt modelId="{17ED7F4A-B1FA-496F-8F5E-402A053065B6}" type="sibTrans" cxnId="{9AF39EAC-EB60-4270-946B-8CF7A75B6F1C}">
      <dgm:prSet/>
      <dgm:spPr/>
      <dgm:t>
        <a:bodyPr/>
        <a:lstStyle/>
        <a:p>
          <a:endParaRPr lang="ru-RU"/>
        </a:p>
      </dgm:t>
    </dgm:pt>
    <dgm:pt modelId="{83917330-FE6C-43FC-99CE-FC109CADD64C}">
      <dgm:prSet phldrT="[Текст]"/>
      <dgm:spPr/>
      <dgm:t>
        <a:bodyPr/>
        <a:lstStyle/>
        <a:p>
          <a:r>
            <a:rPr lang="uk-UA" dirty="0" smtClean="0"/>
            <a:t>Написані сучасними мовами світу </a:t>
          </a:r>
          <a:endParaRPr lang="ru-RU" dirty="0"/>
        </a:p>
      </dgm:t>
    </dgm:pt>
    <dgm:pt modelId="{EA6506B9-6A27-40BF-8524-E5B6BA42B747}" type="parTrans" cxnId="{F331E023-DC33-45D5-A465-C9BF6B7AAE0A}">
      <dgm:prSet/>
      <dgm:spPr/>
      <dgm:t>
        <a:bodyPr/>
        <a:lstStyle/>
        <a:p>
          <a:endParaRPr lang="ru-RU"/>
        </a:p>
      </dgm:t>
    </dgm:pt>
    <dgm:pt modelId="{9134799E-AA57-4814-9CBF-5A8078CCEB87}" type="sibTrans" cxnId="{F331E023-DC33-45D5-A465-C9BF6B7AAE0A}">
      <dgm:prSet/>
      <dgm:spPr/>
      <dgm:t>
        <a:bodyPr/>
        <a:lstStyle/>
        <a:p>
          <a:endParaRPr lang="ru-RU"/>
        </a:p>
      </dgm:t>
    </dgm:pt>
    <dgm:pt modelId="{91207B58-A00E-40B6-B981-2C9FE1264CD1}">
      <dgm:prSet phldrT="[Текст]"/>
      <dgm:spPr/>
      <dgm:t>
        <a:bodyPr/>
        <a:lstStyle/>
        <a:p>
          <a:r>
            <a:rPr lang="uk-UA" dirty="0" smtClean="0"/>
            <a:t>Перекладені сучасними мовами світу </a:t>
          </a:r>
          <a:endParaRPr lang="ru-RU" dirty="0"/>
        </a:p>
      </dgm:t>
    </dgm:pt>
    <dgm:pt modelId="{B0ECFE17-6EB1-4B1C-A67F-F4A068F54F6D}" type="sibTrans" cxnId="{6A5346F5-882D-497A-AAB4-72B94C03D709}">
      <dgm:prSet/>
      <dgm:spPr/>
      <dgm:t>
        <a:bodyPr/>
        <a:lstStyle/>
        <a:p>
          <a:endParaRPr lang="ru-RU"/>
        </a:p>
      </dgm:t>
    </dgm:pt>
    <dgm:pt modelId="{5F674777-0121-4278-A812-6608DC8778C4}" type="parTrans" cxnId="{6A5346F5-882D-497A-AAB4-72B94C03D709}">
      <dgm:prSet/>
      <dgm:spPr/>
      <dgm:t>
        <a:bodyPr/>
        <a:lstStyle/>
        <a:p>
          <a:endParaRPr lang="ru-RU"/>
        </a:p>
      </dgm:t>
    </dgm:pt>
    <dgm:pt modelId="{CC5D26AB-2B0A-40D1-8CEC-DA4F0BF57656}">
      <dgm:prSet phldrT="[Текст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uk-UA" dirty="0" smtClean="0"/>
            <a:t>Фільми, комікси, реклама, відеоігри тощо</a:t>
          </a:r>
          <a:endParaRPr lang="ru-RU" dirty="0"/>
        </a:p>
      </dgm:t>
    </dgm:pt>
    <dgm:pt modelId="{795AFD27-F531-45F4-A643-51CD10F287E6}" type="sibTrans" cxnId="{98D37863-7751-443F-A162-E894EF500A4E}">
      <dgm:prSet/>
      <dgm:spPr/>
      <dgm:t>
        <a:bodyPr/>
        <a:lstStyle/>
        <a:p>
          <a:endParaRPr lang="ru-RU"/>
        </a:p>
      </dgm:t>
    </dgm:pt>
    <dgm:pt modelId="{F153616C-BC15-426D-80EB-2148804CE79C}" type="parTrans" cxnId="{98D37863-7751-443F-A162-E894EF500A4E}">
      <dgm:prSet/>
      <dgm:spPr/>
      <dgm:t>
        <a:bodyPr/>
        <a:lstStyle/>
        <a:p>
          <a:endParaRPr lang="ru-RU"/>
        </a:p>
      </dgm:t>
    </dgm:pt>
    <dgm:pt modelId="{4CD44654-F872-4F17-A7D3-395AE6AF7BE6}">
      <dgm:prSet phldrT="[Текст]"/>
      <dgm:spPr/>
      <dgm:t>
        <a:bodyPr/>
        <a:lstStyle/>
        <a:p>
          <a:r>
            <a:rPr lang="uk-UA" dirty="0" smtClean="0"/>
            <a:t>Перекладені сучасними мовами світу</a:t>
          </a:r>
          <a:endParaRPr lang="ru-RU" dirty="0"/>
        </a:p>
      </dgm:t>
    </dgm:pt>
    <dgm:pt modelId="{7BBCCA58-6ABD-4A79-A62A-B859418963A7}" type="sibTrans" cxnId="{6D874312-2789-4772-82BC-55A46B909026}">
      <dgm:prSet/>
      <dgm:spPr/>
      <dgm:t>
        <a:bodyPr/>
        <a:lstStyle/>
        <a:p>
          <a:endParaRPr lang="ru-RU"/>
        </a:p>
      </dgm:t>
    </dgm:pt>
    <dgm:pt modelId="{61D0C4F1-7227-403C-B695-51B0ACB9C7B7}" type="parTrans" cxnId="{6D874312-2789-4772-82BC-55A46B909026}">
      <dgm:prSet/>
      <dgm:spPr/>
      <dgm:t>
        <a:bodyPr/>
        <a:lstStyle/>
        <a:p>
          <a:endParaRPr lang="ru-RU"/>
        </a:p>
      </dgm:t>
    </dgm:pt>
    <dgm:pt modelId="{37398E25-C9F5-406A-85B3-1A28951EE682}">
      <dgm:prSet phldrT="[Текст]"/>
      <dgm:spPr/>
      <dgm:t>
        <a:bodyPr/>
        <a:lstStyle/>
        <a:p>
          <a:r>
            <a:rPr lang="uk-UA" dirty="0" smtClean="0"/>
            <a:t>Створені сучасними мовами світу</a:t>
          </a:r>
          <a:endParaRPr lang="ru-RU" dirty="0"/>
        </a:p>
      </dgm:t>
    </dgm:pt>
    <dgm:pt modelId="{86966D77-7958-47F6-80BB-C6D0EB4528FE}" type="sibTrans" cxnId="{E0E7AFFE-A286-4FE6-844F-E8A5760D166C}">
      <dgm:prSet/>
      <dgm:spPr/>
      <dgm:t>
        <a:bodyPr/>
        <a:lstStyle/>
        <a:p>
          <a:endParaRPr lang="ru-RU"/>
        </a:p>
      </dgm:t>
    </dgm:pt>
    <dgm:pt modelId="{7019AC82-95CB-42D9-BC6B-EA3A52151533}" type="parTrans" cxnId="{E0E7AFFE-A286-4FE6-844F-E8A5760D166C}">
      <dgm:prSet/>
      <dgm:spPr/>
      <dgm:t>
        <a:bodyPr/>
        <a:lstStyle/>
        <a:p>
          <a:endParaRPr lang="ru-RU"/>
        </a:p>
      </dgm:t>
    </dgm:pt>
    <dgm:pt modelId="{19FB9ACE-10A6-473C-95EF-AD034C02E75D}" type="pres">
      <dgm:prSet presAssocID="{77B430F0-F7AB-4C12-87A2-29E0792E732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277759-041F-43BB-ADAF-DEE301F433F5}" type="pres">
      <dgm:prSet presAssocID="{1D3AF935-3A10-4940-910E-2D51DFBB33C2}" presName="horFlow" presStyleCnt="0"/>
      <dgm:spPr/>
    </dgm:pt>
    <dgm:pt modelId="{F3A43074-1612-4372-9161-9540F2CD5209}" type="pres">
      <dgm:prSet presAssocID="{1D3AF935-3A10-4940-910E-2D51DFBB33C2}" presName="bigChev" presStyleLbl="node1" presStyleIdx="0" presStyleCnt="2"/>
      <dgm:spPr/>
      <dgm:t>
        <a:bodyPr/>
        <a:lstStyle/>
        <a:p>
          <a:endParaRPr lang="ru-RU"/>
        </a:p>
      </dgm:t>
    </dgm:pt>
    <dgm:pt modelId="{E61F20EB-05FC-4897-B1BA-480A9EEC0422}" type="pres">
      <dgm:prSet presAssocID="{EA6506B9-6A27-40BF-8524-E5B6BA42B747}" presName="parTrans" presStyleCnt="0"/>
      <dgm:spPr/>
    </dgm:pt>
    <dgm:pt modelId="{16C0AEB8-6487-4F54-A71C-DFADEAE98FE6}" type="pres">
      <dgm:prSet presAssocID="{83917330-FE6C-43FC-99CE-FC109CADD64C}" presName="node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5E809-B344-4CAB-B00C-81FCB2F0F212}" type="pres">
      <dgm:prSet presAssocID="{9134799E-AA57-4814-9CBF-5A8078CCEB87}" presName="sibTrans" presStyleCnt="0"/>
      <dgm:spPr/>
    </dgm:pt>
    <dgm:pt modelId="{CB9941FF-0036-427A-9696-F44FCF902453}" type="pres">
      <dgm:prSet presAssocID="{91207B58-A00E-40B6-B981-2C9FE1264CD1}" presName="node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0B1E6-A14D-45B2-9301-515010EAF69E}" type="pres">
      <dgm:prSet presAssocID="{1D3AF935-3A10-4940-910E-2D51DFBB33C2}" presName="vSp" presStyleCnt="0"/>
      <dgm:spPr/>
    </dgm:pt>
    <dgm:pt modelId="{2EF2349D-9509-4A95-8570-3529536C7ABF}" type="pres">
      <dgm:prSet presAssocID="{CC5D26AB-2B0A-40D1-8CEC-DA4F0BF57656}" presName="horFlow" presStyleCnt="0"/>
      <dgm:spPr/>
    </dgm:pt>
    <dgm:pt modelId="{D77ECE37-348D-4FBE-B537-23169D6E5107}" type="pres">
      <dgm:prSet presAssocID="{CC5D26AB-2B0A-40D1-8CEC-DA4F0BF57656}" presName="bigChev" presStyleLbl="node1" presStyleIdx="1" presStyleCnt="2"/>
      <dgm:spPr/>
      <dgm:t>
        <a:bodyPr/>
        <a:lstStyle/>
        <a:p>
          <a:endParaRPr lang="ru-RU"/>
        </a:p>
      </dgm:t>
    </dgm:pt>
    <dgm:pt modelId="{F8F4A2B7-6C09-4FCA-A06E-936E9FCBC1B8}" type="pres">
      <dgm:prSet presAssocID="{7019AC82-95CB-42D9-BC6B-EA3A52151533}" presName="parTrans" presStyleCnt="0"/>
      <dgm:spPr/>
    </dgm:pt>
    <dgm:pt modelId="{9E59A888-728D-4C42-8E27-AE9954BCE5B1}" type="pres">
      <dgm:prSet presAssocID="{37398E25-C9F5-406A-85B3-1A28951EE682}" presName="node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6DCE-14E0-4604-A4DE-3827F0B3A491}" type="pres">
      <dgm:prSet presAssocID="{86966D77-7958-47F6-80BB-C6D0EB4528FE}" presName="sibTrans" presStyleCnt="0"/>
      <dgm:spPr/>
    </dgm:pt>
    <dgm:pt modelId="{A62FF4E5-E95B-43A5-AE6C-D7EA25470A36}" type="pres">
      <dgm:prSet presAssocID="{4CD44654-F872-4F17-A7D3-395AE6AF7BE6}" presName="node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37863-7751-443F-A162-E894EF500A4E}" srcId="{77B430F0-F7AB-4C12-87A2-29E0792E7324}" destId="{CC5D26AB-2B0A-40D1-8CEC-DA4F0BF57656}" srcOrd="1" destOrd="0" parTransId="{F153616C-BC15-426D-80EB-2148804CE79C}" sibTransId="{795AFD27-F531-45F4-A643-51CD10F287E6}"/>
    <dgm:cxn modelId="{64B5308D-5CF1-4365-B2AD-222D61677391}" type="presOf" srcId="{77B430F0-F7AB-4C12-87A2-29E0792E7324}" destId="{19FB9ACE-10A6-473C-95EF-AD034C02E75D}" srcOrd="0" destOrd="0" presId="urn:microsoft.com/office/officeart/2005/8/layout/lProcess3"/>
    <dgm:cxn modelId="{78806A75-905A-4A16-B537-042A82C5728A}" type="presOf" srcId="{4CD44654-F872-4F17-A7D3-395AE6AF7BE6}" destId="{A62FF4E5-E95B-43A5-AE6C-D7EA25470A36}" srcOrd="0" destOrd="0" presId="urn:microsoft.com/office/officeart/2005/8/layout/lProcess3"/>
    <dgm:cxn modelId="{6A5346F5-882D-497A-AAB4-72B94C03D709}" srcId="{1D3AF935-3A10-4940-910E-2D51DFBB33C2}" destId="{91207B58-A00E-40B6-B981-2C9FE1264CD1}" srcOrd="1" destOrd="0" parTransId="{5F674777-0121-4278-A812-6608DC8778C4}" sibTransId="{B0ECFE17-6EB1-4B1C-A67F-F4A068F54F6D}"/>
    <dgm:cxn modelId="{310BA285-ED26-4EE9-A105-F57A643779A0}" type="presOf" srcId="{1D3AF935-3A10-4940-910E-2D51DFBB33C2}" destId="{F3A43074-1612-4372-9161-9540F2CD5209}" srcOrd="0" destOrd="0" presId="urn:microsoft.com/office/officeart/2005/8/layout/lProcess3"/>
    <dgm:cxn modelId="{E0E7AFFE-A286-4FE6-844F-E8A5760D166C}" srcId="{CC5D26AB-2B0A-40D1-8CEC-DA4F0BF57656}" destId="{37398E25-C9F5-406A-85B3-1A28951EE682}" srcOrd="0" destOrd="0" parTransId="{7019AC82-95CB-42D9-BC6B-EA3A52151533}" sibTransId="{86966D77-7958-47F6-80BB-C6D0EB4528FE}"/>
    <dgm:cxn modelId="{6D874312-2789-4772-82BC-55A46B909026}" srcId="{CC5D26AB-2B0A-40D1-8CEC-DA4F0BF57656}" destId="{4CD44654-F872-4F17-A7D3-395AE6AF7BE6}" srcOrd="1" destOrd="0" parTransId="{61D0C4F1-7227-403C-B695-51B0ACB9C7B7}" sibTransId="{7BBCCA58-6ABD-4A79-A62A-B859418963A7}"/>
    <dgm:cxn modelId="{462A3282-A2AF-4C0B-96D6-9DCFF607D257}" type="presOf" srcId="{37398E25-C9F5-406A-85B3-1A28951EE682}" destId="{9E59A888-728D-4C42-8E27-AE9954BCE5B1}" srcOrd="0" destOrd="0" presId="urn:microsoft.com/office/officeart/2005/8/layout/lProcess3"/>
    <dgm:cxn modelId="{9AF39EAC-EB60-4270-946B-8CF7A75B6F1C}" srcId="{77B430F0-F7AB-4C12-87A2-29E0792E7324}" destId="{1D3AF935-3A10-4940-910E-2D51DFBB33C2}" srcOrd="0" destOrd="0" parTransId="{80362D04-495F-481B-B7CA-293339BE5F88}" sibTransId="{17ED7F4A-B1FA-496F-8F5E-402A053065B6}"/>
    <dgm:cxn modelId="{29DB3693-AF1D-4C92-8A8C-3F776A86F1FE}" type="presOf" srcId="{CC5D26AB-2B0A-40D1-8CEC-DA4F0BF57656}" destId="{D77ECE37-348D-4FBE-B537-23169D6E5107}" srcOrd="0" destOrd="0" presId="urn:microsoft.com/office/officeart/2005/8/layout/lProcess3"/>
    <dgm:cxn modelId="{F331E023-DC33-45D5-A465-C9BF6B7AAE0A}" srcId="{1D3AF935-3A10-4940-910E-2D51DFBB33C2}" destId="{83917330-FE6C-43FC-99CE-FC109CADD64C}" srcOrd="0" destOrd="0" parTransId="{EA6506B9-6A27-40BF-8524-E5B6BA42B747}" sibTransId="{9134799E-AA57-4814-9CBF-5A8078CCEB87}"/>
    <dgm:cxn modelId="{3541628E-1AED-4E80-A16E-B4340C45D76A}" type="presOf" srcId="{91207B58-A00E-40B6-B981-2C9FE1264CD1}" destId="{CB9941FF-0036-427A-9696-F44FCF902453}" srcOrd="0" destOrd="0" presId="urn:microsoft.com/office/officeart/2005/8/layout/lProcess3"/>
    <dgm:cxn modelId="{88B2F607-7997-4428-85BA-1DCEC17A9D4B}" type="presOf" srcId="{83917330-FE6C-43FC-99CE-FC109CADD64C}" destId="{16C0AEB8-6487-4F54-A71C-DFADEAE98FE6}" srcOrd="0" destOrd="0" presId="urn:microsoft.com/office/officeart/2005/8/layout/lProcess3"/>
    <dgm:cxn modelId="{7E36D489-BF10-4E17-ABEE-98C42ABB891B}" type="presParOf" srcId="{19FB9ACE-10A6-473C-95EF-AD034C02E75D}" destId="{E8277759-041F-43BB-ADAF-DEE301F433F5}" srcOrd="0" destOrd="0" presId="urn:microsoft.com/office/officeart/2005/8/layout/lProcess3"/>
    <dgm:cxn modelId="{EC898A4C-DBA3-4D43-8FFA-59831E8BF183}" type="presParOf" srcId="{E8277759-041F-43BB-ADAF-DEE301F433F5}" destId="{F3A43074-1612-4372-9161-9540F2CD5209}" srcOrd="0" destOrd="0" presId="urn:microsoft.com/office/officeart/2005/8/layout/lProcess3"/>
    <dgm:cxn modelId="{619F4E24-FCD1-4787-89C6-6E27891207EA}" type="presParOf" srcId="{E8277759-041F-43BB-ADAF-DEE301F433F5}" destId="{E61F20EB-05FC-4897-B1BA-480A9EEC0422}" srcOrd="1" destOrd="0" presId="urn:microsoft.com/office/officeart/2005/8/layout/lProcess3"/>
    <dgm:cxn modelId="{4A0928BE-F7A7-41AC-9607-811167BBAAEF}" type="presParOf" srcId="{E8277759-041F-43BB-ADAF-DEE301F433F5}" destId="{16C0AEB8-6487-4F54-A71C-DFADEAE98FE6}" srcOrd="2" destOrd="0" presId="urn:microsoft.com/office/officeart/2005/8/layout/lProcess3"/>
    <dgm:cxn modelId="{B93AF1D6-3861-4C4A-98CB-82A9DBDA7DA1}" type="presParOf" srcId="{E8277759-041F-43BB-ADAF-DEE301F433F5}" destId="{B755E809-B344-4CAB-B00C-81FCB2F0F212}" srcOrd="3" destOrd="0" presId="urn:microsoft.com/office/officeart/2005/8/layout/lProcess3"/>
    <dgm:cxn modelId="{A050F8A5-24B3-4732-8D50-5C0F0D47DEB2}" type="presParOf" srcId="{E8277759-041F-43BB-ADAF-DEE301F433F5}" destId="{CB9941FF-0036-427A-9696-F44FCF902453}" srcOrd="4" destOrd="0" presId="urn:microsoft.com/office/officeart/2005/8/layout/lProcess3"/>
    <dgm:cxn modelId="{E4035B93-1257-4C43-A0D9-14E29E27B4C2}" type="presParOf" srcId="{19FB9ACE-10A6-473C-95EF-AD034C02E75D}" destId="{8020B1E6-A14D-45B2-9301-515010EAF69E}" srcOrd="1" destOrd="0" presId="urn:microsoft.com/office/officeart/2005/8/layout/lProcess3"/>
    <dgm:cxn modelId="{557E7A34-1185-4609-8822-4A2F8929E401}" type="presParOf" srcId="{19FB9ACE-10A6-473C-95EF-AD034C02E75D}" destId="{2EF2349D-9509-4A95-8570-3529536C7ABF}" srcOrd="2" destOrd="0" presId="urn:microsoft.com/office/officeart/2005/8/layout/lProcess3"/>
    <dgm:cxn modelId="{FB72CA1D-8097-4520-B6C8-17F68FC7DAA7}" type="presParOf" srcId="{2EF2349D-9509-4A95-8570-3529536C7ABF}" destId="{D77ECE37-348D-4FBE-B537-23169D6E5107}" srcOrd="0" destOrd="0" presId="urn:microsoft.com/office/officeart/2005/8/layout/lProcess3"/>
    <dgm:cxn modelId="{EC3A7000-DE43-461C-ABC5-D150FEE5F89A}" type="presParOf" srcId="{2EF2349D-9509-4A95-8570-3529536C7ABF}" destId="{F8F4A2B7-6C09-4FCA-A06E-936E9FCBC1B8}" srcOrd="1" destOrd="0" presId="urn:microsoft.com/office/officeart/2005/8/layout/lProcess3"/>
    <dgm:cxn modelId="{8C379535-387F-42BE-9C00-1F6ED7A13329}" type="presParOf" srcId="{2EF2349D-9509-4A95-8570-3529536C7ABF}" destId="{9E59A888-728D-4C42-8E27-AE9954BCE5B1}" srcOrd="2" destOrd="0" presId="urn:microsoft.com/office/officeart/2005/8/layout/lProcess3"/>
    <dgm:cxn modelId="{03DE7543-AAE4-4032-AEE2-E7FF9423C690}" type="presParOf" srcId="{2EF2349D-9509-4A95-8570-3529536C7ABF}" destId="{2BDD6DCE-14E0-4604-A4DE-3827F0B3A491}" srcOrd="3" destOrd="0" presId="urn:microsoft.com/office/officeart/2005/8/layout/lProcess3"/>
    <dgm:cxn modelId="{B85AED15-ADE9-421E-A36B-BD07CBF18783}" type="presParOf" srcId="{2EF2349D-9509-4A95-8570-3529536C7ABF}" destId="{A62FF4E5-E95B-43A5-AE6C-D7EA25470A36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F357C-94A9-4527-A25F-D3317DC17F89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2D43C8D-E144-488A-8546-642F9D048F6E}">
      <dgm:prSet phldrT="[Текст]"/>
      <dgm:spPr/>
      <dgm:t>
        <a:bodyPr/>
        <a:lstStyle/>
        <a:p>
          <a:r>
            <a:rPr lang="uk-UA" dirty="0" smtClean="0"/>
            <a:t>Карфаген (символ перекладу – тату папуги)</a:t>
          </a:r>
          <a:endParaRPr lang="ru-RU" dirty="0"/>
        </a:p>
      </dgm:t>
    </dgm:pt>
    <dgm:pt modelId="{02842EA3-5398-4F8A-BF64-C139B9310A3F}" type="parTrans" cxnId="{4535BE05-4825-4FE7-AA2E-2A8F88400D83}">
      <dgm:prSet/>
      <dgm:spPr/>
      <dgm:t>
        <a:bodyPr/>
        <a:lstStyle/>
        <a:p>
          <a:endParaRPr lang="ru-RU"/>
        </a:p>
      </dgm:t>
    </dgm:pt>
    <dgm:pt modelId="{D3EDA0A0-9879-4169-A8EF-07A612589962}" type="sibTrans" cxnId="{4535BE05-4825-4FE7-AA2E-2A8F88400D83}">
      <dgm:prSet/>
      <dgm:spPr/>
      <dgm:t>
        <a:bodyPr/>
        <a:lstStyle/>
        <a:p>
          <a:endParaRPr lang="ru-RU"/>
        </a:p>
      </dgm:t>
    </dgm:pt>
    <dgm:pt modelId="{15C706B6-EFAD-46B4-B6EE-BFF2243D9E3E}">
      <dgm:prSet phldrT="[Текст]"/>
      <dgm:spPr/>
      <dgm:t>
        <a:bodyPr/>
        <a:lstStyle/>
        <a:p>
          <a:r>
            <a:rPr lang="uk-UA" dirty="0" smtClean="0"/>
            <a:t>Давня Греція (бог Гермес – символ перекладу та інтерпретації)</a:t>
          </a:r>
          <a:endParaRPr lang="ru-RU" dirty="0"/>
        </a:p>
      </dgm:t>
    </dgm:pt>
    <dgm:pt modelId="{0D036E91-6EE8-4A3F-8AA3-DD719A52F921}" type="parTrans" cxnId="{68BAE93A-37D3-4EAD-863C-963FB61387CB}">
      <dgm:prSet/>
      <dgm:spPr/>
      <dgm:t>
        <a:bodyPr/>
        <a:lstStyle/>
        <a:p>
          <a:endParaRPr lang="ru-RU"/>
        </a:p>
      </dgm:t>
    </dgm:pt>
    <dgm:pt modelId="{A432620A-C474-4F4A-88F6-619BF3F0B750}" type="sibTrans" cxnId="{68BAE93A-37D3-4EAD-863C-963FB61387CB}">
      <dgm:prSet/>
      <dgm:spPr/>
      <dgm:t>
        <a:bodyPr/>
        <a:lstStyle/>
        <a:p>
          <a:endParaRPr lang="ru-RU"/>
        </a:p>
      </dgm:t>
    </dgm:pt>
    <dgm:pt modelId="{A2878CBC-C973-4C34-9399-C58B7F96AFF9}" type="pres">
      <dgm:prSet presAssocID="{F90F357C-94A9-4527-A25F-D3317DC17F8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F98B24-2966-492C-9513-3E5102ABA5B6}" type="pres">
      <dgm:prSet presAssocID="{32D43C8D-E144-488A-8546-642F9D048F6E}" presName="comp" presStyleCnt="0"/>
      <dgm:spPr/>
    </dgm:pt>
    <dgm:pt modelId="{DD8B4151-7534-4254-94CA-91246EDF7506}" type="pres">
      <dgm:prSet presAssocID="{32D43C8D-E144-488A-8546-642F9D048F6E}" presName="box" presStyleLbl="node1" presStyleIdx="0" presStyleCnt="2"/>
      <dgm:spPr/>
      <dgm:t>
        <a:bodyPr/>
        <a:lstStyle/>
        <a:p>
          <a:endParaRPr lang="ru-RU"/>
        </a:p>
      </dgm:t>
    </dgm:pt>
    <dgm:pt modelId="{D3FCDB81-A570-4600-8074-B4D45049CB1A}" type="pres">
      <dgm:prSet presAssocID="{32D43C8D-E144-488A-8546-642F9D048F6E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2CEC2AD-131A-4C83-8037-803E26829DEB}" type="pres">
      <dgm:prSet presAssocID="{32D43C8D-E144-488A-8546-642F9D048F6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76237-9426-4644-9C29-E8CB37F63801}" type="pres">
      <dgm:prSet presAssocID="{D3EDA0A0-9879-4169-A8EF-07A612589962}" presName="spacer" presStyleCnt="0"/>
      <dgm:spPr/>
    </dgm:pt>
    <dgm:pt modelId="{BD9AEC48-B0EF-43D8-8439-FA8402ABE828}" type="pres">
      <dgm:prSet presAssocID="{15C706B6-EFAD-46B4-B6EE-BFF2243D9E3E}" presName="comp" presStyleCnt="0"/>
      <dgm:spPr/>
    </dgm:pt>
    <dgm:pt modelId="{42757E29-59FF-48BF-BFCA-8BD06BCE5114}" type="pres">
      <dgm:prSet presAssocID="{15C706B6-EFAD-46B4-B6EE-BFF2243D9E3E}" presName="box" presStyleLbl="node1" presStyleIdx="1" presStyleCnt="2"/>
      <dgm:spPr/>
      <dgm:t>
        <a:bodyPr/>
        <a:lstStyle/>
        <a:p>
          <a:endParaRPr lang="ru-RU"/>
        </a:p>
      </dgm:t>
    </dgm:pt>
    <dgm:pt modelId="{60DBC7C3-EFDD-439A-9715-A9B207B2DFDC}" type="pres">
      <dgm:prSet presAssocID="{15C706B6-EFAD-46B4-B6EE-BFF2243D9E3E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3356060-08E5-4F69-A164-B2DE7630BD05}" type="pres">
      <dgm:prSet presAssocID="{15C706B6-EFAD-46B4-B6EE-BFF2243D9E3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2D44EF-0196-4611-9A88-040BC64A1B6E}" type="presOf" srcId="{F90F357C-94A9-4527-A25F-D3317DC17F89}" destId="{A2878CBC-C973-4C34-9399-C58B7F96AFF9}" srcOrd="0" destOrd="0" presId="urn:microsoft.com/office/officeart/2005/8/layout/vList4"/>
    <dgm:cxn modelId="{4535BE05-4825-4FE7-AA2E-2A8F88400D83}" srcId="{F90F357C-94A9-4527-A25F-D3317DC17F89}" destId="{32D43C8D-E144-488A-8546-642F9D048F6E}" srcOrd="0" destOrd="0" parTransId="{02842EA3-5398-4F8A-BF64-C139B9310A3F}" sibTransId="{D3EDA0A0-9879-4169-A8EF-07A612589962}"/>
    <dgm:cxn modelId="{2D9CFA7D-4E95-491F-A269-AA4F2427315E}" type="presOf" srcId="{32D43C8D-E144-488A-8546-642F9D048F6E}" destId="{32CEC2AD-131A-4C83-8037-803E26829DEB}" srcOrd="1" destOrd="0" presId="urn:microsoft.com/office/officeart/2005/8/layout/vList4"/>
    <dgm:cxn modelId="{1D7AFA30-0485-4B4C-BDE0-0559002DBF00}" type="presOf" srcId="{32D43C8D-E144-488A-8546-642F9D048F6E}" destId="{DD8B4151-7534-4254-94CA-91246EDF7506}" srcOrd="0" destOrd="0" presId="urn:microsoft.com/office/officeart/2005/8/layout/vList4"/>
    <dgm:cxn modelId="{68BAE93A-37D3-4EAD-863C-963FB61387CB}" srcId="{F90F357C-94A9-4527-A25F-D3317DC17F89}" destId="{15C706B6-EFAD-46B4-B6EE-BFF2243D9E3E}" srcOrd="1" destOrd="0" parTransId="{0D036E91-6EE8-4A3F-8AA3-DD719A52F921}" sibTransId="{A432620A-C474-4F4A-88F6-619BF3F0B750}"/>
    <dgm:cxn modelId="{5B69437D-DC1F-4D34-9583-B724074ECAEC}" type="presOf" srcId="{15C706B6-EFAD-46B4-B6EE-BFF2243D9E3E}" destId="{42757E29-59FF-48BF-BFCA-8BD06BCE5114}" srcOrd="0" destOrd="0" presId="urn:microsoft.com/office/officeart/2005/8/layout/vList4"/>
    <dgm:cxn modelId="{C9B51B19-EEBC-42D2-AF71-0A862C954AF5}" type="presOf" srcId="{15C706B6-EFAD-46B4-B6EE-BFF2243D9E3E}" destId="{53356060-08E5-4F69-A164-B2DE7630BD05}" srcOrd="1" destOrd="0" presId="urn:microsoft.com/office/officeart/2005/8/layout/vList4"/>
    <dgm:cxn modelId="{CF23616A-2E32-461B-A7CA-50078E0CAA7B}" type="presParOf" srcId="{A2878CBC-C973-4C34-9399-C58B7F96AFF9}" destId="{5EF98B24-2966-492C-9513-3E5102ABA5B6}" srcOrd="0" destOrd="0" presId="urn:microsoft.com/office/officeart/2005/8/layout/vList4"/>
    <dgm:cxn modelId="{EA113322-5AC7-499E-B108-2745C2C96621}" type="presParOf" srcId="{5EF98B24-2966-492C-9513-3E5102ABA5B6}" destId="{DD8B4151-7534-4254-94CA-91246EDF7506}" srcOrd="0" destOrd="0" presId="urn:microsoft.com/office/officeart/2005/8/layout/vList4"/>
    <dgm:cxn modelId="{4261F7C1-E7A1-4E39-91B2-9B9B6F8DCA40}" type="presParOf" srcId="{5EF98B24-2966-492C-9513-3E5102ABA5B6}" destId="{D3FCDB81-A570-4600-8074-B4D45049CB1A}" srcOrd="1" destOrd="0" presId="urn:microsoft.com/office/officeart/2005/8/layout/vList4"/>
    <dgm:cxn modelId="{D9AAA708-E793-4A55-A7A4-CAE0E8319E07}" type="presParOf" srcId="{5EF98B24-2966-492C-9513-3E5102ABA5B6}" destId="{32CEC2AD-131A-4C83-8037-803E26829DEB}" srcOrd="2" destOrd="0" presId="urn:microsoft.com/office/officeart/2005/8/layout/vList4"/>
    <dgm:cxn modelId="{2C5E06BD-E42A-45BE-8A65-FED6D2584D9E}" type="presParOf" srcId="{A2878CBC-C973-4C34-9399-C58B7F96AFF9}" destId="{73276237-9426-4644-9C29-E8CB37F63801}" srcOrd="1" destOrd="0" presId="urn:microsoft.com/office/officeart/2005/8/layout/vList4"/>
    <dgm:cxn modelId="{9B102AAF-D3D1-45F7-9D7F-692F3E4BDB31}" type="presParOf" srcId="{A2878CBC-C973-4C34-9399-C58B7F96AFF9}" destId="{BD9AEC48-B0EF-43D8-8439-FA8402ABE828}" srcOrd="2" destOrd="0" presId="urn:microsoft.com/office/officeart/2005/8/layout/vList4"/>
    <dgm:cxn modelId="{FA7398BF-C284-4122-A17E-37C210D7FC96}" type="presParOf" srcId="{BD9AEC48-B0EF-43D8-8439-FA8402ABE828}" destId="{42757E29-59FF-48BF-BFCA-8BD06BCE5114}" srcOrd="0" destOrd="0" presId="urn:microsoft.com/office/officeart/2005/8/layout/vList4"/>
    <dgm:cxn modelId="{1F50625D-B4AC-4DE3-9F63-BADA471D7619}" type="presParOf" srcId="{BD9AEC48-B0EF-43D8-8439-FA8402ABE828}" destId="{60DBC7C3-EFDD-439A-9715-A9B207B2DFDC}" srcOrd="1" destOrd="0" presId="urn:microsoft.com/office/officeart/2005/8/layout/vList4"/>
    <dgm:cxn modelId="{81FE9250-4CC1-478D-A49F-7098E6E10444}" type="presParOf" srcId="{BD9AEC48-B0EF-43D8-8439-FA8402ABE828}" destId="{53356060-08E5-4F69-A164-B2DE7630BD0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75BEA1-798E-4A31-81B7-17141012EB28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191142DA-3B44-49A2-8622-A59282FB8C82}">
      <dgm:prSet phldrT="[Текст]"/>
      <dgm:spPr/>
      <dgm:t>
        <a:bodyPr/>
        <a:lstStyle/>
        <a:p>
          <a:r>
            <a:rPr lang="uk-UA" dirty="0" smtClean="0"/>
            <a:t>72 перекладачі</a:t>
          </a:r>
          <a:endParaRPr lang="ru-RU" dirty="0"/>
        </a:p>
      </dgm:t>
    </dgm:pt>
    <dgm:pt modelId="{E64B7957-8F23-40E9-8470-82A94C1A19F0}" type="parTrans" cxnId="{811AF1A8-FB5B-4823-9D27-C9EA46671E3B}">
      <dgm:prSet/>
      <dgm:spPr/>
      <dgm:t>
        <a:bodyPr/>
        <a:lstStyle/>
        <a:p>
          <a:endParaRPr lang="ru-RU"/>
        </a:p>
      </dgm:t>
    </dgm:pt>
    <dgm:pt modelId="{CA0ED419-F661-4D12-A899-3C78A62A53E1}" type="sibTrans" cxnId="{811AF1A8-FB5B-4823-9D27-C9EA46671E3B}">
      <dgm:prSet/>
      <dgm:spPr/>
      <dgm:t>
        <a:bodyPr/>
        <a:lstStyle/>
        <a:p>
          <a:endParaRPr lang="ru-RU"/>
        </a:p>
      </dgm:t>
    </dgm:pt>
    <dgm:pt modelId="{880EC6CC-75F9-4149-A416-DFDAB81126FD}">
      <dgm:prSet phldrT="[Текст]"/>
      <dgm:spPr/>
      <dgm:t>
        <a:bodyPr/>
        <a:lstStyle/>
        <a:p>
          <a:r>
            <a:rPr lang="uk-UA" dirty="0" smtClean="0"/>
            <a:t>Перекладали 72 дні</a:t>
          </a:r>
          <a:endParaRPr lang="ru-RU" dirty="0"/>
        </a:p>
      </dgm:t>
    </dgm:pt>
    <dgm:pt modelId="{11EAE6CD-0858-471A-8F43-4B590EB3D589}" type="parTrans" cxnId="{A68F6159-0AA0-4EC0-ADE5-9A259322F43F}">
      <dgm:prSet/>
      <dgm:spPr/>
      <dgm:t>
        <a:bodyPr/>
        <a:lstStyle/>
        <a:p>
          <a:endParaRPr lang="ru-RU"/>
        </a:p>
      </dgm:t>
    </dgm:pt>
    <dgm:pt modelId="{A6B5696A-6764-4B45-AECD-B76AC05A841D}" type="sibTrans" cxnId="{A68F6159-0AA0-4EC0-ADE5-9A259322F43F}">
      <dgm:prSet/>
      <dgm:spPr/>
      <dgm:t>
        <a:bodyPr/>
        <a:lstStyle/>
        <a:p>
          <a:endParaRPr lang="ru-RU"/>
        </a:p>
      </dgm:t>
    </dgm:pt>
    <dgm:pt modelId="{CE657DAA-3911-4A4E-96B8-990AECACBA24}">
      <dgm:prSet phldrT="[Текст]"/>
      <dgm:spPr/>
      <dgm:t>
        <a:bodyPr/>
        <a:lstStyle/>
        <a:p>
          <a:r>
            <a:rPr lang="uk-UA" dirty="0" smtClean="0"/>
            <a:t>Працювали кожен окремо, а результат вийшов однаковий</a:t>
          </a:r>
          <a:endParaRPr lang="ru-RU" dirty="0"/>
        </a:p>
      </dgm:t>
    </dgm:pt>
    <dgm:pt modelId="{144D8E34-D839-45B2-89EF-7EACB5029504}" type="parTrans" cxnId="{6F64980B-0D3C-45C1-8E20-BB51A0FA2309}">
      <dgm:prSet/>
      <dgm:spPr/>
      <dgm:t>
        <a:bodyPr/>
        <a:lstStyle/>
        <a:p>
          <a:endParaRPr lang="ru-RU"/>
        </a:p>
      </dgm:t>
    </dgm:pt>
    <dgm:pt modelId="{E02B4FC0-D41A-44AE-9DAE-32B6914E4AE5}" type="sibTrans" cxnId="{6F64980B-0D3C-45C1-8E20-BB51A0FA2309}">
      <dgm:prSet/>
      <dgm:spPr/>
      <dgm:t>
        <a:bodyPr/>
        <a:lstStyle/>
        <a:p>
          <a:endParaRPr lang="ru-RU"/>
        </a:p>
      </dgm:t>
    </dgm:pt>
    <dgm:pt modelId="{20A84FEC-B21B-4E61-98EF-FE9A26AD4F67}">
      <dgm:prSet phldrT="[Текст]"/>
      <dgm:spPr/>
      <dgm:t>
        <a:bodyPr/>
        <a:lstStyle/>
        <a:p>
          <a:r>
            <a:rPr lang="uk-UA" dirty="0" smtClean="0"/>
            <a:t>Оригінал втрачено</a:t>
          </a:r>
          <a:endParaRPr lang="ru-RU" dirty="0"/>
        </a:p>
      </dgm:t>
    </dgm:pt>
    <dgm:pt modelId="{AB5871E2-FDA9-4F06-8857-EA417EEEB81E}" type="parTrans" cxnId="{F99806BD-E86D-43DB-A696-747342F8EA16}">
      <dgm:prSet/>
      <dgm:spPr/>
      <dgm:t>
        <a:bodyPr/>
        <a:lstStyle/>
        <a:p>
          <a:endParaRPr lang="ru-RU"/>
        </a:p>
      </dgm:t>
    </dgm:pt>
    <dgm:pt modelId="{438591BE-32F2-4067-96B7-32840F69A831}" type="sibTrans" cxnId="{F99806BD-E86D-43DB-A696-747342F8EA16}">
      <dgm:prSet/>
      <dgm:spPr/>
      <dgm:t>
        <a:bodyPr/>
        <a:lstStyle/>
        <a:p>
          <a:endParaRPr lang="ru-RU"/>
        </a:p>
      </dgm:t>
    </dgm:pt>
    <dgm:pt modelId="{82341C6F-8071-4E4C-8A33-11BFB4F25E07}" type="pres">
      <dgm:prSet presAssocID="{3075BEA1-798E-4A31-81B7-17141012EB2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75F934-93F0-496B-9157-011899134C19}" type="pres">
      <dgm:prSet presAssocID="{191142DA-3B44-49A2-8622-A59282FB8C8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7C2AC-3FB4-47F7-8263-F6BFE507C14F}" type="pres">
      <dgm:prSet presAssocID="{CA0ED419-F661-4D12-A899-3C78A62A53E1}" presName="sibTrans" presStyleCnt="0"/>
      <dgm:spPr/>
    </dgm:pt>
    <dgm:pt modelId="{5853F67B-1F5C-4538-9F32-3BF71FDFBB21}" type="pres">
      <dgm:prSet presAssocID="{880EC6CC-75F9-4149-A416-DFDAB81126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164E-E588-48E3-934F-2FD792A24CD0}" type="pres">
      <dgm:prSet presAssocID="{A6B5696A-6764-4B45-AECD-B76AC05A841D}" presName="sibTrans" presStyleCnt="0"/>
      <dgm:spPr/>
    </dgm:pt>
    <dgm:pt modelId="{06E859E5-FF67-45AF-9113-5A586D88DA8D}" type="pres">
      <dgm:prSet presAssocID="{CE657DAA-3911-4A4E-96B8-990AECACBA2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714D57-C4F8-405D-916C-768373724CC1}" type="pres">
      <dgm:prSet presAssocID="{E02B4FC0-D41A-44AE-9DAE-32B6914E4AE5}" presName="sibTrans" presStyleCnt="0"/>
      <dgm:spPr/>
    </dgm:pt>
    <dgm:pt modelId="{00AC823B-69E3-4580-8778-92D91874FF09}" type="pres">
      <dgm:prSet presAssocID="{20A84FEC-B21B-4E61-98EF-FE9A26AD4F6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A4295E-834D-4677-B058-959DE212CA61}" type="presOf" srcId="{3075BEA1-798E-4A31-81B7-17141012EB28}" destId="{82341C6F-8071-4E4C-8A33-11BFB4F25E07}" srcOrd="0" destOrd="0" presId="urn:microsoft.com/office/officeart/2005/8/layout/default"/>
    <dgm:cxn modelId="{9CC644D0-6189-42DC-B2E5-DF719C0D37DA}" type="presOf" srcId="{880EC6CC-75F9-4149-A416-DFDAB81126FD}" destId="{5853F67B-1F5C-4538-9F32-3BF71FDFBB21}" srcOrd="0" destOrd="0" presId="urn:microsoft.com/office/officeart/2005/8/layout/default"/>
    <dgm:cxn modelId="{C3E2400D-9C87-47AD-A443-D53983CDE4A6}" type="presOf" srcId="{CE657DAA-3911-4A4E-96B8-990AECACBA24}" destId="{06E859E5-FF67-45AF-9113-5A586D88DA8D}" srcOrd="0" destOrd="0" presId="urn:microsoft.com/office/officeart/2005/8/layout/default"/>
    <dgm:cxn modelId="{811AF1A8-FB5B-4823-9D27-C9EA46671E3B}" srcId="{3075BEA1-798E-4A31-81B7-17141012EB28}" destId="{191142DA-3B44-49A2-8622-A59282FB8C82}" srcOrd="0" destOrd="0" parTransId="{E64B7957-8F23-40E9-8470-82A94C1A19F0}" sibTransId="{CA0ED419-F661-4D12-A899-3C78A62A53E1}"/>
    <dgm:cxn modelId="{0CF4A3A8-2B1B-45BB-B768-4542C8993BD2}" type="presOf" srcId="{20A84FEC-B21B-4E61-98EF-FE9A26AD4F67}" destId="{00AC823B-69E3-4580-8778-92D91874FF09}" srcOrd="0" destOrd="0" presId="urn:microsoft.com/office/officeart/2005/8/layout/default"/>
    <dgm:cxn modelId="{6F64980B-0D3C-45C1-8E20-BB51A0FA2309}" srcId="{3075BEA1-798E-4A31-81B7-17141012EB28}" destId="{CE657DAA-3911-4A4E-96B8-990AECACBA24}" srcOrd="2" destOrd="0" parTransId="{144D8E34-D839-45B2-89EF-7EACB5029504}" sibTransId="{E02B4FC0-D41A-44AE-9DAE-32B6914E4AE5}"/>
    <dgm:cxn modelId="{11F37C8B-0C3F-4203-9130-0BE05DFBCE44}" type="presOf" srcId="{191142DA-3B44-49A2-8622-A59282FB8C82}" destId="{2075F934-93F0-496B-9157-011899134C19}" srcOrd="0" destOrd="0" presId="urn:microsoft.com/office/officeart/2005/8/layout/default"/>
    <dgm:cxn modelId="{F99806BD-E86D-43DB-A696-747342F8EA16}" srcId="{3075BEA1-798E-4A31-81B7-17141012EB28}" destId="{20A84FEC-B21B-4E61-98EF-FE9A26AD4F67}" srcOrd="3" destOrd="0" parTransId="{AB5871E2-FDA9-4F06-8857-EA417EEEB81E}" sibTransId="{438591BE-32F2-4067-96B7-32840F69A831}"/>
    <dgm:cxn modelId="{A68F6159-0AA0-4EC0-ADE5-9A259322F43F}" srcId="{3075BEA1-798E-4A31-81B7-17141012EB28}" destId="{880EC6CC-75F9-4149-A416-DFDAB81126FD}" srcOrd="1" destOrd="0" parTransId="{11EAE6CD-0858-471A-8F43-4B590EB3D589}" sibTransId="{A6B5696A-6764-4B45-AECD-B76AC05A841D}"/>
    <dgm:cxn modelId="{80C21A27-2C16-4733-A306-1557622FEC44}" type="presParOf" srcId="{82341C6F-8071-4E4C-8A33-11BFB4F25E07}" destId="{2075F934-93F0-496B-9157-011899134C19}" srcOrd="0" destOrd="0" presId="urn:microsoft.com/office/officeart/2005/8/layout/default"/>
    <dgm:cxn modelId="{3586E593-D263-4486-8578-8F0AAB06BD6A}" type="presParOf" srcId="{82341C6F-8071-4E4C-8A33-11BFB4F25E07}" destId="{EF67C2AC-3FB4-47F7-8263-F6BFE507C14F}" srcOrd="1" destOrd="0" presId="urn:microsoft.com/office/officeart/2005/8/layout/default"/>
    <dgm:cxn modelId="{D36CC0BD-6A3F-416F-AC26-3B5F950EF7F8}" type="presParOf" srcId="{82341C6F-8071-4E4C-8A33-11BFB4F25E07}" destId="{5853F67B-1F5C-4538-9F32-3BF71FDFBB21}" srcOrd="2" destOrd="0" presId="urn:microsoft.com/office/officeart/2005/8/layout/default"/>
    <dgm:cxn modelId="{1B2D1DC7-9A46-45B1-8BB9-6896CB6EF6A0}" type="presParOf" srcId="{82341C6F-8071-4E4C-8A33-11BFB4F25E07}" destId="{37F8164E-E588-48E3-934F-2FD792A24CD0}" srcOrd="3" destOrd="0" presId="urn:microsoft.com/office/officeart/2005/8/layout/default"/>
    <dgm:cxn modelId="{2A1EADC9-19B5-4F17-9245-83B01D036631}" type="presParOf" srcId="{82341C6F-8071-4E4C-8A33-11BFB4F25E07}" destId="{06E859E5-FF67-45AF-9113-5A586D88DA8D}" srcOrd="4" destOrd="0" presId="urn:microsoft.com/office/officeart/2005/8/layout/default"/>
    <dgm:cxn modelId="{77F83775-61CF-482A-B569-C0DCC4F70CB6}" type="presParOf" srcId="{82341C6F-8071-4E4C-8A33-11BFB4F25E07}" destId="{34714D57-C4F8-405D-916C-768373724CC1}" srcOrd="5" destOrd="0" presId="urn:microsoft.com/office/officeart/2005/8/layout/default"/>
    <dgm:cxn modelId="{778D4B61-EE47-4BA3-B7ED-3735C10820EF}" type="presParOf" srcId="{82341C6F-8071-4E4C-8A33-11BFB4F25E07}" destId="{00AC823B-69E3-4580-8778-92D91874FF09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B2A669-13F9-42D1-8063-50255F39856C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7E4738A7-0C06-413C-A45F-94AFEE7D79B3}">
      <dgm:prSet phldrT="[Текст]"/>
      <dgm:spPr/>
      <dgm:t>
        <a:bodyPr/>
        <a:lstStyle/>
        <a:p>
          <a:r>
            <a:rPr lang="uk-UA" dirty="0" smtClean="0"/>
            <a:t>Альфред Великий: король-перекладач</a:t>
          </a:r>
          <a:endParaRPr lang="ru-RU" dirty="0"/>
        </a:p>
      </dgm:t>
    </dgm:pt>
    <dgm:pt modelId="{0A797939-3378-4C06-96DC-EE79DA894015}" type="parTrans" cxnId="{F2900D64-8C2E-42AE-88F8-489869619F93}">
      <dgm:prSet/>
      <dgm:spPr/>
      <dgm:t>
        <a:bodyPr/>
        <a:lstStyle/>
        <a:p>
          <a:endParaRPr lang="ru-RU"/>
        </a:p>
      </dgm:t>
    </dgm:pt>
    <dgm:pt modelId="{68D9A86E-8771-4037-8F2A-2F8355EDA49B}" type="sibTrans" cxnId="{F2900D64-8C2E-42AE-88F8-489869619F93}">
      <dgm:prSet/>
      <dgm:spPr/>
      <dgm:t>
        <a:bodyPr/>
        <a:lstStyle/>
        <a:p>
          <a:endParaRPr lang="ru-RU"/>
        </a:p>
      </dgm:t>
    </dgm:pt>
    <dgm:pt modelId="{96398296-1C35-4387-A930-81C36146A879}">
      <dgm:prSet phldrT="[Текст]"/>
      <dgm:spPr/>
      <dgm:t>
        <a:bodyPr/>
        <a:lstStyle/>
        <a:p>
          <a:r>
            <a:rPr lang="uk-UA" dirty="0" smtClean="0"/>
            <a:t>Джон </a:t>
          </a:r>
          <a:r>
            <a:rPr lang="uk-UA" dirty="0" err="1" smtClean="0"/>
            <a:t>Вікліф</a:t>
          </a:r>
          <a:r>
            <a:rPr lang="uk-UA" dirty="0" smtClean="0"/>
            <a:t>, Вільям </a:t>
          </a:r>
          <a:r>
            <a:rPr lang="uk-UA" dirty="0" err="1" smtClean="0"/>
            <a:t>Тіндейл</a:t>
          </a:r>
          <a:r>
            <a:rPr lang="uk-UA" dirty="0" smtClean="0"/>
            <a:t>,  «Біблія короля Якова» </a:t>
          </a:r>
          <a:endParaRPr lang="ru-RU" dirty="0"/>
        </a:p>
      </dgm:t>
    </dgm:pt>
    <dgm:pt modelId="{3C6EE547-4DC8-48A6-9144-221AD6191A60}" type="parTrans" cxnId="{EDFE1C25-FFAC-461D-BED1-B4D8A3AFBE85}">
      <dgm:prSet/>
      <dgm:spPr/>
      <dgm:t>
        <a:bodyPr/>
        <a:lstStyle/>
        <a:p>
          <a:endParaRPr lang="ru-RU"/>
        </a:p>
      </dgm:t>
    </dgm:pt>
    <dgm:pt modelId="{8A27FD5E-A5E0-429C-BD44-36D9F25226EB}" type="sibTrans" cxnId="{EDFE1C25-FFAC-461D-BED1-B4D8A3AFBE85}">
      <dgm:prSet/>
      <dgm:spPr/>
      <dgm:t>
        <a:bodyPr/>
        <a:lstStyle/>
        <a:p>
          <a:endParaRPr lang="ru-RU"/>
        </a:p>
      </dgm:t>
    </dgm:pt>
    <dgm:pt modelId="{D674E34A-D5BD-47FB-9846-C57AA09582ED}">
      <dgm:prSet phldrT="[Текст]"/>
      <dgm:spPr/>
      <dgm:t>
        <a:bodyPr/>
        <a:lstStyle/>
        <a:p>
          <a:r>
            <a:rPr lang="uk-UA" dirty="0" smtClean="0"/>
            <a:t>В. </a:t>
          </a:r>
          <a:r>
            <a:rPr lang="uk-UA" dirty="0" err="1" smtClean="0"/>
            <a:t>Кекстон</a:t>
          </a:r>
          <a:r>
            <a:rPr lang="uk-UA" dirty="0" smtClean="0"/>
            <a:t>: засновник друкарства та перекладач</a:t>
          </a:r>
          <a:endParaRPr lang="ru-RU" dirty="0"/>
        </a:p>
      </dgm:t>
    </dgm:pt>
    <dgm:pt modelId="{3409E5FE-7343-4EDD-89B5-ED34A67CD601}" type="parTrans" cxnId="{C88257C6-62C0-4146-BAE2-D29D19C0246B}">
      <dgm:prSet/>
      <dgm:spPr/>
      <dgm:t>
        <a:bodyPr/>
        <a:lstStyle/>
        <a:p>
          <a:endParaRPr lang="ru-RU"/>
        </a:p>
      </dgm:t>
    </dgm:pt>
    <dgm:pt modelId="{91BE9856-BC9E-48D0-98E1-24D8A8A51FEC}" type="sibTrans" cxnId="{C88257C6-62C0-4146-BAE2-D29D19C0246B}">
      <dgm:prSet/>
      <dgm:spPr/>
      <dgm:t>
        <a:bodyPr/>
        <a:lstStyle/>
        <a:p>
          <a:endParaRPr lang="ru-RU"/>
        </a:p>
      </dgm:t>
    </dgm:pt>
    <dgm:pt modelId="{766A6BB8-211F-4430-829D-51229DF02A60}">
      <dgm:prSet/>
      <dgm:spPr/>
      <dgm:t>
        <a:bodyPr/>
        <a:lstStyle/>
        <a:p>
          <a:r>
            <a:rPr lang="uk-UA" dirty="0" err="1" smtClean="0"/>
            <a:t>Дж</a:t>
          </a:r>
          <a:r>
            <a:rPr lang="uk-UA" dirty="0" smtClean="0"/>
            <a:t>. </a:t>
          </a:r>
          <a:r>
            <a:rPr lang="uk-UA" dirty="0" err="1" smtClean="0"/>
            <a:t>Чосер</a:t>
          </a:r>
          <a:r>
            <a:rPr lang="uk-UA" dirty="0" smtClean="0"/>
            <a:t> – </a:t>
          </a:r>
          <a:r>
            <a:rPr lang="uk-UA" dirty="0" err="1" smtClean="0"/>
            <a:t>перекаладач</a:t>
          </a:r>
          <a:r>
            <a:rPr lang="uk-UA" dirty="0" smtClean="0"/>
            <a:t> літературних текстів </a:t>
          </a:r>
          <a:endParaRPr lang="ru-RU" dirty="0"/>
        </a:p>
      </dgm:t>
    </dgm:pt>
    <dgm:pt modelId="{33349380-02BC-443A-B0CC-9BF3F0C3FEDC}" type="parTrans" cxnId="{9822E1AF-0AB0-417A-9150-78F481EBE0C9}">
      <dgm:prSet/>
      <dgm:spPr/>
      <dgm:t>
        <a:bodyPr/>
        <a:lstStyle/>
        <a:p>
          <a:endParaRPr lang="ru-RU"/>
        </a:p>
      </dgm:t>
    </dgm:pt>
    <dgm:pt modelId="{754E1F93-30E9-4AB1-A07D-A4744D71980D}" type="sibTrans" cxnId="{9822E1AF-0AB0-417A-9150-78F481EBE0C9}">
      <dgm:prSet/>
      <dgm:spPr/>
      <dgm:t>
        <a:bodyPr/>
        <a:lstStyle/>
        <a:p>
          <a:endParaRPr lang="ru-RU"/>
        </a:p>
      </dgm:t>
    </dgm:pt>
    <dgm:pt modelId="{B06A0F43-FD24-41C8-B6E4-508F6AA060FC}">
      <dgm:prSet/>
      <dgm:spPr/>
      <dgm:t>
        <a:bodyPr/>
        <a:lstStyle/>
        <a:p>
          <a:r>
            <a:rPr lang="uk-UA" dirty="0" err="1" smtClean="0"/>
            <a:t>Дж</a:t>
          </a:r>
          <a:r>
            <a:rPr lang="uk-UA" dirty="0" smtClean="0"/>
            <a:t>. </a:t>
          </a:r>
          <a:r>
            <a:rPr lang="uk-UA" dirty="0" err="1" smtClean="0"/>
            <a:t>Драйден</a:t>
          </a:r>
          <a:r>
            <a:rPr lang="uk-UA" dirty="0" smtClean="0"/>
            <a:t>, </a:t>
          </a:r>
          <a:r>
            <a:rPr lang="uk-UA" dirty="0" err="1" smtClean="0"/>
            <a:t>А.Тайлтер</a:t>
          </a:r>
          <a:r>
            <a:rPr lang="uk-UA" dirty="0" smtClean="0"/>
            <a:t> – перші теоретики перекладу в Англії </a:t>
          </a:r>
          <a:endParaRPr lang="ru-RU" dirty="0"/>
        </a:p>
      </dgm:t>
    </dgm:pt>
    <dgm:pt modelId="{E1BE24B0-766C-4042-84DB-F8E1633E929B}" type="parTrans" cxnId="{9BBBBDED-D2DA-4619-96B3-3B64450B262D}">
      <dgm:prSet/>
      <dgm:spPr/>
      <dgm:t>
        <a:bodyPr/>
        <a:lstStyle/>
        <a:p>
          <a:endParaRPr lang="ru-RU"/>
        </a:p>
      </dgm:t>
    </dgm:pt>
    <dgm:pt modelId="{97B61D7A-705D-497E-B58C-8251000BC482}" type="sibTrans" cxnId="{9BBBBDED-D2DA-4619-96B3-3B64450B262D}">
      <dgm:prSet/>
      <dgm:spPr/>
      <dgm:t>
        <a:bodyPr/>
        <a:lstStyle/>
        <a:p>
          <a:endParaRPr lang="ru-RU"/>
        </a:p>
      </dgm:t>
    </dgm:pt>
    <dgm:pt modelId="{A04DA17C-06BB-464E-A8C7-CB749612CCF6}" type="pres">
      <dgm:prSet presAssocID="{69B2A669-13F9-42D1-8063-50255F39856C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1F9BE5-9463-4B9D-976E-0A1B5CE748D2}" type="pres">
      <dgm:prSet presAssocID="{7E4738A7-0C06-413C-A45F-94AFEE7D79B3}" presName="comp" presStyleCnt="0"/>
      <dgm:spPr/>
    </dgm:pt>
    <dgm:pt modelId="{12D80C16-85D0-4BCF-A682-1346E1A4C033}" type="pres">
      <dgm:prSet presAssocID="{7E4738A7-0C06-413C-A45F-94AFEE7D79B3}" presName="box" presStyleLbl="node1" presStyleIdx="0" presStyleCnt="5"/>
      <dgm:spPr/>
      <dgm:t>
        <a:bodyPr/>
        <a:lstStyle/>
        <a:p>
          <a:endParaRPr lang="ru-RU"/>
        </a:p>
      </dgm:t>
    </dgm:pt>
    <dgm:pt modelId="{6D681A2F-640C-4B59-8907-A9FD802D228F}" type="pres">
      <dgm:prSet presAssocID="{7E4738A7-0C06-413C-A45F-94AFEE7D79B3}" presName="img" presStyleLbl="fgImgPlac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C31C58F-8450-4A58-9D63-4299C4B79319}" type="pres">
      <dgm:prSet presAssocID="{7E4738A7-0C06-413C-A45F-94AFEE7D79B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1BD36-57CD-4994-A1D6-07D32123F779}" type="pres">
      <dgm:prSet presAssocID="{68D9A86E-8771-4037-8F2A-2F8355EDA49B}" presName="spacer" presStyleCnt="0"/>
      <dgm:spPr/>
    </dgm:pt>
    <dgm:pt modelId="{D4013F33-8B5C-4B30-889F-40578D173508}" type="pres">
      <dgm:prSet presAssocID="{96398296-1C35-4387-A930-81C36146A879}" presName="comp" presStyleCnt="0"/>
      <dgm:spPr/>
    </dgm:pt>
    <dgm:pt modelId="{6ABF962F-EFEF-42BC-ADB4-03D7703F26CF}" type="pres">
      <dgm:prSet presAssocID="{96398296-1C35-4387-A930-81C36146A879}" presName="box" presStyleLbl="node1" presStyleIdx="1" presStyleCnt="5"/>
      <dgm:spPr/>
      <dgm:t>
        <a:bodyPr/>
        <a:lstStyle/>
        <a:p>
          <a:endParaRPr lang="ru-RU"/>
        </a:p>
      </dgm:t>
    </dgm:pt>
    <dgm:pt modelId="{AE2120E4-61DA-4DEE-ADFD-9FA1E0D5B170}" type="pres">
      <dgm:prSet presAssocID="{96398296-1C35-4387-A930-81C36146A879}" presName="img" presStyleLbl="fgImgPlac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89BEFF-66BA-4448-BE6D-98DF36B587EE}" type="pres">
      <dgm:prSet presAssocID="{96398296-1C35-4387-A930-81C36146A879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505AC-FB50-4FFA-AE9D-68E3E704F282}" type="pres">
      <dgm:prSet presAssocID="{8A27FD5E-A5E0-429C-BD44-36D9F25226EB}" presName="spacer" presStyleCnt="0"/>
      <dgm:spPr/>
    </dgm:pt>
    <dgm:pt modelId="{EB60C94D-2356-4254-95C1-3D10E6337D04}" type="pres">
      <dgm:prSet presAssocID="{D674E34A-D5BD-47FB-9846-C57AA09582ED}" presName="comp" presStyleCnt="0"/>
      <dgm:spPr/>
    </dgm:pt>
    <dgm:pt modelId="{58EA90FE-D219-4199-BE0E-FB4658B67B44}" type="pres">
      <dgm:prSet presAssocID="{D674E34A-D5BD-47FB-9846-C57AA09582ED}" presName="box" presStyleLbl="node1" presStyleIdx="2" presStyleCnt="5"/>
      <dgm:spPr/>
      <dgm:t>
        <a:bodyPr/>
        <a:lstStyle/>
        <a:p>
          <a:endParaRPr lang="ru-RU"/>
        </a:p>
      </dgm:t>
    </dgm:pt>
    <dgm:pt modelId="{3B927387-8F0A-401C-974F-565BBCD6067B}" type="pres">
      <dgm:prSet presAssocID="{D674E34A-D5BD-47FB-9846-C57AA09582ED}" presName="img" presStyleLbl="fgImgPlac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FE1E022B-B453-41B1-82DF-8AB6D896929E}" type="pres">
      <dgm:prSet presAssocID="{D674E34A-D5BD-47FB-9846-C57AA09582E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BFBDD-7A9A-4243-8230-7EF1BAFC217D}" type="pres">
      <dgm:prSet presAssocID="{91BE9856-BC9E-48D0-98E1-24D8A8A51FEC}" presName="spacer" presStyleCnt="0"/>
      <dgm:spPr/>
    </dgm:pt>
    <dgm:pt modelId="{C70E0354-9EEB-44A5-9182-E574D1A1C13F}" type="pres">
      <dgm:prSet presAssocID="{766A6BB8-211F-4430-829D-51229DF02A60}" presName="comp" presStyleCnt="0"/>
      <dgm:spPr/>
    </dgm:pt>
    <dgm:pt modelId="{ADF10B6B-B3B5-4077-81B0-46180207026E}" type="pres">
      <dgm:prSet presAssocID="{766A6BB8-211F-4430-829D-51229DF02A60}" presName="box" presStyleLbl="node1" presStyleIdx="3" presStyleCnt="5"/>
      <dgm:spPr/>
      <dgm:t>
        <a:bodyPr/>
        <a:lstStyle/>
        <a:p>
          <a:endParaRPr lang="ru-RU"/>
        </a:p>
      </dgm:t>
    </dgm:pt>
    <dgm:pt modelId="{BB56A3BD-E58A-4003-A13B-3126890DE3A0}" type="pres">
      <dgm:prSet presAssocID="{766A6BB8-211F-4430-829D-51229DF02A60}" presName="img" presStyleLbl="fgImgPlac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49A1676-0C46-4D62-A341-AAD44F5A8215}" type="pres">
      <dgm:prSet presAssocID="{766A6BB8-211F-4430-829D-51229DF02A60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5DE23-F207-4223-BF2E-166114B38D79}" type="pres">
      <dgm:prSet presAssocID="{754E1F93-30E9-4AB1-A07D-A4744D71980D}" presName="spacer" presStyleCnt="0"/>
      <dgm:spPr/>
    </dgm:pt>
    <dgm:pt modelId="{E25A0066-13B4-4D14-8203-FDFB224E9004}" type="pres">
      <dgm:prSet presAssocID="{B06A0F43-FD24-41C8-B6E4-508F6AA060FC}" presName="comp" presStyleCnt="0"/>
      <dgm:spPr/>
    </dgm:pt>
    <dgm:pt modelId="{AE5CBE1E-6122-4B72-B399-397D041E66B1}" type="pres">
      <dgm:prSet presAssocID="{B06A0F43-FD24-41C8-B6E4-508F6AA060FC}" presName="box" presStyleLbl="node1" presStyleIdx="4" presStyleCnt="5"/>
      <dgm:spPr/>
      <dgm:t>
        <a:bodyPr/>
        <a:lstStyle/>
        <a:p>
          <a:endParaRPr lang="ru-RU"/>
        </a:p>
      </dgm:t>
    </dgm:pt>
    <dgm:pt modelId="{059EFD59-E067-4136-9BAD-E9BF64BC7FBE}" type="pres">
      <dgm:prSet presAssocID="{B06A0F43-FD24-41C8-B6E4-508F6AA060FC}" presName="img" presStyleLbl="fgImgPlac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0835BA42-CC2B-44AD-9FB0-68842CE53922}" type="pres">
      <dgm:prSet presAssocID="{B06A0F43-FD24-41C8-B6E4-508F6AA060FC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900D64-8C2E-42AE-88F8-489869619F93}" srcId="{69B2A669-13F9-42D1-8063-50255F39856C}" destId="{7E4738A7-0C06-413C-A45F-94AFEE7D79B3}" srcOrd="0" destOrd="0" parTransId="{0A797939-3378-4C06-96DC-EE79DA894015}" sibTransId="{68D9A86E-8771-4037-8F2A-2F8355EDA49B}"/>
    <dgm:cxn modelId="{2BC26651-1698-40BA-8ADA-A0F8755A08CB}" type="presOf" srcId="{7E4738A7-0C06-413C-A45F-94AFEE7D79B3}" destId="{12D80C16-85D0-4BCF-A682-1346E1A4C033}" srcOrd="0" destOrd="0" presId="urn:microsoft.com/office/officeart/2005/8/layout/vList4"/>
    <dgm:cxn modelId="{4DE42A13-3F50-489D-B377-52211C60C286}" type="presOf" srcId="{D674E34A-D5BD-47FB-9846-C57AA09582ED}" destId="{FE1E022B-B453-41B1-82DF-8AB6D896929E}" srcOrd="1" destOrd="0" presId="urn:microsoft.com/office/officeart/2005/8/layout/vList4"/>
    <dgm:cxn modelId="{AFD02C3F-A3F9-4FC3-B068-2D696E0C2528}" type="presOf" srcId="{96398296-1C35-4387-A930-81C36146A879}" destId="{6ABF962F-EFEF-42BC-ADB4-03D7703F26CF}" srcOrd="0" destOrd="0" presId="urn:microsoft.com/office/officeart/2005/8/layout/vList4"/>
    <dgm:cxn modelId="{9BBBBDED-D2DA-4619-96B3-3B64450B262D}" srcId="{69B2A669-13F9-42D1-8063-50255F39856C}" destId="{B06A0F43-FD24-41C8-B6E4-508F6AA060FC}" srcOrd="4" destOrd="0" parTransId="{E1BE24B0-766C-4042-84DB-F8E1633E929B}" sibTransId="{97B61D7A-705D-497E-B58C-8251000BC482}"/>
    <dgm:cxn modelId="{9822E1AF-0AB0-417A-9150-78F481EBE0C9}" srcId="{69B2A669-13F9-42D1-8063-50255F39856C}" destId="{766A6BB8-211F-4430-829D-51229DF02A60}" srcOrd="3" destOrd="0" parTransId="{33349380-02BC-443A-B0CC-9BF3F0C3FEDC}" sibTransId="{754E1F93-30E9-4AB1-A07D-A4744D71980D}"/>
    <dgm:cxn modelId="{C88257C6-62C0-4146-BAE2-D29D19C0246B}" srcId="{69B2A669-13F9-42D1-8063-50255F39856C}" destId="{D674E34A-D5BD-47FB-9846-C57AA09582ED}" srcOrd="2" destOrd="0" parTransId="{3409E5FE-7343-4EDD-89B5-ED34A67CD601}" sibTransId="{91BE9856-BC9E-48D0-98E1-24D8A8A51FEC}"/>
    <dgm:cxn modelId="{DE8450D4-1024-4573-B291-9F31E1802654}" type="presOf" srcId="{7E4738A7-0C06-413C-A45F-94AFEE7D79B3}" destId="{1C31C58F-8450-4A58-9D63-4299C4B79319}" srcOrd="1" destOrd="0" presId="urn:microsoft.com/office/officeart/2005/8/layout/vList4"/>
    <dgm:cxn modelId="{0AF112E2-573A-41D6-9F08-C617AE9AEE6A}" type="presOf" srcId="{69B2A669-13F9-42D1-8063-50255F39856C}" destId="{A04DA17C-06BB-464E-A8C7-CB749612CCF6}" srcOrd="0" destOrd="0" presId="urn:microsoft.com/office/officeart/2005/8/layout/vList4"/>
    <dgm:cxn modelId="{65013BEA-1D34-4C84-A61E-87BD13FD9F84}" type="presOf" srcId="{96398296-1C35-4387-A930-81C36146A879}" destId="{8889BEFF-66BA-4448-BE6D-98DF36B587EE}" srcOrd="1" destOrd="0" presId="urn:microsoft.com/office/officeart/2005/8/layout/vList4"/>
    <dgm:cxn modelId="{B46D1F0C-D6DC-45D8-A734-CA73C23ADCCE}" type="presOf" srcId="{B06A0F43-FD24-41C8-B6E4-508F6AA060FC}" destId="{0835BA42-CC2B-44AD-9FB0-68842CE53922}" srcOrd="1" destOrd="0" presId="urn:microsoft.com/office/officeart/2005/8/layout/vList4"/>
    <dgm:cxn modelId="{0C3C6B2B-A005-4035-B2BF-D8BFC97B511F}" type="presOf" srcId="{766A6BB8-211F-4430-829D-51229DF02A60}" destId="{F49A1676-0C46-4D62-A341-AAD44F5A8215}" srcOrd="1" destOrd="0" presId="urn:microsoft.com/office/officeart/2005/8/layout/vList4"/>
    <dgm:cxn modelId="{EDFE1C25-FFAC-461D-BED1-B4D8A3AFBE85}" srcId="{69B2A669-13F9-42D1-8063-50255F39856C}" destId="{96398296-1C35-4387-A930-81C36146A879}" srcOrd="1" destOrd="0" parTransId="{3C6EE547-4DC8-48A6-9144-221AD6191A60}" sibTransId="{8A27FD5E-A5E0-429C-BD44-36D9F25226EB}"/>
    <dgm:cxn modelId="{244237EB-5390-4E1A-9A94-D52C0BDED751}" type="presOf" srcId="{766A6BB8-211F-4430-829D-51229DF02A60}" destId="{ADF10B6B-B3B5-4077-81B0-46180207026E}" srcOrd="0" destOrd="0" presId="urn:microsoft.com/office/officeart/2005/8/layout/vList4"/>
    <dgm:cxn modelId="{6518452B-802C-4CF1-BDF1-D667073F4A54}" type="presOf" srcId="{D674E34A-D5BD-47FB-9846-C57AA09582ED}" destId="{58EA90FE-D219-4199-BE0E-FB4658B67B44}" srcOrd="0" destOrd="0" presId="urn:microsoft.com/office/officeart/2005/8/layout/vList4"/>
    <dgm:cxn modelId="{DB8BF390-B937-44CF-BADA-766B7BADE3C3}" type="presOf" srcId="{B06A0F43-FD24-41C8-B6E4-508F6AA060FC}" destId="{AE5CBE1E-6122-4B72-B399-397D041E66B1}" srcOrd="0" destOrd="0" presId="urn:microsoft.com/office/officeart/2005/8/layout/vList4"/>
    <dgm:cxn modelId="{3B286F45-5BD6-4356-A2F3-F9D3B4355F50}" type="presParOf" srcId="{A04DA17C-06BB-464E-A8C7-CB749612CCF6}" destId="{A71F9BE5-9463-4B9D-976E-0A1B5CE748D2}" srcOrd="0" destOrd="0" presId="urn:microsoft.com/office/officeart/2005/8/layout/vList4"/>
    <dgm:cxn modelId="{C01EB43F-15D2-4C6B-BF10-FFD9755F4923}" type="presParOf" srcId="{A71F9BE5-9463-4B9D-976E-0A1B5CE748D2}" destId="{12D80C16-85D0-4BCF-A682-1346E1A4C033}" srcOrd="0" destOrd="0" presId="urn:microsoft.com/office/officeart/2005/8/layout/vList4"/>
    <dgm:cxn modelId="{927D89B6-85F9-45BD-B734-8FD1F72FCD48}" type="presParOf" srcId="{A71F9BE5-9463-4B9D-976E-0A1B5CE748D2}" destId="{6D681A2F-640C-4B59-8907-A9FD802D228F}" srcOrd="1" destOrd="0" presId="urn:microsoft.com/office/officeart/2005/8/layout/vList4"/>
    <dgm:cxn modelId="{C776EF3F-8977-4FFA-9F97-918806A47B5E}" type="presParOf" srcId="{A71F9BE5-9463-4B9D-976E-0A1B5CE748D2}" destId="{1C31C58F-8450-4A58-9D63-4299C4B79319}" srcOrd="2" destOrd="0" presId="urn:microsoft.com/office/officeart/2005/8/layout/vList4"/>
    <dgm:cxn modelId="{16DD242E-7F6B-4B14-81E2-0B7F93079600}" type="presParOf" srcId="{A04DA17C-06BB-464E-A8C7-CB749612CCF6}" destId="{C3E1BD36-57CD-4994-A1D6-07D32123F779}" srcOrd="1" destOrd="0" presId="urn:microsoft.com/office/officeart/2005/8/layout/vList4"/>
    <dgm:cxn modelId="{D7763A2D-0A86-40CD-BC9A-21D35B11CB33}" type="presParOf" srcId="{A04DA17C-06BB-464E-A8C7-CB749612CCF6}" destId="{D4013F33-8B5C-4B30-889F-40578D173508}" srcOrd="2" destOrd="0" presId="urn:microsoft.com/office/officeart/2005/8/layout/vList4"/>
    <dgm:cxn modelId="{60596130-80AF-4BAA-9144-499E24CD5982}" type="presParOf" srcId="{D4013F33-8B5C-4B30-889F-40578D173508}" destId="{6ABF962F-EFEF-42BC-ADB4-03D7703F26CF}" srcOrd="0" destOrd="0" presId="urn:microsoft.com/office/officeart/2005/8/layout/vList4"/>
    <dgm:cxn modelId="{46090100-DC8A-4B6C-8874-38B5FB1932DA}" type="presParOf" srcId="{D4013F33-8B5C-4B30-889F-40578D173508}" destId="{AE2120E4-61DA-4DEE-ADFD-9FA1E0D5B170}" srcOrd="1" destOrd="0" presId="urn:microsoft.com/office/officeart/2005/8/layout/vList4"/>
    <dgm:cxn modelId="{18EED7F2-3A7D-4A61-AA63-9A0306CEDC50}" type="presParOf" srcId="{D4013F33-8B5C-4B30-889F-40578D173508}" destId="{8889BEFF-66BA-4448-BE6D-98DF36B587EE}" srcOrd="2" destOrd="0" presId="urn:microsoft.com/office/officeart/2005/8/layout/vList4"/>
    <dgm:cxn modelId="{CA391F04-18F5-483C-8E8A-BF6EEA10762A}" type="presParOf" srcId="{A04DA17C-06BB-464E-A8C7-CB749612CCF6}" destId="{DBB505AC-FB50-4FFA-AE9D-68E3E704F282}" srcOrd="3" destOrd="0" presId="urn:microsoft.com/office/officeart/2005/8/layout/vList4"/>
    <dgm:cxn modelId="{3C30CE62-503C-407C-8E39-D323F64EC2DF}" type="presParOf" srcId="{A04DA17C-06BB-464E-A8C7-CB749612CCF6}" destId="{EB60C94D-2356-4254-95C1-3D10E6337D04}" srcOrd="4" destOrd="0" presId="urn:microsoft.com/office/officeart/2005/8/layout/vList4"/>
    <dgm:cxn modelId="{3EA15D03-66B0-4B36-B37B-208275DE748D}" type="presParOf" srcId="{EB60C94D-2356-4254-95C1-3D10E6337D04}" destId="{58EA90FE-D219-4199-BE0E-FB4658B67B44}" srcOrd="0" destOrd="0" presId="urn:microsoft.com/office/officeart/2005/8/layout/vList4"/>
    <dgm:cxn modelId="{16E45F54-B975-4C2A-A8B9-052709A85861}" type="presParOf" srcId="{EB60C94D-2356-4254-95C1-3D10E6337D04}" destId="{3B927387-8F0A-401C-974F-565BBCD6067B}" srcOrd="1" destOrd="0" presId="urn:microsoft.com/office/officeart/2005/8/layout/vList4"/>
    <dgm:cxn modelId="{66A51243-D4BA-4F2D-A017-710C971C3ACA}" type="presParOf" srcId="{EB60C94D-2356-4254-95C1-3D10E6337D04}" destId="{FE1E022B-B453-41B1-82DF-8AB6D896929E}" srcOrd="2" destOrd="0" presId="urn:microsoft.com/office/officeart/2005/8/layout/vList4"/>
    <dgm:cxn modelId="{07891539-361B-40BD-BD38-DAA4E43D75FB}" type="presParOf" srcId="{A04DA17C-06BB-464E-A8C7-CB749612CCF6}" destId="{9DFBFBDD-7A9A-4243-8230-7EF1BAFC217D}" srcOrd="5" destOrd="0" presId="urn:microsoft.com/office/officeart/2005/8/layout/vList4"/>
    <dgm:cxn modelId="{6D62774D-8EDB-49D4-BEE0-A7E66D8A9A1C}" type="presParOf" srcId="{A04DA17C-06BB-464E-A8C7-CB749612CCF6}" destId="{C70E0354-9EEB-44A5-9182-E574D1A1C13F}" srcOrd="6" destOrd="0" presId="urn:microsoft.com/office/officeart/2005/8/layout/vList4"/>
    <dgm:cxn modelId="{45173E07-2C2F-47C2-B77C-1A03C44F97AF}" type="presParOf" srcId="{C70E0354-9EEB-44A5-9182-E574D1A1C13F}" destId="{ADF10B6B-B3B5-4077-81B0-46180207026E}" srcOrd="0" destOrd="0" presId="urn:microsoft.com/office/officeart/2005/8/layout/vList4"/>
    <dgm:cxn modelId="{BD6CD641-3842-45C6-AF32-D94030503F48}" type="presParOf" srcId="{C70E0354-9EEB-44A5-9182-E574D1A1C13F}" destId="{BB56A3BD-E58A-4003-A13B-3126890DE3A0}" srcOrd="1" destOrd="0" presId="urn:microsoft.com/office/officeart/2005/8/layout/vList4"/>
    <dgm:cxn modelId="{66881A19-FE6A-4EAA-88FF-D377423F7D47}" type="presParOf" srcId="{C70E0354-9EEB-44A5-9182-E574D1A1C13F}" destId="{F49A1676-0C46-4D62-A341-AAD44F5A8215}" srcOrd="2" destOrd="0" presId="urn:microsoft.com/office/officeart/2005/8/layout/vList4"/>
    <dgm:cxn modelId="{162F4740-8720-4864-8C81-38794FCAD26D}" type="presParOf" srcId="{A04DA17C-06BB-464E-A8C7-CB749612CCF6}" destId="{8875DE23-F207-4223-BF2E-166114B38D79}" srcOrd="7" destOrd="0" presId="urn:microsoft.com/office/officeart/2005/8/layout/vList4"/>
    <dgm:cxn modelId="{0D475277-D9C3-4391-BFC3-96373B997543}" type="presParOf" srcId="{A04DA17C-06BB-464E-A8C7-CB749612CCF6}" destId="{E25A0066-13B4-4D14-8203-FDFB224E9004}" srcOrd="8" destOrd="0" presId="urn:microsoft.com/office/officeart/2005/8/layout/vList4"/>
    <dgm:cxn modelId="{7BC3EA3B-5023-40C2-B7DD-C918C3C63AB1}" type="presParOf" srcId="{E25A0066-13B4-4D14-8203-FDFB224E9004}" destId="{AE5CBE1E-6122-4B72-B399-397D041E66B1}" srcOrd="0" destOrd="0" presId="urn:microsoft.com/office/officeart/2005/8/layout/vList4"/>
    <dgm:cxn modelId="{AFEE35D2-5287-4720-8B21-67B8797BDC16}" type="presParOf" srcId="{E25A0066-13B4-4D14-8203-FDFB224E9004}" destId="{059EFD59-E067-4136-9BAD-E9BF64BC7FBE}" srcOrd="1" destOrd="0" presId="urn:microsoft.com/office/officeart/2005/8/layout/vList4"/>
    <dgm:cxn modelId="{408C78CE-A636-4F45-BA13-6B8D496185E6}" type="presParOf" srcId="{E25A0066-13B4-4D14-8203-FDFB224E9004}" destId="{0835BA42-CC2B-44AD-9FB0-68842CE539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7E1AB2B-1A6F-495E-A7F5-247E9E27A467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FF4BBFA-774C-4CF2-9E35-D6DF95171814}">
      <dgm:prSet phldrT="[Текст]"/>
      <dgm:spPr/>
      <dgm:t>
        <a:bodyPr/>
        <a:lstStyle/>
        <a:p>
          <a:r>
            <a:rPr lang="uk-UA" dirty="0" err="1" smtClean="0"/>
            <a:t>Й.К.Готтшед</a:t>
          </a:r>
          <a:endParaRPr lang="ru-RU" dirty="0"/>
        </a:p>
      </dgm:t>
    </dgm:pt>
    <dgm:pt modelId="{DFAF9B43-388C-404D-857E-E506840FF8D9}" type="parTrans" cxnId="{37592266-F129-41B8-9D0D-DB5877C5983C}">
      <dgm:prSet/>
      <dgm:spPr/>
      <dgm:t>
        <a:bodyPr/>
        <a:lstStyle/>
        <a:p>
          <a:endParaRPr lang="ru-RU"/>
        </a:p>
      </dgm:t>
    </dgm:pt>
    <dgm:pt modelId="{82EE55F4-5625-44A4-AE29-5442EDB164BB}" type="sibTrans" cxnId="{37592266-F129-41B8-9D0D-DB5877C5983C}">
      <dgm:prSet/>
      <dgm:spPr/>
      <dgm:t>
        <a:bodyPr/>
        <a:lstStyle/>
        <a:p>
          <a:endParaRPr lang="ru-RU"/>
        </a:p>
      </dgm:t>
    </dgm:pt>
    <dgm:pt modelId="{53B6762D-0F3E-4D8D-9C6B-6D4BDAEBF044}">
      <dgm:prSet phldrT="[Текст]"/>
      <dgm:spPr/>
      <dgm:t>
        <a:bodyPr/>
        <a:lstStyle/>
        <a:p>
          <a:r>
            <a:rPr lang="uk-UA" dirty="0" smtClean="0"/>
            <a:t>Ф.Д.Е. </a:t>
          </a:r>
          <a:r>
            <a:rPr lang="uk-UA" dirty="0" err="1" smtClean="0"/>
            <a:t>Шлейєрмахер</a:t>
          </a:r>
          <a:endParaRPr lang="ru-RU" dirty="0"/>
        </a:p>
      </dgm:t>
    </dgm:pt>
    <dgm:pt modelId="{C8DF87D8-24F5-4A3C-AAAA-3B8201631F6B}" type="parTrans" cxnId="{652B6F29-0E59-4774-99D7-BB44AD04CEA1}">
      <dgm:prSet/>
      <dgm:spPr/>
      <dgm:t>
        <a:bodyPr/>
        <a:lstStyle/>
        <a:p>
          <a:endParaRPr lang="ru-RU"/>
        </a:p>
      </dgm:t>
    </dgm:pt>
    <dgm:pt modelId="{7FE3742D-BCF0-4C31-B262-43941409B4C9}" type="sibTrans" cxnId="{652B6F29-0E59-4774-99D7-BB44AD04CEA1}">
      <dgm:prSet/>
      <dgm:spPr/>
      <dgm:t>
        <a:bodyPr/>
        <a:lstStyle/>
        <a:p>
          <a:endParaRPr lang="ru-RU"/>
        </a:p>
      </dgm:t>
    </dgm:pt>
    <dgm:pt modelId="{71A9D22C-6DAF-4498-83BD-4CB11AAF0DCB}">
      <dgm:prSet phldrT="[Текст]"/>
      <dgm:spPr/>
      <dgm:t>
        <a:bodyPr/>
        <a:lstStyle/>
        <a:p>
          <a:r>
            <a:rPr lang="uk-UA" dirty="0" smtClean="0"/>
            <a:t>Й. </a:t>
          </a:r>
          <a:r>
            <a:rPr lang="uk-UA" dirty="0" err="1" smtClean="0"/>
            <a:t>В.Гете</a:t>
          </a:r>
          <a:endParaRPr lang="ru-RU" dirty="0"/>
        </a:p>
      </dgm:t>
    </dgm:pt>
    <dgm:pt modelId="{5835DF4F-D120-4BF5-8CFD-D2A9F9850A5F}" type="parTrans" cxnId="{2EB448E5-7D06-4A05-817E-87C7171A7DBB}">
      <dgm:prSet/>
      <dgm:spPr/>
      <dgm:t>
        <a:bodyPr/>
        <a:lstStyle/>
        <a:p>
          <a:endParaRPr lang="ru-RU"/>
        </a:p>
      </dgm:t>
    </dgm:pt>
    <dgm:pt modelId="{966FCC6F-F646-49D3-AEF9-2D9B2923FD38}" type="sibTrans" cxnId="{2EB448E5-7D06-4A05-817E-87C7171A7DBB}">
      <dgm:prSet/>
      <dgm:spPr/>
      <dgm:t>
        <a:bodyPr/>
        <a:lstStyle/>
        <a:p>
          <a:endParaRPr lang="ru-RU"/>
        </a:p>
      </dgm:t>
    </dgm:pt>
    <dgm:pt modelId="{AC3F064E-6936-4238-8108-C982632AECB0}">
      <dgm:prSet phldrT="[Текст]"/>
      <dgm:spPr/>
      <dgm:t>
        <a:bodyPr/>
        <a:lstStyle/>
        <a:p>
          <a:r>
            <a:rPr lang="uk-UA" dirty="0" err="1" smtClean="0"/>
            <a:t>Е.Доле</a:t>
          </a:r>
          <a:endParaRPr lang="ru-RU" dirty="0"/>
        </a:p>
      </dgm:t>
    </dgm:pt>
    <dgm:pt modelId="{D3BC3E31-DA67-41C3-A832-190F3EF76868}" type="parTrans" cxnId="{1BA5C3BB-C9CC-44BB-BB03-787ED4A69CF4}">
      <dgm:prSet/>
      <dgm:spPr/>
      <dgm:t>
        <a:bodyPr/>
        <a:lstStyle/>
        <a:p>
          <a:endParaRPr lang="ru-RU"/>
        </a:p>
      </dgm:t>
    </dgm:pt>
    <dgm:pt modelId="{4108909F-DC76-4EF0-BCE9-D6EB334C0BA8}" type="sibTrans" cxnId="{1BA5C3BB-C9CC-44BB-BB03-787ED4A69CF4}">
      <dgm:prSet/>
      <dgm:spPr/>
      <dgm:t>
        <a:bodyPr/>
        <a:lstStyle/>
        <a:p>
          <a:endParaRPr lang="ru-RU"/>
        </a:p>
      </dgm:t>
    </dgm:pt>
    <dgm:pt modelId="{9A7616E1-D70E-4F5B-AD38-3D62DC1208B0}">
      <dgm:prSet phldrT="[Текст]"/>
      <dgm:spPr/>
      <dgm:t>
        <a:bodyPr/>
        <a:lstStyle/>
        <a:p>
          <a:r>
            <a:rPr lang="uk-UA" dirty="0" smtClean="0"/>
            <a:t>Ж. </a:t>
          </a:r>
          <a:r>
            <a:rPr lang="uk-UA" dirty="0" err="1" smtClean="0"/>
            <a:t>дю</a:t>
          </a:r>
          <a:r>
            <a:rPr lang="uk-UA" dirty="0" smtClean="0"/>
            <a:t> </a:t>
          </a:r>
          <a:r>
            <a:rPr lang="uk-UA" dirty="0" err="1" smtClean="0"/>
            <a:t>Белле</a:t>
          </a:r>
          <a:endParaRPr lang="ru-RU" dirty="0"/>
        </a:p>
      </dgm:t>
    </dgm:pt>
    <dgm:pt modelId="{38EA1023-FD50-4632-9180-D2828296FCF8}" type="parTrans" cxnId="{11F1AA09-BEDA-4936-A004-D121E81A39ED}">
      <dgm:prSet/>
      <dgm:spPr/>
      <dgm:t>
        <a:bodyPr/>
        <a:lstStyle/>
        <a:p>
          <a:endParaRPr lang="ru-RU"/>
        </a:p>
      </dgm:t>
    </dgm:pt>
    <dgm:pt modelId="{8683A782-9B3D-48D7-8B48-B57276DF6AE3}" type="sibTrans" cxnId="{11F1AA09-BEDA-4936-A004-D121E81A39ED}">
      <dgm:prSet/>
      <dgm:spPr/>
      <dgm:t>
        <a:bodyPr/>
        <a:lstStyle/>
        <a:p>
          <a:endParaRPr lang="ru-RU"/>
        </a:p>
      </dgm:t>
    </dgm:pt>
    <dgm:pt modelId="{3BB1A55F-F77C-4319-BF9F-876FBA13F276}">
      <dgm:prSet/>
      <dgm:spPr/>
      <dgm:t>
        <a:bodyPr/>
        <a:lstStyle/>
        <a:p>
          <a:r>
            <a:rPr lang="uk-UA" dirty="0" smtClean="0"/>
            <a:t>Ж. </a:t>
          </a:r>
          <a:r>
            <a:rPr lang="uk-UA" dirty="0" err="1" smtClean="0"/>
            <a:t>Аміо</a:t>
          </a:r>
          <a:endParaRPr lang="ru-RU" dirty="0"/>
        </a:p>
      </dgm:t>
    </dgm:pt>
    <dgm:pt modelId="{868FF9A3-4583-428E-B6AE-D7230C59F7D5}" type="parTrans" cxnId="{755BFC1A-089C-4768-91A3-64BF9B9C5A27}">
      <dgm:prSet/>
      <dgm:spPr/>
      <dgm:t>
        <a:bodyPr/>
        <a:lstStyle/>
        <a:p>
          <a:endParaRPr lang="ru-RU"/>
        </a:p>
      </dgm:t>
    </dgm:pt>
    <dgm:pt modelId="{1A5D9A49-AC9E-4B4C-A9DA-725221BF323B}" type="sibTrans" cxnId="{755BFC1A-089C-4768-91A3-64BF9B9C5A27}">
      <dgm:prSet/>
      <dgm:spPr/>
      <dgm:t>
        <a:bodyPr/>
        <a:lstStyle/>
        <a:p>
          <a:endParaRPr lang="ru-RU"/>
        </a:p>
      </dgm:t>
    </dgm:pt>
    <dgm:pt modelId="{B215B87A-57F7-42CF-8F71-BA44F3F687A3}">
      <dgm:prSet/>
      <dgm:spPr/>
      <dgm:t>
        <a:bodyPr/>
        <a:lstStyle/>
        <a:p>
          <a:r>
            <a:rPr lang="uk-UA" dirty="0" smtClean="0"/>
            <a:t>Б. де </a:t>
          </a:r>
          <a:r>
            <a:rPr lang="uk-UA" dirty="0" err="1" smtClean="0"/>
            <a:t>Мізіріак</a:t>
          </a:r>
          <a:endParaRPr lang="ru-RU" dirty="0"/>
        </a:p>
      </dgm:t>
    </dgm:pt>
    <dgm:pt modelId="{22B082EF-3CE0-43EE-889E-5F6418B87CA9}" type="parTrans" cxnId="{292BDF08-32C7-4513-A9FA-76E12BC2D9C0}">
      <dgm:prSet/>
      <dgm:spPr/>
      <dgm:t>
        <a:bodyPr/>
        <a:lstStyle/>
        <a:p>
          <a:endParaRPr lang="ru-RU"/>
        </a:p>
      </dgm:t>
    </dgm:pt>
    <dgm:pt modelId="{20EDDF3E-D34A-449D-BE84-E941679375D9}" type="sibTrans" cxnId="{292BDF08-32C7-4513-A9FA-76E12BC2D9C0}">
      <dgm:prSet/>
      <dgm:spPr/>
      <dgm:t>
        <a:bodyPr/>
        <a:lstStyle/>
        <a:p>
          <a:endParaRPr lang="ru-RU"/>
        </a:p>
      </dgm:t>
    </dgm:pt>
    <dgm:pt modelId="{EB02F41F-2915-467C-BE7A-A015462545C0}">
      <dgm:prSet/>
      <dgm:spPr/>
      <dgm:t>
        <a:bodyPr/>
        <a:lstStyle/>
        <a:p>
          <a:r>
            <a:rPr lang="uk-UA" dirty="0" err="1" smtClean="0"/>
            <a:t>Л.Бруні</a:t>
          </a:r>
          <a:endParaRPr lang="ru-RU" dirty="0"/>
        </a:p>
      </dgm:t>
    </dgm:pt>
    <dgm:pt modelId="{F213DD58-6E8B-4D5E-864E-AA89517EA140}" type="parTrans" cxnId="{EE6A2E00-2C74-4E5B-84C4-2FB08E965A79}">
      <dgm:prSet/>
      <dgm:spPr/>
      <dgm:t>
        <a:bodyPr/>
        <a:lstStyle/>
        <a:p>
          <a:endParaRPr lang="ru-RU"/>
        </a:p>
      </dgm:t>
    </dgm:pt>
    <dgm:pt modelId="{980F014F-DD86-4D10-888D-1336ABD57A05}" type="sibTrans" cxnId="{EE6A2E00-2C74-4E5B-84C4-2FB08E965A79}">
      <dgm:prSet/>
      <dgm:spPr/>
      <dgm:t>
        <a:bodyPr/>
        <a:lstStyle/>
        <a:p>
          <a:endParaRPr lang="ru-RU"/>
        </a:p>
      </dgm:t>
    </dgm:pt>
    <dgm:pt modelId="{1DCBAFA2-C7BA-4892-834B-DA7AAEDF3301}" type="pres">
      <dgm:prSet presAssocID="{77E1AB2B-1A6F-495E-A7F5-247E9E27A4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33A8BE-6965-40FF-A43A-86398ADA3662}" type="pres">
      <dgm:prSet presAssocID="{BFF4BBFA-774C-4CF2-9E35-D6DF9517181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232D7-1397-45E0-BD64-5131C57BD4EE}" type="pres">
      <dgm:prSet presAssocID="{82EE55F4-5625-44A4-AE29-5442EDB164BB}" presName="sibTrans" presStyleCnt="0"/>
      <dgm:spPr/>
    </dgm:pt>
    <dgm:pt modelId="{5A593FC2-41B3-45D5-933F-09A313CA60C1}" type="pres">
      <dgm:prSet presAssocID="{53B6762D-0F3E-4D8D-9C6B-6D4BDAEBF04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7C379-2D23-4B83-8D09-AB329B9A2396}" type="pres">
      <dgm:prSet presAssocID="{7FE3742D-BCF0-4C31-B262-43941409B4C9}" presName="sibTrans" presStyleCnt="0"/>
      <dgm:spPr/>
    </dgm:pt>
    <dgm:pt modelId="{BA41BDD5-BBAE-4892-829C-CF4E696F1403}" type="pres">
      <dgm:prSet presAssocID="{71A9D22C-6DAF-4498-83BD-4CB11AAF0DCB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C5FA27-C491-49F9-8151-64535EFB6E25}" type="pres">
      <dgm:prSet presAssocID="{966FCC6F-F646-49D3-AEF9-2D9B2923FD38}" presName="sibTrans" presStyleCnt="0"/>
      <dgm:spPr/>
    </dgm:pt>
    <dgm:pt modelId="{79505711-1495-4EED-AFC4-E929425AD0D5}" type="pres">
      <dgm:prSet presAssocID="{AC3F064E-6936-4238-8108-C982632AECB0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EE4D7-1A2C-4EAF-9436-1B45991EB23A}" type="pres">
      <dgm:prSet presAssocID="{4108909F-DC76-4EF0-BCE9-D6EB334C0BA8}" presName="sibTrans" presStyleCnt="0"/>
      <dgm:spPr/>
    </dgm:pt>
    <dgm:pt modelId="{48502171-0B75-49EA-ABC3-99EB26E947A2}" type="pres">
      <dgm:prSet presAssocID="{3BB1A55F-F77C-4319-BF9F-876FBA13F276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7D8F4-AFBC-475C-B763-AC6B3575DD37}" type="pres">
      <dgm:prSet presAssocID="{1A5D9A49-AC9E-4B4C-A9DA-725221BF323B}" presName="sibTrans" presStyleCnt="0"/>
      <dgm:spPr/>
    </dgm:pt>
    <dgm:pt modelId="{287D8E4E-4B29-4FB1-B64B-A18B8A6CB0F0}" type="pres">
      <dgm:prSet presAssocID="{B215B87A-57F7-42CF-8F71-BA44F3F687A3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9F3D2-0980-4E14-8973-B37A229E2AE3}" type="pres">
      <dgm:prSet presAssocID="{20EDDF3E-D34A-449D-BE84-E941679375D9}" presName="sibTrans" presStyleCnt="0"/>
      <dgm:spPr/>
    </dgm:pt>
    <dgm:pt modelId="{5038E542-EB0B-41F5-ABAE-8AB7A66285A8}" type="pres">
      <dgm:prSet presAssocID="{9A7616E1-D70E-4F5B-AD38-3D62DC1208B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06DB5E-F42A-4E2B-8996-49BBFCF7C5F7}" type="pres">
      <dgm:prSet presAssocID="{8683A782-9B3D-48D7-8B48-B57276DF6AE3}" presName="sibTrans" presStyleCnt="0"/>
      <dgm:spPr/>
    </dgm:pt>
    <dgm:pt modelId="{9BBDE0D0-B2E4-44CB-A153-701AE694F583}" type="pres">
      <dgm:prSet presAssocID="{EB02F41F-2915-467C-BE7A-A015462545C0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B6F29-0E59-4774-99D7-BB44AD04CEA1}" srcId="{77E1AB2B-1A6F-495E-A7F5-247E9E27A467}" destId="{53B6762D-0F3E-4D8D-9C6B-6D4BDAEBF044}" srcOrd="1" destOrd="0" parTransId="{C8DF87D8-24F5-4A3C-AAAA-3B8201631F6B}" sibTransId="{7FE3742D-BCF0-4C31-B262-43941409B4C9}"/>
    <dgm:cxn modelId="{AF3AAE38-92C2-478D-BF14-F7533BB63FE7}" type="presOf" srcId="{53B6762D-0F3E-4D8D-9C6B-6D4BDAEBF044}" destId="{5A593FC2-41B3-45D5-933F-09A313CA60C1}" srcOrd="0" destOrd="0" presId="urn:microsoft.com/office/officeart/2005/8/layout/default"/>
    <dgm:cxn modelId="{C5E0577F-BC3A-4F3A-8B4B-8EA83010E74A}" type="presOf" srcId="{BFF4BBFA-774C-4CF2-9E35-D6DF95171814}" destId="{A033A8BE-6965-40FF-A43A-86398ADA3662}" srcOrd="0" destOrd="0" presId="urn:microsoft.com/office/officeart/2005/8/layout/default"/>
    <dgm:cxn modelId="{2EB448E5-7D06-4A05-817E-87C7171A7DBB}" srcId="{77E1AB2B-1A6F-495E-A7F5-247E9E27A467}" destId="{71A9D22C-6DAF-4498-83BD-4CB11AAF0DCB}" srcOrd="2" destOrd="0" parTransId="{5835DF4F-D120-4BF5-8CFD-D2A9F9850A5F}" sibTransId="{966FCC6F-F646-49D3-AEF9-2D9B2923FD38}"/>
    <dgm:cxn modelId="{292BDF08-32C7-4513-A9FA-76E12BC2D9C0}" srcId="{77E1AB2B-1A6F-495E-A7F5-247E9E27A467}" destId="{B215B87A-57F7-42CF-8F71-BA44F3F687A3}" srcOrd="5" destOrd="0" parTransId="{22B082EF-3CE0-43EE-889E-5F6418B87CA9}" sibTransId="{20EDDF3E-D34A-449D-BE84-E941679375D9}"/>
    <dgm:cxn modelId="{C4C99F3D-6481-40C0-894E-3D308D794DE1}" type="presOf" srcId="{77E1AB2B-1A6F-495E-A7F5-247E9E27A467}" destId="{1DCBAFA2-C7BA-4892-834B-DA7AAEDF3301}" srcOrd="0" destOrd="0" presId="urn:microsoft.com/office/officeart/2005/8/layout/default"/>
    <dgm:cxn modelId="{ECC50962-4195-4987-9F85-F133DAEF0911}" type="presOf" srcId="{EB02F41F-2915-467C-BE7A-A015462545C0}" destId="{9BBDE0D0-B2E4-44CB-A153-701AE694F583}" srcOrd="0" destOrd="0" presId="urn:microsoft.com/office/officeart/2005/8/layout/default"/>
    <dgm:cxn modelId="{EE6A2E00-2C74-4E5B-84C4-2FB08E965A79}" srcId="{77E1AB2B-1A6F-495E-A7F5-247E9E27A467}" destId="{EB02F41F-2915-467C-BE7A-A015462545C0}" srcOrd="7" destOrd="0" parTransId="{F213DD58-6E8B-4D5E-864E-AA89517EA140}" sibTransId="{980F014F-DD86-4D10-888D-1336ABD57A05}"/>
    <dgm:cxn modelId="{C341A6C1-479D-4B19-93EB-EB473D5C0B1E}" type="presOf" srcId="{9A7616E1-D70E-4F5B-AD38-3D62DC1208B0}" destId="{5038E542-EB0B-41F5-ABAE-8AB7A66285A8}" srcOrd="0" destOrd="0" presId="urn:microsoft.com/office/officeart/2005/8/layout/default"/>
    <dgm:cxn modelId="{11F1AA09-BEDA-4936-A004-D121E81A39ED}" srcId="{77E1AB2B-1A6F-495E-A7F5-247E9E27A467}" destId="{9A7616E1-D70E-4F5B-AD38-3D62DC1208B0}" srcOrd="6" destOrd="0" parTransId="{38EA1023-FD50-4632-9180-D2828296FCF8}" sibTransId="{8683A782-9B3D-48D7-8B48-B57276DF6AE3}"/>
    <dgm:cxn modelId="{755BFC1A-089C-4768-91A3-64BF9B9C5A27}" srcId="{77E1AB2B-1A6F-495E-A7F5-247E9E27A467}" destId="{3BB1A55F-F77C-4319-BF9F-876FBA13F276}" srcOrd="4" destOrd="0" parTransId="{868FF9A3-4583-428E-B6AE-D7230C59F7D5}" sibTransId="{1A5D9A49-AC9E-4B4C-A9DA-725221BF323B}"/>
    <dgm:cxn modelId="{67978174-2BCB-4A9C-BCAC-6453CDAD0EFD}" type="presOf" srcId="{AC3F064E-6936-4238-8108-C982632AECB0}" destId="{79505711-1495-4EED-AFC4-E929425AD0D5}" srcOrd="0" destOrd="0" presId="urn:microsoft.com/office/officeart/2005/8/layout/default"/>
    <dgm:cxn modelId="{1BA5C3BB-C9CC-44BB-BB03-787ED4A69CF4}" srcId="{77E1AB2B-1A6F-495E-A7F5-247E9E27A467}" destId="{AC3F064E-6936-4238-8108-C982632AECB0}" srcOrd="3" destOrd="0" parTransId="{D3BC3E31-DA67-41C3-A832-190F3EF76868}" sibTransId="{4108909F-DC76-4EF0-BCE9-D6EB334C0BA8}"/>
    <dgm:cxn modelId="{56017AE0-2A18-461F-96BC-DF25116551DA}" type="presOf" srcId="{3BB1A55F-F77C-4319-BF9F-876FBA13F276}" destId="{48502171-0B75-49EA-ABC3-99EB26E947A2}" srcOrd="0" destOrd="0" presId="urn:microsoft.com/office/officeart/2005/8/layout/default"/>
    <dgm:cxn modelId="{245741B9-C886-4CD2-9909-2A27D8CEB39A}" type="presOf" srcId="{71A9D22C-6DAF-4498-83BD-4CB11AAF0DCB}" destId="{BA41BDD5-BBAE-4892-829C-CF4E696F1403}" srcOrd="0" destOrd="0" presId="urn:microsoft.com/office/officeart/2005/8/layout/default"/>
    <dgm:cxn modelId="{37592266-F129-41B8-9D0D-DB5877C5983C}" srcId="{77E1AB2B-1A6F-495E-A7F5-247E9E27A467}" destId="{BFF4BBFA-774C-4CF2-9E35-D6DF95171814}" srcOrd="0" destOrd="0" parTransId="{DFAF9B43-388C-404D-857E-E506840FF8D9}" sibTransId="{82EE55F4-5625-44A4-AE29-5442EDB164BB}"/>
    <dgm:cxn modelId="{F4AF8636-1F03-4D3B-BB24-8B0BA194D44B}" type="presOf" srcId="{B215B87A-57F7-42CF-8F71-BA44F3F687A3}" destId="{287D8E4E-4B29-4FB1-B64B-A18B8A6CB0F0}" srcOrd="0" destOrd="0" presId="urn:microsoft.com/office/officeart/2005/8/layout/default"/>
    <dgm:cxn modelId="{CFC421C0-0145-43E8-A7A9-8181281BA6FA}" type="presParOf" srcId="{1DCBAFA2-C7BA-4892-834B-DA7AAEDF3301}" destId="{A033A8BE-6965-40FF-A43A-86398ADA3662}" srcOrd="0" destOrd="0" presId="urn:microsoft.com/office/officeart/2005/8/layout/default"/>
    <dgm:cxn modelId="{A890B860-FE92-4DEA-BB36-7AC8DA2BD2EE}" type="presParOf" srcId="{1DCBAFA2-C7BA-4892-834B-DA7AAEDF3301}" destId="{C85232D7-1397-45E0-BD64-5131C57BD4EE}" srcOrd="1" destOrd="0" presId="urn:microsoft.com/office/officeart/2005/8/layout/default"/>
    <dgm:cxn modelId="{BA54D217-5017-45A6-8E59-FB8977BF9739}" type="presParOf" srcId="{1DCBAFA2-C7BA-4892-834B-DA7AAEDF3301}" destId="{5A593FC2-41B3-45D5-933F-09A313CA60C1}" srcOrd="2" destOrd="0" presId="urn:microsoft.com/office/officeart/2005/8/layout/default"/>
    <dgm:cxn modelId="{C8620720-7FFA-424D-985C-329D792EF7B2}" type="presParOf" srcId="{1DCBAFA2-C7BA-4892-834B-DA7AAEDF3301}" destId="{C607C379-2D23-4B83-8D09-AB329B9A2396}" srcOrd="3" destOrd="0" presId="urn:microsoft.com/office/officeart/2005/8/layout/default"/>
    <dgm:cxn modelId="{9B961CF4-0D3E-4AD7-AEDB-DC713357993C}" type="presParOf" srcId="{1DCBAFA2-C7BA-4892-834B-DA7AAEDF3301}" destId="{BA41BDD5-BBAE-4892-829C-CF4E696F1403}" srcOrd="4" destOrd="0" presId="urn:microsoft.com/office/officeart/2005/8/layout/default"/>
    <dgm:cxn modelId="{143A5347-7302-44D0-A3CE-4D3C12BEF616}" type="presParOf" srcId="{1DCBAFA2-C7BA-4892-834B-DA7AAEDF3301}" destId="{E8C5FA27-C491-49F9-8151-64535EFB6E25}" srcOrd="5" destOrd="0" presId="urn:microsoft.com/office/officeart/2005/8/layout/default"/>
    <dgm:cxn modelId="{453F28E2-B207-470E-9F66-FA54A92BB1ED}" type="presParOf" srcId="{1DCBAFA2-C7BA-4892-834B-DA7AAEDF3301}" destId="{79505711-1495-4EED-AFC4-E929425AD0D5}" srcOrd="6" destOrd="0" presId="urn:microsoft.com/office/officeart/2005/8/layout/default"/>
    <dgm:cxn modelId="{27EB9C29-F378-413D-A79E-7DA16B8417FB}" type="presParOf" srcId="{1DCBAFA2-C7BA-4892-834B-DA7AAEDF3301}" destId="{C1DEE4D7-1A2C-4EAF-9436-1B45991EB23A}" srcOrd="7" destOrd="0" presId="urn:microsoft.com/office/officeart/2005/8/layout/default"/>
    <dgm:cxn modelId="{214C7161-BC24-49F0-9B9F-8A82AAFEDF63}" type="presParOf" srcId="{1DCBAFA2-C7BA-4892-834B-DA7AAEDF3301}" destId="{48502171-0B75-49EA-ABC3-99EB26E947A2}" srcOrd="8" destOrd="0" presId="urn:microsoft.com/office/officeart/2005/8/layout/default"/>
    <dgm:cxn modelId="{8E16EF33-38AF-45CE-812F-3CCE234A2EAF}" type="presParOf" srcId="{1DCBAFA2-C7BA-4892-834B-DA7AAEDF3301}" destId="{39D7D8F4-AFBC-475C-B763-AC6B3575DD37}" srcOrd="9" destOrd="0" presId="urn:microsoft.com/office/officeart/2005/8/layout/default"/>
    <dgm:cxn modelId="{B1481348-AC8C-4544-BA2F-27D64DC2380D}" type="presParOf" srcId="{1DCBAFA2-C7BA-4892-834B-DA7AAEDF3301}" destId="{287D8E4E-4B29-4FB1-B64B-A18B8A6CB0F0}" srcOrd="10" destOrd="0" presId="urn:microsoft.com/office/officeart/2005/8/layout/default"/>
    <dgm:cxn modelId="{F85BE9F9-3331-4A5F-95C2-CE8FDD7F9E49}" type="presParOf" srcId="{1DCBAFA2-C7BA-4892-834B-DA7AAEDF3301}" destId="{C519F3D2-0980-4E14-8973-B37A229E2AE3}" srcOrd="11" destOrd="0" presId="urn:microsoft.com/office/officeart/2005/8/layout/default"/>
    <dgm:cxn modelId="{147A85DE-587A-4D12-BC4F-EFCDF439EABC}" type="presParOf" srcId="{1DCBAFA2-C7BA-4892-834B-DA7AAEDF3301}" destId="{5038E542-EB0B-41F5-ABAE-8AB7A66285A8}" srcOrd="12" destOrd="0" presId="urn:microsoft.com/office/officeart/2005/8/layout/default"/>
    <dgm:cxn modelId="{CF8D5DD6-C4F8-4B73-9DDD-833723A2D53B}" type="presParOf" srcId="{1DCBAFA2-C7BA-4892-834B-DA7AAEDF3301}" destId="{6C06DB5E-F42A-4E2B-8996-49BBFCF7C5F7}" srcOrd="13" destOrd="0" presId="urn:microsoft.com/office/officeart/2005/8/layout/default"/>
    <dgm:cxn modelId="{C9D032BD-CEE8-421D-A736-2B3ABDC8D4DC}" type="presParOf" srcId="{1DCBAFA2-C7BA-4892-834B-DA7AAEDF3301}" destId="{9BBDE0D0-B2E4-44CB-A153-701AE694F58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3FB71-0762-4459-A235-FC965381BF3B}">
      <dsp:nvSpPr>
        <dsp:cNvPr id="0" name=""/>
        <dsp:cNvSpPr/>
      </dsp:nvSpPr>
      <dsp:spPr>
        <a:xfrm>
          <a:off x="769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Де </a:t>
          </a:r>
          <a:r>
            <a:rPr lang="ru-RU" sz="2300" kern="1200" dirty="0"/>
            <a:t>знаходиться рай для перекладачів</a:t>
          </a:r>
        </a:p>
      </dsp:txBody>
      <dsp:txXfrm>
        <a:off x="769" y="720037"/>
        <a:ext cx="3002376" cy="1801426"/>
      </dsp:txXfrm>
    </dsp:sp>
    <dsp:sp modelId="{6F8F03B1-F4ED-44E8-82CA-432AD2889229}">
      <dsp:nvSpPr>
        <dsp:cNvPr id="0" name=""/>
        <dsp:cNvSpPr/>
      </dsp:nvSpPr>
      <dsp:spPr>
        <a:xfrm>
          <a:off x="3303384" y="720037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Чому</a:t>
          </a:r>
          <a:r>
            <a:rPr lang="ru-RU" sz="2300" kern="1200" dirty="0" smtClean="0"/>
            <a:t> </a:t>
          </a:r>
          <a:r>
            <a:rPr lang="ru-RU" sz="2300" kern="1200" dirty="0"/>
            <a:t>для перекладу Біблії Мартіну Лютеру треба було відвідувати м'ясобійню </a:t>
          </a:r>
        </a:p>
      </dsp:txBody>
      <dsp:txXfrm>
        <a:off x="3303384" y="720037"/>
        <a:ext cx="3002376" cy="1801426"/>
      </dsp:txXfrm>
    </dsp:sp>
    <dsp:sp modelId="{23C43C0A-0418-440D-9C8E-A5B343D615D4}">
      <dsp:nvSpPr>
        <dsp:cNvPr id="0" name=""/>
        <dsp:cNvSpPr/>
      </dsp:nvSpPr>
      <dsp:spPr>
        <a:xfrm>
          <a:off x="769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Як </a:t>
          </a:r>
          <a:r>
            <a:rPr lang="ru-RU" sz="2300" kern="1200" dirty="0"/>
            <a:t>за одне неправільно перекладене слово перекладача прирекли на смерть</a:t>
          </a:r>
        </a:p>
      </dsp:txBody>
      <dsp:txXfrm>
        <a:off x="769" y="2821701"/>
        <a:ext cx="3002376" cy="1801426"/>
      </dsp:txXfrm>
    </dsp:sp>
    <dsp:sp modelId="{2492DCD2-C29A-4D1A-A4A0-74AA13BCCDEA}">
      <dsp:nvSpPr>
        <dsp:cNvPr id="0" name=""/>
        <dsp:cNvSpPr/>
      </dsp:nvSpPr>
      <dsp:spPr>
        <a:xfrm>
          <a:off x="3303384" y="2821701"/>
          <a:ext cx="3002376" cy="180142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Який</a:t>
          </a:r>
          <a:r>
            <a:rPr lang="ru-RU" sz="2300" kern="1200" dirty="0" smtClean="0"/>
            <a:t> </a:t>
          </a:r>
          <a:r>
            <a:rPr lang="ru-RU" sz="2300" kern="1200" dirty="0"/>
            <a:t>святий покровительствує перекладачам</a:t>
          </a:r>
        </a:p>
      </dsp:txBody>
      <dsp:txXfrm>
        <a:off x="3303384" y="2821701"/>
        <a:ext cx="3002376" cy="1801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43074-1612-4372-9161-9540F2CD5209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Старий заповіт</a:t>
          </a:r>
          <a:endParaRPr lang="ru-RU" sz="3400" kern="1200" dirty="0"/>
        </a:p>
      </dsp:txBody>
      <dsp:txXfrm>
        <a:off x="506458" y="951674"/>
        <a:ext cx="1514475" cy="1009649"/>
      </dsp:txXfrm>
    </dsp:sp>
    <dsp:sp modelId="{16C0AEB8-6487-4F54-A71C-DFADEAE98FE6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Іврит</a:t>
          </a:r>
          <a:endParaRPr lang="ru-RU" sz="3100" kern="1200" dirty="0"/>
        </a:p>
      </dsp:txBody>
      <dsp:txXfrm>
        <a:off x="2616627" y="1037494"/>
        <a:ext cx="1257014" cy="838009"/>
      </dsp:txXfrm>
    </dsp:sp>
    <dsp:sp modelId="{CB9941FF-0036-427A-9696-F44FCF902453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Латина</a:t>
          </a:r>
          <a:endParaRPr lang="ru-RU" sz="3100" kern="1200" dirty="0"/>
        </a:p>
      </dsp:txBody>
      <dsp:txXfrm>
        <a:off x="4418347" y="1037494"/>
        <a:ext cx="1257014" cy="838009"/>
      </dsp:txXfrm>
    </dsp:sp>
    <dsp:sp modelId="{D77ECE37-348D-4FBE-B537-23169D6E5107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21590" rIns="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/>
            <a:t>Новий заповіт</a:t>
          </a:r>
          <a:endParaRPr lang="ru-RU" sz="3400" kern="1200" dirty="0"/>
        </a:p>
      </dsp:txBody>
      <dsp:txXfrm>
        <a:off x="506458" y="2102675"/>
        <a:ext cx="1514475" cy="1009649"/>
      </dsp:txXfrm>
    </dsp:sp>
    <dsp:sp modelId="{9E59A888-728D-4C42-8E27-AE9954BCE5B1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Койне</a:t>
          </a:r>
          <a:endParaRPr lang="ru-RU" sz="3100" kern="1200" dirty="0"/>
        </a:p>
      </dsp:txBody>
      <dsp:txXfrm>
        <a:off x="2616627" y="2188495"/>
        <a:ext cx="1257014" cy="838009"/>
      </dsp:txXfrm>
    </dsp:sp>
    <dsp:sp modelId="{A62FF4E5-E95B-43A5-AE6C-D7EA25470A36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Латина</a:t>
          </a:r>
          <a:endParaRPr lang="ru-RU" sz="3100" kern="1200" dirty="0"/>
        </a:p>
      </dsp:txBody>
      <dsp:txXfrm>
        <a:off x="4418347" y="2188495"/>
        <a:ext cx="1257014" cy="838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43074-1612-4372-9161-9540F2CD5209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Старий та Новий  заповіт</a:t>
          </a:r>
          <a:endParaRPr lang="ru-RU" sz="1800" kern="1200" dirty="0"/>
        </a:p>
      </dsp:txBody>
      <dsp:txXfrm>
        <a:off x="506458" y="951674"/>
        <a:ext cx="1514475" cy="1009649"/>
      </dsp:txXfrm>
    </dsp:sp>
    <dsp:sp modelId="{16C0AEB8-6487-4F54-A71C-DFADEAE98FE6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Латина</a:t>
          </a:r>
          <a:endParaRPr lang="ru-RU" sz="1500" kern="1200" dirty="0"/>
        </a:p>
      </dsp:txBody>
      <dsp:txXfrm>
        <a:off x="2616627" y="1037494"/>
        <a:ext cx="1257014" cy="838009"/>
      </dsp:txXfrm>
    </dsp:sp>
    <dsp:sp modelId="{CB9941FF-0036-427A-9696-F44FCF902453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Національні мови Європи</a:t>
          </a:r>
          <a:endParaRPr lang="ru-RU" sz="1500" kern="1200" dirty="0"/>
        </a:p>
      </dsp:txBody>
      <dsp:txXfrm>
        <a:off x="4418347" y="1037494"/>
        <a:ext cx="1257014" cy="838009"/>
      </dsp:txXfrm>
    </dsp:sp>
    <dsp:sp modelId="{D77ECE37-348D-4FBE-B537-23169D6E5107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Античні філософські та художні тексти </a:t>
          </a:r>
          <a:endParaRPr lang="ru-RU" sz="1800" kern="1200" dirty="0"/>
        </a:p>
      </dsp:txBody>
      <dsp:txXfrm>
        <a:off x="506458" y="2102675"/>
        <a:ext cx="1514475" cy="1009649"/>
      </dsp:txXfrm>
    </dsp:sp>
    <dsp:sp modelId="{9E59A888-728D-4C42-8E27-AE9954BCE5B1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Давньогрецька та латина</a:t>
          </a:r>
          <a:endParaRPr lang="ru-RU" sz="1500" kern="1200" dirty="0"/>
        </a:p>
      </dsp:txBody>
      <dsp:txXfrm>
        <a:off x="2616627" y="2188495"/>
        <a:ext cx="1257014" cy="838009"/>
      </dsp:txXfrm>
    </dsp:sp>
    <dsp:sp modelId="{A62FF4E5-E95B-43A5-AE6C-D7EA25470A36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Національні мови Європи</a:t>
          </a:r>
          <a:endParaRPr lang="ru-RU" sz="1500" kern="1200" dirty="0"/>
        </a:p>
      </dsp:txBody>
      <dsp:txXfrm>
        <a:off x="4418347" y="2188495"/>
        <a:ext cx="1257014" cy="83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43074-1612-4372-9161-9540F2CD5209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Художні тексти</a:t>
          </a:r>
          <a:endParaRPr lang="ru-RU" sz="2600" kern="1200" dirty="0"/>
        </a:p>
      </dsp:txBody>
      <dsp:txXfrm>
        <a:off x="506458" y="951674"/>
        <a:ext cx="1514475" cy="1009649"/>
      </dsp:txXfrm>
    </dsp:sp>
    <dsp:sp modelId="{16C0AEB8-6487-4F54-A71C-DFADEAE98FE6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Твори, написані сучасними мовами Європи </a:t>
          </a:r>
          <a:endParaRPr lang="ru-RU" sz="1400" kern="1200" dirty="0"/>
        </a:p>
      </dsp:txBody>
      <dsp:txXfrm>
        <a:off x="2616627" y="1037494"/>
        <a:ext cx="1257014" cy="838009"/>
      </dsp:txXfrm>
    </dsp:sp>
    <dsp:sp modelId="{CB9941FF-0036-427A-9696-F44FCF902453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Твори, перекладені сучасними мовами Європи </a:t>
          </a:r>
          <a:endParaRPr lang="ru-RU" sz="1400" kern="1200" dirty="0"/>
        </a:p>
      </dsp:txBody>
      <dsp:txXfrm>
        <a:off x="4418347" y="1037494"/>
        <a:ext cx="1257014" cy="838009"/>
      </dsp:txXfrm>
    </dsp:sp>
    <dsp:sp modelId="{D77ECE37-348D-4FBE-B537-23169D6E5107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16510" rIns="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Антична література </a:t>
          </a:r>
          <a:endParaRPr lang="ru-RU" sz="2600" kern="1200" dirty="0"/>
        </a:p>
      </dsp:txBody>
      <dsp:txXfrm>
        <a:off x="506458" y="2102675"/>
        <a:ext cx="1514475" cy="1009649"/>
      </dsp:txXfrm>
    </dsp:sp>
    <dsp:sp modelId="{9E59A888-728D-4C42-8E27-AE9954BCE5B1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Давньогрецька та латина</a:t>
          </a:r>
          <a:endParaRPr lang="ru-RU" sz="1400" kern="1200" dirty="0"/>
        </a:p>
      </dsp:txBody>
      <dsp:txXfrm>
        <a:off x="2616627" y="2188495"/>
        <a:ext cx="1257014" cy="838009"/>
      </dsp:txXfrm>
    </dsp:sp>
    <dsp:sp modelId="{A62FF4E5-E95B-43A5-AE6C-D7EA25470A36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Національні мови Європи</a:t>
          </a:r>
          <a:endParaRPr lang="ru-RU" sz="1400" kern="1200" dirty="0"/>
        </a:p>
      </dsp:txBody>
      <dsp:txXfrm>
        <a:off x="4418347" y="2188495"/>
        <a:ext cx="1257014" cy="8380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A43074-1612-4372-9161-9540F2CD5209}">
      <dsp:nvSpPr>
        <dsp:cNvPr id="0" name=""/>
        <dsp:cNvSpPr/>
      </dsp:nvSpPr>
      <dsp:spPr>
        <a:xfrm>
          <a:off x="1633" y="951674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Художні тексти</a:t>
          </a:r>
          <a:endParaRPr lang="ru-RU" sz="1700" kern="1200" dirty="0"/>
        </a:p>
      </dsp:txBody>
      <dsp:txXfrm>
        <a:off x="506458" y="951674"/>
        <a:ext cx="1514475" cy="1009649"/>
      </dsp:txXfrm>
    </dsp:sp>
    <dsp:sp modelId="{16C0AEB8-6487-4F54-A71C-DFADEAE98FE6}">
      <dsp:nvSpPr>
        <dsp:cNvPr id="0" name=""/>
        <dsp:cNvSpPr/>
      </dsp:nvSpPr>
      <dsp:spPr>
        <a:xfrm>
          <a:off x="219762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Написані сучасними мовами світу </a:t>
          </a:r>
          <a:endParaRPr lang="ru-RU" sz="1700" kern="1200" dirty="0"/>
        </a:p>
      </dsp:txBody>
      <dsp:txXfrm>
        <a:off x="2616627" y="1037494"/>
        <a:ext cx="1257014" cy="838009"/>
      </dsp:txXfrm>
    </dsp:sp>
    <dsp:sp modelId="{CB9941FF-0036-427A-9696-F44FCF902453}">
      <dsp:nvSpPr>
        <dsp:cNvPr id="0" name=""/>
        <dsp:cNvSpPr/>
      </dsp:nvSpPr>
      <dsp:spPr>
        <a:xfrm>
          <a:off x="3999342" y="1037494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Перекладені сучасними мовами світу </a:t>
          </a:r>
          <a:endParaRPr lang="ru-RU" sz="1700" kern="1200" dirty="0"/>
        </a:p>
      </dsp:txBody>
      <dsp:txXfrm>
        <a:off x="4418347" y="1037494"/>
        <a:ext cx="1257014" cy="838009"/>
      </dsp:txXfrm>
    </dsp:sp>
    <dsp:sp modelId="{D77ECE37-348D-4FBE-B537-23169D6E5107}">
      <dsp:nvSpPr>
        <dsp:cNvPr id="0" name=""/>
        <dsp:cNvSpPr/>
      </dsp:nvSpPr>
      <dsp:spPr>
        <a:xfrm>
          <a:off x="1633" y="2102675"/>
          <a:ext cx="2524124" cy="1009649"/>
        </a:xfrm>
        <a:prstGeom prst="chevron">
          <a:avLst/>
        </a:prstGeom>
        <a:solidFill>
          <a:schemeClr val="tx1">
            <a:lumMod val="50000"/>
            <a:lumOff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Фільми, комікси, реклама, відеоігри тощо</a:t>
          </a:r>
          <a:endParaRPr lang="ru-RU" sz="1700" kern="1200" dirty="0"/>
        </a:p>
      </dsp:txBody>
      <dsp:txXfrm>
        <a:off x="506458" y="2102675"/>
        <a:ext cx="1514475" cy="1009649"/>
      </dsp:txXfrm>
    </dsp:sp>
    <dsp:sp modelId="{9E59A888-728D-4C42-8E27-AE9954BCE5B1}">
      <dsp:nvSpPr>
        <dsp:cNvPr id="0" name=""/>
        <dsp:cNvSpPr/>
      </dsp:nvSpPr>
      <dsp:spPr>
        <a:xfrm>
          <a:off x="219762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Створені сучасними мовами світу</a:t>
          </a:r>
          <a:endParaRPr lang="ru-RU" sz="1700" kern="1200" dirty="0"/>
        </a:p>
      </dsp:txBody>
      <dsp:txXfrm>
        <a:off x="2616627" y="2188495"/>
        <a:ext cx="1257014" cy="838009"/>
      </dsp:txXfrm>
    </dsp:sp>
    <dsp:sp modelId="{A62FF4E5-E95B-43A5-AE6C-D7EA25470A36}">
      <dsp:nvSpPr>
        <dsp:cNvPr id="0" name=""/>
        <dsp:cNvSpPr/>
      </dsp:nvSpPr>
      <dsp:spPr>
        <a:xfrm>
          <a:off x="3999342" y="2188495"/>
          <a:ext cx="2095023" cy="8380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Перекладені сучасними мовами світу</a:t>
          </a:r>
          <a:endParaRPr lang="ru-RU" sz="1700" kern="1200" dirty="0"/>
        </a:p>
      </dsp:txBody>
      <dsp:txXfrm>
        <a:off x="4418347" y="2188495"/>
        <a:ext cx="1257014" cy="838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B4151-7534-4254-94CA-91246EDF7506}">
      <dsp:nvSpPr>
        <dsp:cNvPr id="0" name=""/>
        <dsp:cNvSpPr/>
      </dsp:nvSpPr>
      <dsp:spPr>
        <a:xfrm>
          <a:off x="0" y="0"/>
          <a:ext cx="6224833" cy="2310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Карфаген (символ перекладу – тату папуги)</a:t>
          </a:r>
          <a:endParaRPr lang="ru-RU" sz="3600" kern="1200" dirty="0"/>
        </a:p>
      </dsp:txBody>
      <dsp:txXfrm>
        <a:off x="1476004" y="0"/>
        <a:ext cx="4748828" cy="2310374"/>
      </dsp:txXfrm>
    </dsp:sp>
    <dsp:sp modelId="{D3FCDB81-A570-4600-8074-B4D45049CB1A}">
      <dsp:nvSpPr>
        <dsp:cNvPr id="0" name=""/>
        <dsp:cNvSpPr/>
      </dsp:nvSpPr>
      <dsp:spPr>
        <a:xfrm>
          <a:off x="231037" y="231037"/>
          <a:ext cx="1244966" cy="1848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57E29-59FF-48BF-BFCA-8BD06BCE5114}">
      <dsp:nvSpPr>
        <dsp:cNvPr id="0" name=""/>
        <dsp:cNvSpPr/>
      </dsp:nvSpPr>
      <dsp:spPr>
        <a:xfrm>
          <a:off x="0" y="2541411"/>
          <a:ext cx="6224833" cy="23103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Давня Греція (бог Гермес – символ перекладу та інтерпретації)</a:t>
          </a:r>
          <a:endParaRPr lang="ru-RU" sz="3600" kern="1200" dirty="0"/>
        </a:p>
      </dsp:txBody>
      <dsp:txXfrm>
        <a:off x="1476004" y="2541411"/>
        <a:ext cx="4748828" cy="2310374"/>
      </dsp:txXfrm>
    </dsp:sp>
    <dsp:sp modelId="{60DBC7C3-EFDD-439A-9715-A9B207B2DFDC}">
      <dsp:nvSpPr>
        <dsp:cNvPr id="0" name=""/>
        <dsp:cNvSpPr/>
      </dsp:nvSpPr>
      <dsp:spPr>
        <a:xfrm>
          <a:off x="231037" y="2772449"/>
          <a:ext cx="1244966" cy="1848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5F934-93F0-496B-9157-011899134C19}">
      <dsp:nvSpPr>
        <dsp:cNvPr id="0" name=""/>
        <dsp:cNvSpPr/>
      </dsp:nvSpPr>
      <dsp:spPr>
        <a:xfrm>
          <a:off x="321909" y="660"/>
          <a:ext cx="1683522" cy="1010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72 перекладачі</a:t>
          </a:r>
          <a:endParaRPr lang="ru-RU" sz="1500" kern="1200" dirty="0"/>
        </a:p>
      </dsp:txBody>
      <dsp:txXfrm>
        <a:off x="321909" y="660"/>
        <a:ext cx="1683522" cy="1010113"/>
      </dsp:txXfrm>
    </dsp:sp>
    <dsp:sp modelId="{5853F67B-1F5C-4538-9F32-3BF71FDFBB21}">
      <dsp:nvSpPr>
        <dsp:cNvPr id="0" name=""/>
        <dsp:cNvSpPr/>
      </dsp:nvSpPr>
      <dsp:spPr>
        <a:xfrm>
          <a:off x="2173784" y="660"/>
          <a:ext cx="1683522" cy="1010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Перекладали 72 дні</a:t>
          </a:r>
          <a:endParaRPr lang="ru-RU" sz="1500" kern="1200" dirty="0"/>
        </a:p>
      </dsp:txBody>
      <dsp:txXfrm>
        <a:off x="2173784" y="660"/>
        <a:ext cx="1683522" cy="1010113"/>
      </dsp:txXfrm>
    </dsp:sp>
    <dsp:sp modelId="{06E859E5-FF67-45AF-9113-5A586D88DA8D}">
      <dsp:nvSpPr>
        <dsp:cNvPr id="0" name=""/>
        <dsp:cNvSpPr/>
      </dsp:nvSpPr>
      <dsp:spPr>
        <a:xfrm>
          <a:off x="321909" y="1179125"/>
          <a:ext cx="1683522" cy="1010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Працювали кожен окремо, а результат вийшов однаковий</a:t>
          </a:r>
          <a:endParaRPr lang="ru-RU" sz="1500" kern="1200" dirty="0"/>
        </a:p>
      </dsp:txBody>
      <dsp:txXfrm>
        <a:off x="321909" y="1179125"/>
        <a:ext cx="1683522" cy="1010113"/>
      </dsp:txXfrm>
    </dsp:sp>
    <dsp:sp modelId="{00AC823B-69E3-4580-8778-92D91874FF09}">
      <dsp:nvSpPr>
        <dsp:cNvPr id="0" name=""/>
        <dsp:cNvSpPr/>
      </dsp:nvSpPr>
      <dsp:spPr>
        <a:xfrm>
          <a:off x="2173784" y="1179125"/>
          <a:ext cx="1683522" cy="10101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Оригінал втрачено</a:t>
          </a:r>
          <a:endParaRPr lang="ru-RU" sz="1500" kern="1200" dirty="0"/>
        </a:p>
      </dsp:txBody>
      <dsp:txXfrm>
        <a:off x="2173784" y="1179125"/>
        <a:ext cx="1683522" cy="101011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80C16-85D0-4BCF-A682-1346E1A4C033}">
      <dsp:nvSpPr>
        <dsp:cNvPr id="0" name=""/>
        <dsp:cNvSpPr/>
      </dsp:nvSpPr>
      <dsp:spPr>
        <a:xfrm>
          <a:off x="0" y="0"/>
          <a:ext cx="5929459" cy="97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Альфред Великий: король-перекладач</a:t>
          </a:r>
          <a:endParaRPr lang="ru-RU" sz="2500" kern="1200" dirty="0"/>
        </a:p>
      </dsp:txBody>
      <dsp:txXfrm>
        <a:off x="1283061" y="0"/>
        <a:ext cx="4646397" cy="971692"/>
      </dsp:txXfrm>
    </dsp:sp>
    <dsp:sp modelId="{6D681A2F-640C-4B59-8907-A9FD802D228F}">
      <dsp:nvSpPr>
        <dsp:cNvPr id="0" name=""/>
        <dsp:cNvSpPr/>
      </dsp:nvSpPr>
      <dsp:spPr>
        <a:xfrm>
          <a:off x="97169" y="97169"/>
          <a:ext cx="1185891" cy="7773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F962F-EFEF-42BC-ADB4-03D7703F26CF}">
      <dsp:nvSpPr>
        <dsp:cNvPr id="0" name=""/>
        <dsp:cNvSpPr/>
      </dsp:nvSpPr>
      <dsp:spPr>
        <a:xfrm>
          <a:off x="0" y="1068861"/>
          <a:ext cx="5929459" cy="97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Джон </a:t>
          </a:r>
          <a:r>
            <a:rPr lang="uk-UA" sz="2500" kern="1200" dirty="0" err="1" smtClean="0"/>
            <a:t>Вікліф</a:t>
          </a:r>
          <a:r>
            <a:rPr lang="uk-UA" sz="2500" kern="1200" dirty="0" smtClean="0"/>
            <a:t>, Вільям </a:t>
          </a:r>
          <a:r>
            <a:rPr lang="uk-UA" sz="2500" kern="1200" dirty="0" err="1" smtClean="0"/>
            <a:t>Тіндейл</a:t>
          </a:r>
          <a:r>
            <a:rPr lang="uk-UA" sz="2500" kern="1200" dirty="0" smtClean="0"/>
            <a:t>,  «Біблія короля Якова» </a:t>
          </a:r>
          <a:endParaRPr lang="ru-RU" sz="2500" kern="1200" dirty="0"/>
        </a:p>
      </dsp:txBody>
      <dsp:txXfrm>
        <a:off x="1283061" y="1068861"/>
        <a:ext cx="4646397" cy="971692"/>
      </dsp:txXfrm>
    </dsp:sp>
    <dsp:sp modelId="{AE2120E4-61DA-4DEE-ADFD-9FA1E0D5B170}">
      <dsp:nvSpPr>
        <dsp:cNvPr id="0" name=""/>
        <dsp:cNvSpPr/>
      </dsp:nvSpPr>
      <dsp:spPr>
        <a:xfrm>
          <a:off x="97169" y="1166031"/>
          <a:ext cx="1185891" cy="7773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A90FE-D219-4199-BE0E-FB4658B67B44}">
      <dsp:nvSpPr>
        <dsp:cNvPr id="0" name=""/>
        <dsp:cNvSpPr/>
      </dsp:nvSpPr>
      <dsp:spPr>
        <a:xfrm>
          <a:off x="0" y="2137723"/>
          <a:ext cx="5929459" cy="97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В. </a:t>
          </a:r>
          <a:r>
            <a:rPr lang="uk-UA" sz="2500" kern="1200" dirty="0" err="1" smtClean="0"/>
            <a:t>Кекстон</a:t>
          </a:r>
          <a:r>
            <a:rPr lang="uk-UA" sz="2500" kern="1200" dirty="0" smtClean="0"/>
            <a:t>: засновник друкарства та перекладач</a:t>
          </a:r>
          <a:endParaRPr lang="ru-RU" sz="2500" kern="1200" dirty="0"/>
        </a:p>
      </dsp:txBody>
      <dsp:txXfrm>
        <a:off x="1283061" y="2137723"/>
        <a:ext cx="4646397" cy="971692"/>
      </dsp:txXfrm>
    </dsp:sp>
    <dsp:sp modelId="{3B927387-8F0A-401C-974F-565BBCD6067B}">
      <dsp:nvSpPr>
        <dsp:cNvPr id="0" name=""/>
        <dsp:cNvSpPr/>
      </dsp:nvSpPr>
      <dsp:spPr>
        <a:xfrm>
          <a:off x="97169" y="2234893"/>
          <a:ext cx="1185891" cy="7773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10B6B-B3B5-4077-81B0-46180207026E}">
      <dsp:nvSpPr>
        <dsp:cNvPr id="0" name=""/>
        <dsp:cNvSpPr/>
      </dsp:nvSpPr>
      <dsp:spPr>
        <a:xfrm>
          <a:off x="0" y="3206585"/>
          <a:ext cx="5929459" cy="97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Дж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Чосер</a:t>
          </a:r>
          <a:r>
            <a:rPr lang="uk-UA" sz="2500" kern="1200" dirty="0" smtClean="0"/>
            <a:t> – </a:t>
          </a:r>
          <a:r>
            <a:rPr lang="uk-UA" sz="2500" kern="1200" dirty="0" err="1" smtClean="0"/>
            <a:t>перекаладач</a:t>
          </a:r>
          <a:r>
            <a:rPr lang="uk-UA" sz="2500" kern="1200" dirty="0" smtClean="0"/>
            <a:t> літературних текстів </a:t>
          </a:r>
          <a:endParaRPr lang="ru-RU" sz="2500" kern="1200" dirty="0"/>
        </a:p>
      </dsp:txBody>
      <dsp:txXfrm>
        <a:off x="1283061" y="3206585"/>
        <a:ext cx="4646397" cy="971692"/>
      </dsp:txXfrm>
    </dsp:sp>
    <dsp:sp modelId="{BB56A3BD-E58A-4003-A13B-3126890DE3A0}">
      <dsp:nvSpPr>
        <dsp:cNvPr id="0" name=""/>
        <dsp:cNvSpPr/>
      </dsp:nvSpPr>
      <dsp:spPr>
        <a:xfrm>
          <a:off x="97169" y="3303755"/>
          <a:ext cx="1185891" cy="7773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CBE1E-6122-4B72-B399-397D041E66B1}">
      <dsp:nvSpPr>
        <dsp:cNvPr id="0" name=""/>
        <dsp:cNvSpPr/>
      </dsp:nvSpPr>
      <dsp:spPr>
        <a:xfrm>
          <a:off x="0" y="4275447"/>
          <a:ext cx="5929459" cy="9716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Дж</a:t>
          </a:r>
          <a:r>
            <a:rPr lang="uk-UA" sz="2500" kern="1200" dirty="0" smtClean="0"/>
            <a:t>. </a:t>
          </a:r>
          <a:r>
            <a:rPr lang="uk-UA" sz="2500" kern="1200" dirty="0" err="1" smtClean="0"/>
            <a:t>Драйден</a:t>
          </a:r>
          <a:r>
            <a:rPr lang="uk-UA" sz="2500" kern="1200" dirty="0" smtClean="0"/>
            <a:t>, </a:t>
          </a:r>
          <a:r>
            <a:rPr lang="uk-UA" sz="2500" kern="1200" dirty="0" err="1" smtClean="0"/>
            <a:t>А.Тайлтер</a:t>
          </a:r>
          <a:r>
            <a:rPr lang="uk-UA" sz="2500" kern="1200" dirty="0" smtClean="0"/>
            <a:t> – перші теоретики перекладу в Англії </a:t>
          </a:r>
          <a:endParaRPr lang="ru-RU" sz="2500" kern="1200" dirty="0"/>
        </a:p>
      </dsp:txBody>
      <dsp:txXfrm>
        <a:off x="1283061" y="4275447"/>
        <a:ext cx="4646397" cy="971692"/>
      </dsp:txXfrm>
    </dsp:sp>
    <dsp:sp modelId="{059EFD59-E067-4136-9BAD-E9BF64BC7FBE}">
      <dsp:nvSpPr>
        <dsp:cNvPr id="0" name=""/>
        <dsp:cNvSpPr/>
      </dsp:nvSpPr>
      <dsp:spPr>
        <a:xfrm>
          <a:off x="97169" y="4372617"/>
          <a:ext cx="1185891" cy="77735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A8BE-6965-40FF-A43A-86398ADA3662}">
      <dsp:nvSpPr>
        <dsp:cNvPr id="0" name=""/>
        <dsp:cNvSpPr/>
      </dsp:nvSpPr>
      <dsp:spPr>
        <a:xfrm>
          <a:off x="123186" y="2624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Й.К.Готтшед</a:t>
          </a:r>
          <a:endParaRPr lang="ru-RU" sz="2100" kern="1200" dirty="0"/>
        </a:p>
      </dsp:txBody>
      <dsp:txXfrm>
        <a:off x="123186" y="2624"/>
        <a:ext cx="1818188" cy="1090913"/>
      </dsp:txXfrm>
    </dsp:sp>
    <dsp:sp modelId="{5A593FC2-41B3-45D5-933F-09A313CA60C1}">
      <dsp:nvSpPr>
        <dsp:cNvPr id="0" name=""/>
        <dsp:cNvSpPr/>
      </dsp:nvSpPr>
      <dsp:spPr>
        <a:xfrm>
          <a:off x="2123194" y="2624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Ф.Д.Е. </a:t>
          </a:r>
          <a:r>
            <a:rPr lang="uk-UA" sz="2100" kern="1200" dirty="0" err="1" smtClean="0"/>
            <a:t>Шлейєрмахер</a:t>
          </a:r>
          <a:endParaRPr lang="ru-RU" sz="2100" kern="1200" dirty="0"/>
        </a:p>
      </dsp:txBody>
      <dsp:txXfrm>
        <a:off x="2123194" y="2624"/>
        <a:ext cx="1818188" cy="1090913"/>
      </dsp:txXfrm>
    </dsp:sp>
    <dsp:sp modelId="{BA41BDD5-BBAE-4892-829C-CF4E696F1403}">
      <dsp:nvSpPr>
        <dsp:cNvPr id="0" name=""/>
        <dsp:cNvSpPr/>
      </dsp:nvSpPr>
      <dsp:spPr>
        <a:xfrm>
          <a:off x="4123201" y="2624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Й. </a:t>
          </a:r>
          <a:r>
            <a:rPr lang="uk-UA" sz="2100" kern="1200" dirty="0" err="1" smtClean="0"/>
            <a:t>В.Гете</a:t>
          </a:r>
          <a:endParaRPr lang="ru-RU" sz="2100" kern="1200" dirty="0"/>
        </a:p>
      </dsp:txBody>
      <dsp:txXfrm>
        <a:off x="4123201" y="2624"/>
        <a:ext cx="1818188" cy="1090913"/>
      </dsp:txXfrm>
    </dsp:sp>
    <dsp:sp modelId="{79505711-1495-4EED-AFC4-E929425AD0D5}">
      <dsp:nvSpPr>
        <dsp:cNvPr id="0" name=""/>
        <dsp:cNvSpPr/>
      </dsp:nvSpPr>
      <dsp:spPr>
        <a:xfrm>
          <a:off x="123186" y="1275356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Е.Доле</a:t>
          </a:r>
          <a:endParaRPr lang="ru-RU" sz="2100" kern="1200" dirty="0"/>
        </a:p>
      </dsp:txBody>
      <dsp:txXfrm>
        <a:off x="123186" y="1275356"/>
        <a:ext cx="1818188" cy="1090913"/>
      </dsp:txXfrm>
    </dsp:sp>
    <dsp:sp modelId="{48502171-0B75-49EA-ABC3-99EB26E947A2}">
      <dsp:nvSpPr>
        <dsp:cNvPr id="0" name=""/>
        <dsp:cNvSpPr/>
      </dsp:nvSpPr>
      <dsp:spPr>
        <a:xfrm>
          <a:off x="2123194" y="1275356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Ж. </a:t>
          </a:r>
          <a:r>
            <a:rPr lang="uk-UA" sz="2100" kern="1200" dirty="0" err="1" smtClean="0"/>
            <a:t>Аміо</a:t>
          </a:r>
          <a:endParaRPr lang="ru-RU" sz="2100" kern="1200" dirty="0"/>
        </a:p>
      </dsp:txBody>
      <dsp:txXfrm>
        <a:off x="2123194" y="1275356"/>
        <a:ext cx="1818188" cy="1090913"/>
      </dsp:txXfrm>
    </dsp:sp>
    <dsp:sp modelId="{287D8E4E-4B29-4FB1-B64B-A18B8A6CB0F0}">
      <dsp:nvSpPr>
        <dsp:cNvPr id="0" name=""/>
        <dsp:cNvSpPr/>
      </dsp:nvSpPr>
      <dsp:spPr>
        <a:xfrm>
          <a:off x="4123201" y="1275356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Б. де </a:t>
          </a:r>
          <a:r>
            <a:rPr lang="uk-UA" sz="2100" kern="1200" dirty="0" err="1" smtClean="0"/>
            <a:t>Мізіріак</a:t>
          </a:r>
          <a:endParaRPr lang="ru-RU" sz="2100" kern="1200" dirty="0"/>
        </a:p>
      </dsp:txBody>
      <dsp:txXfrm>
        <a:off x="4123201" y="1275356"/>
        <a:ext cx="1818188" cy="1090913"/>
      </dsp:txXfrm>
    </dsp:sp>
    <dsp:sp modelId="{5038E542-EB0B-41F5-ABAE-8AB7A66285A8}">
      <dsp:nvSpPr>
        <dsp:cNvPr id="0" name=""/>
        <dsp:cNvSpPr/>
      </dsp:nvSpPr>
      <dsp:spPr>
        <a:xfrm>
          <a:off x="1123190" y="2548088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smtClean="0"/>
            <a:t>Ж. </a:t>
          </a:r>
          <a:r>
            <a:rPr lang="uk-UA" sz="2100" kern="1200" dirty="0" err="1" smtClean="0"/>
            <a:t>дю</a:t>
          </a:r>
          <a:r>
            <a:rPr lang="uk-UA" sz="2100" kern="1200" dirty="0" smtClean="0"/>
            <a:t> </a:t>
          </a:r>
          <a:r>
            <a:rPr lang="uk-UA" sz="2100" kern="1200" dirty="0" err="1" smtClean="0"/>
            <a:t>Белле</a:t>
          </a:r>
          <a:endParaRPr lang="ru-RU" sz="2100" kern="1200" dirty="0"/>
        </a:p>
      </dsp:txBody>
      <dsp:txXfrm>
        <a:off x="1123190" y="2548088"/>
        <a:ext cx="1818188" cy="1090913"/>
      </dsp:txXfrm>
    </dsp:sp>
    <dsp:sp modelId="{9BBDE0D0-B2E4-44CB-A153-701AE694F583}">
      <dsp:nvSpPr>
        <dsp:cNvPr id="0" name=""/>
        <dsp:cNvSpPr/>
      </dsp:nvSpPr>
      <dsp:spPr>
        <a:xfrm>
          <a:off x="3123197" y="2548088"/>
          <a:ext cx="1818188" cy="10909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dirty="0" err="1" smtClean="0"/>
            <a:t>Л.Бруні</a:t>
          </a:r>
          <a:endParaRPr lang="ru-RU" sz="2100" kern="1200" dirty="0"/>
        </a:p>
      </dsp:txBody>
      <dsp:txXfrm>
        <a:off x="3123197" y="2548088"/>
        <a:ext cx="1818188" cy="1090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6/27/2025</a:t>
            </a:fld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45000"/>
          <a:stretch/>
        </p:blipFill>
        <p:spPr>
          <a:xfrm>
            <a:off x="0" y="5229"/>
            <a:ext cx="9144000" cy="133250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"/>
            <a:ext cx="8917757" cy="133773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3999" cy="7868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uk-UA" sz="2800" b="1" dirty="0" smtClean="0">
                <a:latin typeface="Times New Roman"/>
                <a:ea typeface="Calibri"/>
                <a:cs typeface="Times New Roman"/>
              </a:rPr>
              <a:t>Художній </a:t>
            </a:r>
            <a:r>
              <a:rPr lang="uk-UA" sz="2800" b="1" dirty="0">
                <a:latin typeface="Times New Roman"/>
                <a:ea typeface="Calibri"/>
                <a:cs typeface="Times New Roman"/>
              </a:rPr>
              <a:t>переклад в Європі, США та Канаді: діахронічний аспект</a:t>
            </a:r>
            <a:endParaRPr lang="ru-RU" sz="28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 smtClean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Зародження художнього перекладу. 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Історія перекладацької думки у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Великобританії.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Історія розвитку художнього перекладу в  Німеччині, Франції та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Італії.</a:t>
            </a:r>
            <a:endParaRPr lang="ru-RU" sz="2400" dirty="0">
              <a:ea typeface="Calibri"/>
              <a:cs typeface="Times New Roman"/>
            </a:endParaRPr>
          </a:p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3200" dirty="0">
                <a:latin typeface="Times New Roman"/>
                <a:ea typeface="Calibri"/>
                <a:cs typeface="Times New Roman"/>
              </a:rPr>
              <a:t>Історія перекладацької діяльності в США та </a:t>
            </a:r>
            <a:r>
              <a:rPr lang="uk-UA" sz="3200" dirty="0" smtClean="0">
                <a:latin typeface="Times New Roman"/>
                <a:ea typeface="Calibri"/>
                <a:cs typeface="Times New Roman"/>
              </a:rPr>
              <a:t>Канаді.</a:t>
            </a:r>
            <a:endParaRPr lang="ru-RU" sz="2400" dirty="0">
              <a:ea typeface="Calibri"/>
              <a:cs typeface="Times New Roman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ru-RU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  <a:p>
            <a:pPr lvl="0" algn="ctr" defTabSz="457200">
              <a:spcBef>
                <a:spcPts val="1000"/>
              </a:spcBef>
              <a:buClr>
                <a:srgbClr val="90C226"/>
              </a:buClr>
              <a:buSzPct val="80000"/>
            </a:pPr>
            <a:endParaRPr lang="uk-UA" sz="3200" b="1" i="1" dirty="0">
              <a:solidFill>
                <a:prstClr val="black">
                  <a:lumMod val="75000"/>
                  <a:lumOff val="25000"/>
                </a:prstClr>
              </a:solidFill>
              <a:latin typeface="Times New Roman"/>
              <a:ea typeface="MS Minch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580" y="1385740"/>
            <a:ext cx="1869334" cy="98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5299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формирован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07" y="1470581"/>
            <a:ext cx="4876800" cy="51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0194" y="2724346"/>
            <a:ext cx="25452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1402" y="1470581"/>
            <a:ext cx="377072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Ієроніма</a:t>
            </a:r>
            <a:r>
              <a:rPr lang="ru-RU" dirty="0" smtClean="0"/>
              <a:t> </a:t>
            </a:r>
            <a:r>
              <a:rPr lang="ru-RU" dirty="0" err="1" smtClean="0"/>
              <a:t>звинуватили</a:t>
            </a:r>
            <a:r>
              <a:rPr lang="ru-RU" dirty="0" smtClean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неправильно </a:t>
            </a:r>
            <a:r>
              <a:rPr lang="ru-RU" dirty="0" err="1"/>
              <a:t>переклав</a:t>
            </a:r>
            <a:r>
              <a:rPr lang="ru-RU" dirty="0"/>
              <a:t> в Старому </a:t>
            </a:r>
            <a:r>
              <a:rPr lang="ru-RU" dirty="0" err="1"/>
              <a:t>Заповіті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яку створив Господь, </a:t>
            </a:r>
            <a:r>
              <a:rPr lang="ru-RU" dirty="0" err="1"/>
              <a:t>щоб</a:t>
            </a:r>
            <a:r>
              <a:rPr lang="ru-RU" dirty="0"/>
              <a:t> вона </a:t>
            </a:r>
            <a:r>
              <a:rPr lang="ru-RU" dirty="0" err="1"/>
              <a:t>подарувала</a:t>
            </a:r>
            <a:r>
              <a:rPr lang="ru-RU" dirty="0"/>
              <a:t> </a:t>
            </a:r>
            <a:r>
              <a:rPr lang="ru-RU" dirty="0" err="1"/>
              <a:t>затінок</a:t>
            </a:r>
            <a:r>
              <a:rPr lang="ru-RU" dirty="0"/>
              <a:t> для пророка </a:t>
            </a:r>
            <a:r>
              <a:rPr lang="ru-RU" dirty="0" err="1"/>
              <a:t>Іони</a:t>
            </a:r>
            <a:r>
              <a:rPr lang="ru-RU" dirty="0"/>
              <a:t>: в </a:t>
            </a:r>
            <a:r>
              <a:rPr lang="ru-RU" dirty="0" err="1"/>
              <a:t>оригіналі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гарбуз</a:t>
            </a:r>
            <a:r>
              <a:rPr lang="ru-RU" dirty="0"/>
              <a:t>. В </a:t>
            </a:r>
            <a:r>
              <a:rPr lang="ru-RU" dirty="0" err="1"/>
              <a:t>перекладі</a:t>
            </a:r>
            <a:r>
              <a:rPr lang="ru-RU" dirty="0"/>
              <a:t> </a:t>
            </a:r>
            <a:r>
              <a:rPr lang="ru-RU" dirty="0" err="1"/>
              <a:t>Ієроніма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плющ. </a:t>
            </a:r>
            <a:r>
              <a:rPr lang="ru-RU" dirty="0" err="1"/>
              <a:t>Насправді</a:t>
            </a:r>
            <a:r>
              <a:rPr lang="ru-RU" dirty="0"/>
              <a:t>, </a:t>
            </a:r>
            <a:r>
              <a:rPr lang="ru-RU" dirty="0" err="1" smtClean="0"/>
              <a:t>оригіналі</a:t>
            </a:r>
            <a:r>
              <a:rPr lang="ru-RU" dirty="0" smtClean="0"/>
              <a:t> </a:t>
            </a:r>
            <a:r>
              <a:rPr lang="ru-RU" dirty="0" err="1"/>
              <a:t>навіть</a:t>
            </a:r>
            <a:r>
              <a:rPr lang="ru-RU" dirty="0"/>
              <a:t> не </a:t>
            </a:r>
            <a:r>
              <a:rPr lang="ru-RU" dirty="0" err="1"/>
              <a:t>гарбуз</a:t>
            </a:r>
            <a:r>
              <a:rPr lang="ru-RU" dirty="0"/>
              <a:t>, а </a:t>
            </a:r>
            <a:r>
              <a:rPr lang="ru-RU" dirty="0" err="1"/>
              <a:t>якась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рослина</a:t>
            </a:r>
            <a:r>
              <a:rPr lang="ru-RU" dirty="0"/>
              <a:t>, яка </a:t>
            </a:r>
            <a:r>
              <a:rPr lang="ru-RU" dirty="0" err="1"/>
              <a:t>напевне</a:t>
            </a:r>
            <a:r>
              <a:rPr lang="ru-RU" dirty="0"/>
              <a:t> росла в </a:t>
            </a:r>
            <a:r>
              <a:rPr lang="ru-RU" dirty="0" err="1"/>
              <a:t>Палестині</a:t>
            </a:r>
            <a:r>
              <a:rPr lang="ru-RU" dirty="0"/>
              <a:t> в </a:t>
            </a:r>
            <a:r>
              <a:rPr lang="ru-RU" dirty="0" err="1"/>
              <a:t>давні</a:t>
            </a:r>
            <a:r>
              <a:rPr lang="ru-RU" dirty="0"/>
              <a:t> </a:t>
            </a:r>
            <a:r>
              <a:rPr lang="ru-RU" dirty="0" err="1"/>
              <a:t>часі</a:t>
            </a:r>
            <a:r>
              <a:rPr lang="ru-RU" dirty="0"/>
              <a:t> і не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в </a:t>
            </a:r>
            <a:r>
              <a:rPr lang="ru-RU" dirty="0" err="1"/>
              <a:t>Європі</a:t>
            </a:r>
            <a:r>
              <a:rPr lang="ru-RU" dirty="0"/>
              <a:t>. В </a:t>
            </a:r>
            <a:r>
              <a:rPr lang="ru-RU" dirty="0" err="1"/>
              <a:t>деяких</a:t>
            </a:r>
            <a:r>
              <a:rPr lang="ru-RU" dirty="0"/>
              <a:t> перекладах </a:t>
            </a:r>
            <a:r>
              <a:rPr lang="ru-RU" dirty="0" err="1"/>
              <a:t>цю</a:t>
            </a:r>
            <a:r>
              <a:rPr lang="ru-RU" dirty="0"/>
              <a:t> проблему </a:t>
            </a:r>
            <a:r>
              <a:rPr lang="ru-RU" dirty="0" err="1"/>
              <a:t>вирішили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генералізації</a:t>
            </a:r>
            <a:r>
              <a:rPr lang="ru-RU" dirty="0"/>
              <a:t> (</a:t>
            </a:r>
            <a:r>
              <a:rPr lang="ru-RU" dirty="0" err="1"/>
              <a:t>замінили</a:t>
            </a:r>
            <a:r>
              <a:rPr lang="ru-RU" dirty="0"/>
              <a:t> </a:t>
            </a:r>
            <a:r>
              <a:rPr lang="ru-RU" dirty="0" err="1"/>
              <a:t>конкретну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на </a:t>
            </a:r>
            <a:r>
              <a:rPr lang="ru-RU" dirty="0" err="1"/>
              <a:t>узагальнену</a:t>
            </a:r>
            <a:r>
              <a:rPr lang="ru-RU" dirty="0"/>
              <a:t>) -  просто «</a:t>
            </a:r>
            <a:r>
              <a:rPr lang="ru-RU" dirty="0" err="1"/>
              <a:t>Рослина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414839598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22698828"/>
              </p:ext>
            </p:extLst>
          </p:nvPr>
        </p:nvGraphicFramePr>
        <p:xfrm>
          <a:off x="1508289" y="1498862"/>
          <a:ext cx="5929459" cy="5250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03062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72" y="3195687"/>
            <a:ext cx="2016649" cy="2818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8219" y="5770718"/>
            <a:ext cx="57191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/>
          </a:p>
          <a:p>
            <a:r>
              <a:rPr lang="uk-UA" dirty="0" smtClean="0"/>
              <a:t>М. Лютер – перекладач Біблії на німецьку мову</a:t>
            </a:r>
            <a:endParaRPr lang="ru-RU" dirty="0"/>
          </a:p>
        </p:txBody>
      </p:sp>
      <p:sp>
        <p:nvSpPr>
          <p:cNvPr id="3" name="Выноска-облако 2"/>
          <p:cNvSpPr/>
          <p:nvPr/>
        </p:nvSpPr>
        <p:spPr>
          <a:xfrm>
            <a:off x="2083324" y="1348033"/>
            <a:ext cx="2048881" cy="136679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Треба сходити на </a:t>
            </a:r>
            <a:r>
              <a:rPr lang="uk-UA" dirty="0" err="1" smtClean="0">
                <a:solidFill>
                  <a:schemeClr val="tx1"/>
                </a:solidFill>
              </a:rPr>
              <a:t>м‘ясобійню</a:t>
            </a:r>
            <a:r>
              <a:rPr lang="uk-UA" dirty="0" smtClean="0">
                <a:solidFill>
                  <a:schemeClr val="tx1"/>
                </a:solidFill>
              </a:rPr>
              <a:t>…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7035" y="2274838"/>
            <a:ext cx="321453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«</a:t>
            </a:r>
            <a:r>
              <a:rPr lang="ru-RU" dirty="0"/>
              <a:t>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запитувати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</a:t>
            </a:r>
            <a:r>
              <a:rPr lang="ru-RU" dirty="0" err="1"/>
              <a:t>латинської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як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говорити</a:t>
            </a:r>
            <a:r>
              <a:rPr lang="ru-RU" dirty="0"/>
              <a:t> </a:t>
            </a:r>
            <a:r>
              <a:rPr lang="ru-RU" dirty="0" err="1"/>
              <a:t>німецькою</a:t>
            </a:r>
            <a:r>
              <a:rPr lang="ru-RU" dirty="0"/>
              <a:t>,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запитувати</a:t>
            </a:r>
            <a:r>
              <a:rPr lang="ru-RU" dirty="0"/>
              <a:t> у </a:t>
            </a:r>
            <a:r>
              <a:rPr lang="ru-RU" dirty="0" err="1"/>
              <a:t>матері</a:t>
            </a:r>
            <a:r>
              <a:rPr lang="ru-RU" dirty="0"/>
              <a:t> </a:t>
            </a:r>
            <a:r>
              <a:rPr lang="ru-RU" dirty="0" err="1"/>
              <a:t>сімейства</a:t>
            </a:r>
            <a:r>
              <a:rPr lang="ru-RU" dirty="0"/>
              <a:t>, </a:t>
            </a:r>
            <a:r>
              <a:rPr lang="ru-RU" dirty="0" err="1"/>
              <a:t>дітей</a:t>
            </a:r>
            <a:r>
              <a:rPr lang="ru-RU" dirty="0"/>
              <a:t> на </a:t>
            </a:r>
            <a:r>
              <a:rPr lang="ru-RU" dirty="0" err="1"/>
              <a:t>вулиці</a:t>
            </a:r>
            <a:r>
              <a:rPr lang="ru-RU" dirty="0"/>
              <a:t>, </a:t>
            </a:r>
            <a:r>
              <a:rPr lang="ru-RU" dirty="0" err="1"/>
              <a:t>звичайних</a:t>
            </a:r>
            <a:r>
              <a:rPr lang="ru-RU" dirty="0"/>
              <a:t> людей на ринку й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дивитися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до рота, як вони </a:t>
            </a:r>
            <a:r>
              <a:rPr lang="ru-RU" dirty="0" err="1"/>
              <a:t>говорять</a:t>
            </a:r>
            <a:r>
              <a:rPr lang="ru-RU" dirty="0"/>
              <a:t>, і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перекладати</a:t>
            </a:r>
            <a:r>
              <a:rPr lang="ru-RU" dirty="0"/>
              <a:t>, </a:t>
            </a:r>
            <a:r>
              <a:rPr lang="ru-RU" dirty="0" err="1"/>
              <a:t>тоді</a:t>
            </a:r>
            <a:r>
              <a:rPr lang="ru-RU" dirty="0"/>
              <a:t> вони </a:t>
            </a:r>
            <a:r>
              <a:rPr lang="ru-RU" dirty="0" err="1"/>
              <a:t>зрозуміють</a:t>
            </a:r>
            <a:r>
              <a:rPr lang="ru-RU" dirty="0"/>
              <a:t> і </a:t>
            </a:r>
            <a:r>
              <a:rPr lang="ru-RU" dirty="0" err="1"/>
              <a:t>помітять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 ними </a:t>
            </a:r>
            <a:r>
              <a:rPr lang="ru-RU" dirty="0" err="1"/>
              <a:t>говорять</a:t>
            </a:r>
            <a:r>
              <a:rPr lang="ru-RU" dirty="0"/>
              <a:t> </a:t>
            </a:r>
            <a:r>
              <a:rPr lang="ru-RU" dirty="0" err="1"/>
              <a:t>німецькою</a:t>
            </a:r>
            <a:r>
              <a:rPr lang="ru-RU" dirty="0"/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98836420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2" y="2906811"/>
            <a:ext cx="21717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499" y="3105835"/>
            <a:ext cx="64715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dirty="0" smtClean="0"/>
              <a:t>Е. Доле – страчений інквізицією за неточний переклад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137" y="3755223"/>
            <a:ext cx="2143125" cy="274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788057" y="1708413"/>
            <a:ext cx="2730976" cy="1644586"/>
          </a:xfrm>
          <a:prstGeom prst="wedgeEllipseCallout">
            <a:avLst>
              <a:gd name="adj1" fmla="val -11858"/>
              <a:gd name="adj2" fmla="val 8141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 свою помилку він заплатить життя!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14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Теоретики перекладу в Німеччині, Франції та Італії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856854431"/>
              </p:ext>
            </p:extLst>
          </p:nvPr>
        </p:nvGraphicFramePr>
        <p:xfrm>
          <a:off x="1555422" y="1819372"/>
          <a:ext cx="6064577" cy="3641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76260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32" y="2790334"/>
            <a:ext cx="2263709" cy="27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8042" y="5798998"/>
            <a:ext cx="7269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Ю. Найда - </a:t>
            </a:r>
            <a:r>
              <a:rPr lang="ru-RU" dirty="0" err="1" smtClean="0"/>
              <a:t>засновник</a:t>
            </a:r>
            <a:r>
              <a:rPr lang="ru-RU" dirty="0" smtClean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динамічної</a:t>
            </a:r>
            <a:r>
              <a:rPr lang="ru-RU" dirty="0"/>
              <a:t> </a:t>
            </a:r>
            <a:r>
              <a:rPr lang="ru-RU" dirty="0" err="1"/>
              <a:t>еквівалентності</a:t>
            </a:r>
            <a:r>
              <a:rPr lang="ru-RU" dirty="0"/>
              <a:t> перекладу </a:t>
            </a:r>
            <a:r>
              <a:rPr lang="ru-RU" dirty="0" err="1"/>
              <a:t>Біблії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87537" y="2554664"/>
            <a:ext cx="46203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err="1"/>
              <a:t>Хоча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пересічний</a:t>
            </a:r>
            <a:r>
              <a:rPr lang="ru-RU" dirty="0"/>
              <a:t> </a:t>
            </a:r>
            <a:r>
              <a:rPr lang="ru-RU" dirty="0" err="1"/>
              <a:t>християнин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й не </a:t>
            </a:r>
            <a:r>
              <a:rPr lang="ru-RU" dirty="0" err="1"/>
              <a:t>чув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Юджин </a:t>
            </a:r>
            <a:r>
              <a:rPr lang="ru-RU" dirty="0" err="1"/>
              <a:t>Найда</a:t>
            </a:r>
            <a:r>
              <a:rPr lang="ru-RU" dirty="0"/>
              <a:t>,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беззаперечно</a:t>
            </a:r>
            <a:r>
              <a:rPr lang="ru-RU" dirty="0"/>
              <a:t> є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найавторитетніших</a:t>
            </a:r>
            <a:r>
              <a:rPr lang="ru-RU" dirty="0"/>
              <a:t> </a:t>
            </a:r>
            <a:r>
              <a:rPr lang="ru-RU" dirty="0" err="1"/>
              <a:t>християн</a:t>
            </a:r>
            <a:r>
              <a:rPr lang="ru-RU" dirty="0"/>
              <a:t> 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спадщина</a:t>
            </a:r>
            <a:r>
              <a:rPr lang="ru-RU" dirty="0"/>
              <a:t> </a:t>
            </a:r>
            <a:r>
              <a:rPr lang="ru-RU" dirty="0" err="1"/>
              <a:t>збережена</a:t>
            </a:r>
            <a:r>
              <a:rPr lang="ru-RU" dirty="0"/>
              <a:t> у сотнях, </a:t>
            </a:r>
            <a:r>
              <a:rPr lang="ru-RU" dirty="0" err="1"/>
              <a:t>якщо</a:t>
            </a:r>
            <a:r>
              <a:rPr lang="ru-RU" dirty="0"/>
              <a:t> не </a:t>
            </a:r>
            <a:r>
              <a:rPr lang="ru-RU" dirty="0" err="1"/>
              <a:t>тисячах</a:t>
            </a:r>
            <a:r>
              <a:rPr lang="ru-RU" dirty="0"/>
              <a:t> перекладах </a:t>
            </a:r>
            <a:r>
              <a:rPr lang="ru-RU" dirty="0" err="1"/>
              <a:t>Біблії</a:t>
            </a:r>
            <a:r>
              <a:rPr lang="ru-RU" dirty="0"/>
              <a:t> на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 smtClean="0"/>
              <a:t>»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Едді</a:t>
            </a:r>
            <a:r>
              <a:rPr lang="ru-RU" dirty="0" smtClean="0"/>
              <a:t> </a:t>
            </a:r>
            <a:r>
              <a:rPr lang="ru-RU" dirty="0"/>
              <a:t>Артур, </a:t>
            </a:r>
            <a:r>
              <a:rPr lang="ru-RU" dirty="0" err="1"/>
              <a:t>виконавчий</a:t>
            </a:r>
            <a:r>
              <a:rPr lang="ru-RU" dirty="0"/>
              <a:t> директор </a:t>
            </a:r>
            <a:r>
              <a:rPr lang="ru-RU" dirty="0" err="1"/>
              <a:t>британського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 </a:t>
            </a:r>
            <a:r>
              <a:rPr lang="ru-RU" dirty="0" err="1"/>
              <a:t>перекладачів</a:t>
            </a:r>
            <a:r>
              <a:rPr lang="ru-RU" dirty="0"/>
              <a:t> </a:t>
            </a:r>
            <a:r>
              <a:rPr lang="ru-RU" dirty="0" err="1" smtClean="0"/>
              <a:t>Біблії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43989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30" y="2145449"/>
            <a:ext cx="302895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505" y="4051971"/>
            <a:ext cx="30289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89360" y="1517715"/>
            <a:ext cx="76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                                  «Рай для </a:t>
            </a:r>
            <a:r>
              <a:rPr lang="uk-UA" dirty="0" smtClean="0"/>
              <a:t>перекладачів»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8" y="3659924"/>
            <a:ext cx="3164272" cy="2105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2064470" y="2036190"/>
            <a:ext cx="1875934" cy="1640169"/>
          </a:xfrm>
          <a:prstGeom prst="wedgeEllipse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mtClean="0">
                <a:solidFill>
                  <a:schemeClr val="tx1"/>
                </a:solidFill>
              </a:rPr>
              <a:t>Гайда до </a:t>
            </a:r>
            <a:r>
              <a:rPr lang="uk-UA" dirty="0" smtClean="0">
                <a:solidFill>
                  <a:schemeClr val="tx1"/>
                </a:solidFill>
              </a:rPr>
              <a:t>Канади!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2801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40541434"/>
              </p:ext>
            </p:extLst>
          </p:nvPr>
        </p:nvGraphicFramePr>
        <p:xfrm>
          <a:off x="914401" y="1396999"/>
          <a:ext cx="6306531" cy="5343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17" y="1372025"/>
            <a:ext cx="1848583" cy="975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4561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АНТИЧНІСТЬ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6118273"/>
              </p:ext>
            </p:extLst>
          </p:nvPr>
        </p:nvGraphicFramePr>
        <p:xfrm>
          <a:off x="260809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747" y="431980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654565" y="2960017"/>
            <a:ext cx="731520" cy="1216152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61057" y="2263946"/>
            <a:ext cx="2801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АРАМЕЙСЬКА МОВА</a:t>
            </a:r>
          </a:p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(мова Ісуса Христа)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97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Середньовіччя та Відродження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04713404"/>
              </p:ext>
            </p:extLst>
          </p:nvPr>
        </p:nvGraphicFramePr>
        <p:xfrm>
          <a:off x="260809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952" y="4478910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494310" y="2912882"/>
            <a:ext cx="731520" cy="1216152"/>
          </a:xfrm>
          <a:prstGeom prst="curvedLeft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47934" y="2158738"/>
            <a:ext cx="2055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Перекладачі – освічені люди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293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/>
                <a:ea typeface="Calibri"/>
              </a:rPr>
              <a:t>Новий час:17-19 </a:t>
            </a:r>
            <a:r>
              <a:rPr lang="uk-UA" dirty="0">
                <a:latin typeface="Times New Roman"/>
                <a:ea typeface="Calibri"/>
              </a:rPr>
              <a:t>ст</a:t>
            </a:r>
            <a:r>
              <a:rPr lang="uk-UA" dirty="0" smtClean="0">
                <a:latin typeface="Times New Roman"/>
                <a:ea typeface="Calibri"/>
              </a:rPr>
              <a:t>. 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32202668"/>
              </p:ext>
            </p:extLst>
          </p:nvPr>
        </p:nvGraphicFramePr>
        <p:xfrm>
          <a:off x="260809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72" y="4537598"/>
            <a:ext cx="23336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260524" y="3195687"/>
            <a:ext cx="731520" cy="1216152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9472" y="1800520"/>
            <a:ext cx="1532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Перекладачі – творчі люди, митці, письменники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8089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ХХ- ХХІ 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18174630"/>
              </p:ext>
            </p:extLst>
          </p:nvPr>
        </p:nvGraphicFramePr>
        <p:xfrm>
          <a:off x="260809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8" y="4675122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Выгнутая вправо стрелка 3"/>
          <p:cNvSpPr/>
          <p:nvPr/>
        </p:nvSpPr>
        <p:spPr>
          <a:xfrm>
            <a:off x="7428322" y="3280528"/>
            <a:ext cx="731520" cy="1216152"/>
          </a:xfrm>
          <a:prstGeom prst="curvedLef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04551" y="2329934"/>
            <a:ext cx="2718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Фахові перекладачі та ШІ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9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81634416"/>
              </p:ext>
            </p:extLst>
          </p:nvPr>
        </p:nvGraphicFramePr>
        <p:xfrm>
          <a:off x="1395167" y="1396999"/>
          <a:ext cx="6224833" cy="4852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8884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Містична історія першого перекладу Старого Заповіту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Септуагінта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сімдесятьох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старців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»): переклад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давньоєврейської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давньогрецьку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28850769"/>
              </p:ext>
            </p:extLst>
          </p:nvPr>
        </p:nvGraphicFramePr>
        <p:xfrm>
          <a:off x="3978112" y="3864988"/>
          <a:ext cx="4179216" cy="2189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005" y="391444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2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5942"/>
            <a:ext cx="3617583" cy="240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715921" y="1480008"/>
            <a:ext cx="2507530" cy="1659023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F2741"/>
                </a:solidFill>
              </a:rPr>
              <a:t>Особисто я – за вільний переклад!</a:t>
            </a:r>
            <a:endParaRPr lang="ru-RU" dirty="0">
              <a:solidFill>
                <a:srgbClr val="0F274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1653" y="5978955"/>
            <a:ext cx="3874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Цицерон – </a:t>
            </a:r>
          </a:p>
          <a:p>
            <a:r>
              <a:rPr lang="uk-UA" dirty="0" smtClean="0"/>
              <a:t>один з перших теоретиків перекладу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36" y="4048779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50351" y="5978956"/>
            <a:ext cx="4116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Святий </a:t>
            </a:r>
            <a:r>
              <a:rPr lang="uk-UA" dirty="0"/>
              <a:t>І</a:t>
            </a:r>
            <a:r>
              <a:rPr lang="uk-UA" dirty="0" smtClean="0"/>
              <a:t>єронім – </a:t>
            </a:r>
          </a:p>
          <a:p>
            <a:r>
              <a:rPr lang="uk-UA" dirty="0" smtClean="0"/>
              <a:t>покровитель усіх перекладачів</a:t>
            </a:r>
            <a:endParaRPr lang="ru-RU" dirty="0"/>
          </a:p>
        </p:txBody>
      </p:sp>
      <p:sp>
        <p:nvSpPr>
          <p:cNvPr id="5" name="Выноска-облако 4"/>
          <p:cNvSpPr/>
          <p:nvPr/>
        </p:nvSpPr>
        <p:spPr>
          <a:xfrm>
            <a:off x="4751109" y="1480008"/>
            <a:ext cx="4053526" cy="175329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0F2741"/>
                </a:solidFill>
              </a:rPr>
              <a:t>Підтримую.</a:t>
            </a:r>
            <a:endParaRPr lang="ru-RU" dirty="0" smtClean="0">
              <a:solidFill>
                <a:srgbClr val="0F2741"/>
              </a:solidFill>
            </a:endParaRPr>
          </a:p>
          <a:p>
            <a:pPr algn="ctr"/>
            <a:r>
              <a:rPr lang="ru-RU" dirty="0" smtClean="0">
                <a:solidFill>
                  <a:srgbClr val="0F2741"/>
                </a:solidFill>
              </a:rPr>
              <a:t>Головне - </a:t>
            </a:r>
            <a:r>
              <a:rPr lang="ru-RU" dirty="0" err="1">
                <a:solidFill>
                  <a:srgbClr val="0F2741"/>
                </a:solidFill>
              </a:rPr>
              <a:t>перекладати</a:t>
            </a:r>
            <a:r>
              <a:rPr lang="ru-RU" dirty="0">
                <a:solidFill>
                  <a:srgbClr val="0F2741"/>
                </a:solidFill>
              </a:rPr>
              <a:t> не слова, а точно </a:t>
            </a:r>
            <a:r>
              <a:rPr lang="ru-RU" dirty="0" err="1">
                <a:solidFill>
                  <a:srgbClr val="0F2741"/>
                </a:solidFill>
              </a:rPr>
              <a:t>передавати</a:t>
            </a:r>
            <a:r>
              <a:rPr lang="ru-RU" dirty="0">
                <a:solidFill>
                  <a:srgbClr val="0F2741"/>
                </a:solidFill>
              </a:rPr>
              <a:t> думки, </a:t>
            </a:r>
            <a:r>
              <a:rPr lang="ru-RU" dirty="0" err="1">
                <a:solidFill>
                  <a:srgbClr val="0F2741"/>
                </a:solidFill>
              </a:rPr>
              <a:t>ідеї</a:t>
            </a:r>
            <a:r>
              <a:rPr lang="ru-RU" dirty="0">
                <a:solidFill>
                  <a:srgbClr val="0F2741"/>
                </a:solidFill>
              </a:rPr>
              <a:t> </a:t>
            </a:r>
            <a:r>
              <a:rPr lang="ru-RU" dirty="0" err="1">
                <a:solidFill>
                  <a:srgbClr val="0F2741"/>
                </a:solidFill>
              </a:rPr>
              <a:t>оригіналу</a:t>
            </a:r>
            <a:r>
              <a:rPr lang="ru-RU" dirty="0">
                <a:solidFill>
                  <a:srgbClr val="0F274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45642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1394</TotalTime>
  <Words>566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    </vt:lpstr>
      <vt:lpstr>Презентация PowerPoint</vt:lpstr>
      <vt:lpstr>АНТИЧНІСТЬ</vt:lpstr>
      <vt:lpstr>Середньовіччя та Відродження</vt:lpstr>
      <vt:lpstr>Новий час:17-19 ст. </vt:lpstr>
      <vt:lpstr>ХХ- ХХІ ст.</vt:lpstr>
      <vt:lpstr>Презентация PowerPoint</vt:lpstr>
      <vt:lpstr>    Містична історія першого перекладу Старого Заповіту    Септуагінта («переклад сімдесятьох старців»): переклад з давньоєврейської на давньогрецьку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Теоретики перекладу в Німеччині, Франції та Італії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Александра Николова</cp:lastModifiedBy>
  <cp:revision>164</cp:revision>
  <dcterms:created xsi:type="dcterms:W3CDTF">2016-11-18T14:12:19Z</dcterms:created>
  <dcterms:modified xsi:type="dcterms:W3CDTF">2025-06-27T08:48:35Z</dcterms:modified>
</cp:coreProperties>
</file>