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4A8D9-0332-46D3-8E13-58E54252A72C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D73C-B23F-4BFD-AED6-C362AE17F1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116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DD73C-B23F-4BFD-AED6-C362AE17F14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64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871F5-0BB9-17F8-6D5C-4CD28DDF9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3DC9AF-12B2-759C-DA56-2CDBBB82C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E7C1E-8CBB-C926-CAD3-E50E7636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6E6428-695C-1C8F-FC6D-587EACAB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E50F3-A817-07B2-0045-E447CF2C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22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E4A1-B92F-0183-2042-957A1B5F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703DA3-68BC-5F8E-5238-3A4BA973C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028E7-46E6-768B-D681-C85A9E89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45DAC-3E40-9A82-0F2B-78497D9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E4DD0-0DC5-C67E-5FEA-BB27BB77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59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4E63E5-B73F-90D7-641D-22BE2D816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23B2C-0C86-AECF-2B8B-0E4E7BEAC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21585-FE93-4D9E-C43B-6A46226A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47BB86-9208-9E25-7D38-79BD8F6E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6F10E-701C-0E42-A5F6-2FF178D8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5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2C608-42DA-DD58-C952-8940536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51606-2446-EF2C-0B0A-D2FE2953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12710-0148-B7BF-28F9-0B8D7DCC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DDDA1-C779-52CC-DB1A-9D1927EE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85B5E-C5A4-1046-F674-E485A8C7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65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3592D-074A-F39F-60BB-F161B7C2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202A7-1511-9D41-0DE3-ED1FDA78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BD2D-1D4F-2B0E-9668-0B362739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DC547-67EA-7E5F-6A18-53F1033C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15BE5-2073-C25B-0C94-21803049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1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195F7-2F85-9EE3-D23D-A724A265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2EBD0-AFD3-8C21-DD56-4AF7EFB00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0BE285-EFA8-8348-0C61-65D60E367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1957C4-8610-68D6-60DF-84CC60E1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3EFCC-FB5D-FB2C-2699-75513B1C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0D764E-CCBE-D5C3-87A4-5EF47E7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2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06708-6396-A296-6341-551B67E5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92460-DCC2-1A19-E814-A388CBFC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EAD5EF-4E02-15FF-8882-590A2B484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589694-D74D-E5B2-9967-4921844DB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8919D3-23C7-4571-91C4-A95C5DEE1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AD97BD-D3A9-ADFF-AB09-8A6DC698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905E9F-879E-BB69-7528-C26094D7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D2B594-2FFB-5247-9C35-6886BEF9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86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8BF9D-0FC8-6EDB-D0D3-FB000F4A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41EAA3-35C9-B3EF-C6C6-32AFB954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92818E-A134-08FF-8613-B2A05120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7C95FE-A571-F5EB-EF6D-8521709D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6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0B75AA-FF93-B8E2-6D4F-9ED991D4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CCC77B-50EB-84F6-88E2-B4B02543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30608-93C9-695D-C84D-A9F0612F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0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5C535-B4F1-4A0B-3B39-7B4CC571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3BE40-F5B3-FDA1-B42C-0A95A86E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149CF-31B6-BEDA-15FF-6E0F9B66C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FED24-853B-AC78-7991-DEE9974B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37762E-B905-AE69-5EAE-A142ED00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6511BC-4DBF-E405-5765-B2DAFCC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410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6F8C2-EAC8-8568-2AEE-D505062C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2D118B-4F36-9162-5351-AE461D54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7BBB05-6DD6-46C2-4C1F-4413D885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ADBE0-9C9E-6F02-A331-BA24F90F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E40159-4974-FF5B-C5FA-96F8B61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80F1A-E8A0-952D-7990-93BEAF02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54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D132B-17B4-3F89-9FBF-7330AF6D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4099C-53E1-7156-BDC4-963274836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1CA72-52EA-AA90-7CA7-4695D3FF6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B045-1C5E-4374-85BD-604BE84819DD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C22D4-2EDF-49EC-3C61-AE5385780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435F7-57D4-35FF-07B1-593C50F0B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2EA8-6D80-4882-B001-F9FB645352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422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C70708-48D9-E98A-0913-B82D8CCA9189}"/>
              </a:ext>
            </a:extLst>
          </p:cNvPr>
          <p:cNvSpPr/>
          <p:nvPr/>
        </p:nvSpPr>
        <p:spPr>
          <a:xfrm>
            <a:off x="1365118" y="169706"/>
            <a:ext cx="96141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БІОГЕОГРАФІЯ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7E027-AE09-DCD8-9301-58965AEA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13" y="1697914"/>
            <a:ext cx="6847115" cy="49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025366-0D3C-D4EA-31AD-0F7EB41024BA}"/>
              </a:ext>
            </a:extLst>
          </p:cNvPr>
          <p:cNvSpPr txBox="1"/>
          <p:nvPr/>
        </p:nvSpPr>
        <p:spPr>
          <a:xfrm>
            <a:off x="212271" y="0"/>
            <a:ext cx="1176745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навчальної дисципліни «Біогеографія» є отримання майбутніми фахівцями- біологами комплексу фундаментальних і прикладних знань щодо розгляду та аналізу угруповань організмів на різних рівнях організації геосфери та визначення особливостей формування просторової неоднорідності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біострому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системі найважливіших одиниць його організованості.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дисципліни «Біогеографія» є засвоєння базових понять, основ та принципів біогеографії; визначення принципи біогеографічного районування суходолу, океанів, морів та континентальних водойм; знайомство з біотою певних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географією культурних рослин та домашніх тварин; набуття вмінь дослідження флори і фауни певних регіонів; оцінки стану біорізноманіття регіональних угруповань; виявляти характер і ступінь впливу екологічних факторів на регіональні біоценози; визначати місце і роль біогеографічних досліджень у розв’язанні питань щодо сталого використання біологічних ресурсів.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93FE1D-D836-3F2F-5DC3-87882475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544" y="1621972"/>
            <a:ext cx="2105704" cy="20465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4596EF-EC01-C5F6-9AF9-6E1B33611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53" y="1997192"/>
            <a:ext cx="281327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6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1E2BE9-4E6A-2712-78BC-C1943FCA2594}"/>
              </a:ext>
            </a:extLst>
          </p:cNvPr>
          <p:cNvSpPr txBox="1"/>
          <p:nvPr/>
        </p:nvSpPr>
        <p:spPr>
          <a:xfrm>
            <a:off x="195943" y="345052"/>
            <a:ext cx="118654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навчальної дисципліни студенти має: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Знати: </a:t>
            </a:r>
          </a:p>
          <a:p>
            <a:pPr algn="just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понятійно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-термінологічний апарат;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 і принципи поширення видів;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типологію ареалів;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виділення флористичних, фауністичних, біотичних регіонів суходолу, океанів, морів та континентальних водойм;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нормативно-правові акти щодо охорони, відтворення та збереження біорізноманіття України та світу.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5E6646-F89B-F374-5778-7FD828D0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408" y="251052"/>
            <a:ext cx="3688578" cy="34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C29451-5BC8-1C0B-2E6C-36C108E3C9EC}"/>
              </a:ext>
            </a:extLst>
          </p:cNvPr>
          <p:cNvSpPr txBox="1"/>
          <p:nvPr/>
        </p:nvSpPr>
        <p:spPr>
          <a:xfrm>
            <a:off x="206827" y="366823"/>
            <a:ext cx="117348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 комплексні характеристики флористичних, фауністичних, біотичних регіонів суходолу, океанів, морів та континентальних водойм;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порівняльний аналіз флористичних, фауністичних, біотичних регіонів суходолу, океанів, морів та континентальних водойм;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межі ареалів певних видів рослинного та тваринного світу;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 оцінку біорізноманіття певного регіону.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9F5EB9-FBA1-1A50-7CB6-84907A10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77" y="3871231"/>
            <a:ext cx="4922395" cy="29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1BF028-46E3-B4EC-BBA5-41A894973354}"/>
              </a:ext>
            </a:extLst>
          </p:cNvPr>
          <p:cNvSpPr txBox="1"/>
          <p:nvPr/>
        </p:nvSpPr>
        <p:spPr>
          <a:xfrm>
            <a:off x="337457" y="358285"/>
            <a:ext cx="112993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 зв’язки: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системі підготовки кваліфікованих фахівців-біологів навчальна дисципліна «Біогеографія» є обов'язковою компонентною циклу п професійної підготовки освітньої програми. Ця дисципліна спрямована на опанування студентами необхідних знань біогеографічних фактів і закономірностей необхідних для розв’язання складних і відповідальних питань з охорони, відтворення і сталого використання ресурсів біосфери. Вона розроблена з урахуванням того, що студенти вивчають загальні питання щодо особливостей біології і екології рослин і тварин. У подальшому вона є підґрунтям для вивчення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-спрямованих дисциплін, а компетентності, сформовані у студентів під час її вивчення використовуються в подальшому для проходження навчальних та виробничих практик.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B1190B-F117-A392-2943-C7CBF254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42" y="4024648"/>
            <a:ext cx="4880203" cy="28333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37D537-1D88-83DE-887D-322030F7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5" y="4513270"/>
            <a:ext cx="4341911" cy="21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F72DE8-BEC9-8F2C-FF7F-23E86B666FEA}"/>
              </a:ext>
            </a:extLst>
          </p:cNvPr>
          <p:cNvSpPr txBox="1"/>
          <p:nvPr/>
        </p:nvSpPr>
        <p:spPr>
          <a:xfrm>
            <a:off x="2873828" y="151962"/>
            <a:ext cx="7652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навчальної дисципліни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9FFAA-6621-8CB2-E938-8BB8C17BB73F}"/>
              </a:ext>
            </a:extLst>
          </p:cNvPr>
          <p:cNvSpPr txBox="1"/>
          <p:nvPr/>
        </p:nvSpPr>
        <p:spPr>
          <a:xfrm>
            <a:off x="457200" y="1073727"/>
            <a:ext cx="11125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1.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Біогеографія як наука. Біосфера – середовище життя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2.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Біоценологія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біосферологія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3.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та положення факторіальної екології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4.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Ареалогія (хорологія)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5.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біогеографічного районування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6.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Біогеографічне районування суходолу.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суходолу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7.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Біогеографія океанів, морів та континентальних водойм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8.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Біогеографія та збереження біорізноманіття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91C117-66C3-66FC-9ED1-7B90EF18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386" y="2970039"/>
            <a:ext cx="3346614" cy="18741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0DAA52-484E-7C81-A19A-AE9569B9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5" y="0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3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410</Words>
  <Application>Microsoft Office PowerPoint</Application>
  <PresentationFormat>Широкоэкранный</PresentationFormat>
  <Paragraphs>48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forest.bio.dep@gmail.com</dc:creator>
  <cp:lastModifiedBy>forest.bio.dep@gmail.com</cp:lastModifiedBy>
  <cp:revision>2</cp:revision>
  <dcterms:created xsi:type="dcterms:W3CDTF">2024-01-18T08:21:20Z</dcterms:created>
  <dcterms:modified xsi:type="dcterms:W3CDTF">2024-01-18T09:10:07Z</dcterms:modified>
</cp:coreProperties>
</file>