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0"/>
  </p:notesMasterIdLst>
  <p:sldIdLst>
    <p:sldId id="256" r:id="rId2"/>
    <p:sldId id="257" r:id="rId3"/>
    <p:sldId id="264" r:id="rId4"/>
    <p:sldId id="260" r:id="rId5"/>
    <p:sldId id="258" r:id="rId6"/>
    <p:sldId id="261" r:id="rId7"/>
    <p:sldId id="263" r:id="rId8"/>
    <p:sldId id="275" r:id="rId9"/>
  </p:sldIdLst>
  <p:sldSz cx="9144000" cy="5143500" type="screen16x9"/>
  <p:notesSz cx="6858000" cy="9144000"/>
  <p:embeddedFontLst>
    <p:embeddedFont>
      <p:font typeface="Anaheim" panose="020B0604020202020204" charset="0"/>
      <p:regular r:id="rId11"/>
    </p:embeddedFont>
    <p:embeddedFont>
      <p:font typeface="Calibri" panose="020F0502020204030204" pitchFamily="34" charset="0"/>
      <p:regular r:id="rId12"/>
      <p:bold r:id="rId13"/>
      <p:italic r:id="rId14"/>
      <p:boldItalic r:id="rId15"/>
    </p:embeddedFont>
    <p:embeddedFont>
      <p:font typeface="DM Sans" panose="020B0604020202020204" charset="0"/>
      <p:regular r:id="rId16"/>
      <p:bold r:id="rId17"/>
      <p:italic r:id="rId18"/>
      <p:boldItalic r:id="rId19"/>
    </p:embeddedFont>
    <p:embeddedFont>
      <p:font typeface="Heebo" pitchFamily="2" charset="-79"/>
      <p:regular r:id="rId20"/>
      <p:bold r:id="rId21"/>
    </p:embeddedFont>
    <p:embeddedFont>
      <p:font typeface="Nunito Light" pitchFamily="2" charset="-52"/>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63F191-CDA8-4B09-AA62-C9C2F8E047F6}">
  <a:tblStyle styleId="{2863F191-CDA8-4B09-AA62-C9C2F8E047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6092471-ADF7-401B-A81B-2EAA5C36F9A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0" name="Google Shape;10;p2"/>
          <p:cNvGrpSpPr/>
          <p:nvPr/>
        </p:nvGrpSpPr>
        <p:grpSpPr>
          <a:xfrm>
            <a:off x="-538768" y="-736350"/>
            <a:ext cx="3259529" cy="6987829"/>
            <a:chOff x="-538768" y="-736350"/>
            <a:chExt cx="3259529" cy="6987829"/>
          </a:xfrm>
        </p:grpSpPr>
        <p:pic>
          <p:nvPicPr>
            <p:cNvPr id="11" name="Google Shape;11;p2"/>
            <p:cNvPicPr preferRelativeResize="0"/>
            <p:nvPr/>
          </p:nvPicPr>
          <p:blipFill>
            <a:blip r:embed="rId3">
              <a:alphaModFix/>
            </a:blip>
            <a:stretch>
              <a:fillRect/>
            </a:stretch>
          </p:blipFill>
          <p:spPr>
            <a:xfrm>
              <a:off x="-538768" y="4181546"/>
              <a:ext cx="2503982" cy="2069934"/>
            </a:xfrm>
            <a:prstGeom prst="rect">
              <a:avLst/>
            </a:prstGeom>
            <a:noFill/>
            <a:ln>
              <a:noFill/>
            </a:ln>
          </p:spPr>
        </p:pic>
        <p:pic>
          <p:nvPicPr>
            <p:cNvPr id="12" name="Google Shape;12;p2"/>
            <p:cNvPicPr preferRelativeResize="0"/>
            <p:nvPr/>
          </p:nvPicPr>
          <p:blipFill>
            <a:blip r:embed="rId4">
              <a:alphaModFix/>
            </a:blip>
            <a:stretch>
              <a:fillRect/>
            </a:stretch>
          </p:blipFill>
          <p:spPr>
            <a:xfrm flipH="1">
              <a:off x="-192841" y="-736350"/>
              <a:ext cx="2913603" cy="1546426"/>
            </a:xfrm>
            <a:prstGeom prst="rect">
              <a:avLst/>
            </a:prstGeom>
            <a:noFill/>
            <a:ln>
              <a:noFill/>
            </a:ln>
          </p:spPr>
        </p:pic>
      </p:grpSp>
      <p:sp>
        <p:nvSpPr>
          <p:cNvPr id="13" name="Google Shape;13;p2"/>
          <p:cNvSpPr txBox="1">
            <a:spLocks noGrp="1"/>
          </p:cNvSpPr>
          <p:nvPr>
            <p:ph type="ctrTitle"/>
          </p:nvPr>
        </p:nvSpPr>
        <p:spPr>
          <a:xfrm>
            <a:off x="911150" y="768100"/>
            <a:ext cx="5065500" cy="2267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911150" y="3453800"/>
            <a:ext cx="3032400" cy="741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2"/>
        <p:cNvGrpSpPr/>
        <p:nvPr/>
      </p:nvGrpSpPr>
      <p:grpSpPr>
        <a:xfrm>
          <a:off x="0" y="0"/>
          <a:ext cx="0" cy="0"/>
          <a:chOff x="0" y="0"/>
          <a:chExt cx="0" cy="0"/>
        </a:xfrm>
      </p:grpSpPr>
      <p:pic>
        <p:nvPicPr>
          <p:cNvPr id="153" name="Google Shape;153;p20"/>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54" name="Google Shape;154;p20"/>
          <p:cNvGrpSpPr/>
          <p:nvPr/>
        </p:nvGrpSpPr>
        <p:grpSpPr>
          <a:xfrm rot="10800000" flipH="1">
            <a:off x="-217275" y="-410725"/>
            <a:ext cx="9761876" cy="5842824"/>
            <a:chOff x="-217275" y="-410725"/>
            <a:chExt cx="9761876" cy="5842824"/>
          </a:xfrm>
        </p:grpSpPr>
        <p:pic>
          <p:nvPicPr>
            <p:cNvPr id="155" name="Google Shape;155;p20"/>
            <p:cNvPicPr preferRelativeResize="0"/>
            <p:nvPr/>
          </p:nvPicPr>
          <p:blipFill>
            <a:blip r:embed="rId3">
              <a:alphaModFix/>
            </a:blip>
            <a:stretch>
              <a:fillRect/>
            </a:stretch>
          </p:blipFill>
          <p:spPr>
            <a:xfrm>
              <a:off x="7971350" y="-410725"/>
              <a:ext cx="1573251" cy="1546426"/>
            </a:xfrm>
            <a:prstGeom prst="rect">
              <a:avLst/>
            </a:prstGeom>
            <a:noFill/>
            <a:ln>
              <a:noFill/>
            </a:ln>
          </p:spPr>
        </p:pic>
        <p:pic>
          <p:nvPicPr>
            <p:cNvPr id="156" name="Google Shape;156;p20"/>
            <p:cNvPicPr preferRelativeResize="0"/>
            <p:nvPr/>
          </p:nvPicPr>
          <p:blipFill>
            <a:blip r:embed="rId3">
              <a:alphaModFix/>
            </a:blip>
            <a:stretch>
              <a:fillRect/>
            </a:stretch>
          </p:blipFill>
          <p:spPr>
            <a:xfrm>
              <a:off x="-217275" y="4183475"/>
              <a:ext cx="1270299" cy="124862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59" name="Google Shape;159;p21"/>
          <p:cNvGrpSpPr/>
          <p:nvPr/>
        </p:nvGrpSpPr>
        <p:grpSpPr>
          <a:xfrm flipH="1">
            <a:off x="7456942" y="-373612"/>
            <a:ext cx="3158162" cy="6086377"/>
            <a:chOff x="-1332458" y="-373612"/>
            <a:chExt cx="3158162" cy="6086377"/>
          </a:xfrm>
        </p:grpSpPr>
        <p:pic>
          <p:nvPicPr>
            <p:cNvPr id="160" name="Google Shape;160;p21"/>
            <p:cNvPicPr preferRelativeResize="0"/>
            <p:nvPr/>
          </p:nvPicPr>
          <p:blipFill>
            <a:blip r:embed="rId3">
              <a:alphaModFix/>
            </a:blip>
            <a:stretch>
              <a:fillRect/>
            </a:stretch>
          </p:blipFill>
          <p:spPr>
            <a:xfrm rot="3188606">
              <a:off x="-1005367" y="3055243"/>
              <a:ext cx="2503979" cy="2069937"/>
            </a:xfrm>
            <a:prstGeom prst="rect">
              <a:avLst/>
            </a:prstGeom>
            <a:noFill/>
            <a:ln>
              <a:noFill/>
            </a:ln>
          </p:spPr>
        </p:pic>
        <p:pic>
          <p:nvPicPr>
            <p:cNvPr id="161" name="Google Shape;161;p21"/>
            <p:cNvPicPr preferRelativeResize="0"/>
            <p:nvPr/>
          </p:nvPicPr>
          <p:blipFill>
            <a:blip r:embed="rId4">
              <a:alphaModFix/>
            </a:blip>
            <a:stretch>
              <a:fillRect/>
            </a:stretch>
          </p:blipFill>
          <p:spPr>
            <a:xfrm>
              <a:off x="-381300" y="-373612"/>
              <a:ext cx="1573251" cy="154642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3"/>
          <p:cNvSpPr txBox="1">
            <a:spLocks noGrp="1"/>
          </p:cNvSpPr>
          <p:nvPr>
            <p:ph type="title"/>
          </p:nvPr>
        </p:nvSpPr>
        <p:spPr>
          <a:xfrm>
            <a:off x="1291500" y="1892400"/>
            <a:ext cx="52116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291500" y="825750"/>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1291500" y="3554550"/>
            <a:ext cx="5211600" cy="65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 name="Google Shape;20;p3"/>
          <p:cNvGrpSpPr/>
          <p:nvPr/>
        </p:nvGrpSpPr>
        <p:grpSpPr>
          <a:xfrm>
            <a:off x="-1332458" y="-736350"/>
            <a:ext cx="10591194" cy="6449115"/>
            <a:chOff x="-1332458" y="-736350"/>
            <a:chExt cx="10591194" cy="6449115"/>
          </a:xfrm>
        </p:grpSpPr>
        <p:pic>
          <p:nvPicPr>
            <p:cNvPr id="21" name="Google Shape;21;p3"/>
            <p:cNvPicPr preferRelativeResize="0"/>
            <p:nvPr/>
          </p:nvPicPr>
          <p:blipFill>
            <a:blip r:embed="rId3">
              <a:alphaModFix/>
            </a:blip>
            <a:stretch>
              <a:fillRect/>
            </a:stretch>
          </p:blipFill>
          <p:spPr>
            <a:xfrm flipH="1">
              <a:off x="6345134" y="-736350"/>
              <a:ext cx="2913603" cy="1546426"/>
            </a:xfrm>
            <a:prstGeom prst="rect">
              <a:avLst/>
            </a:prstGeom>
            <a:noFill/>
            <a:ln>
              <a:noFill/>
            </a:ln>
          </p:spPr>
        </p:pic>
        <p:grpSp>
          <p:nvGrpSpPr>
            <p:cNvPr id="22" name="Google Shape;22;p3"/>
            <p:cNvGrpSpPr/>
            <p:nvPr/>
          </p:nvGrpSpPr>
          <p:grpSpPr>
            <a:xfrm>
              <a:off x="-1332458" y="-373612"/>
              <a:ext cx="3158162" cy="6086377"/>
              <a:chOff x="-1332458" y="-373612"/>
              <a:chExt cx="3158162" cy="6086377"/>
            </a:xfrm>
          </p:grpSpPr>
          <p:pic>
            <p:nvPicPr>
              <p:cNvPr id="23" name="Google Shape;23;p3"/>
              <p:cNvPicPr preferRelativeResize="0"/>
              <p:nvPr/>
            </p:nvPicPr>
            <p:blipFill>
              <a:blip r:embed="rId4">
                <a:alphaModFix/>
              </a:blip>
              <a:stretch>
                <a:fillRect/>
              </a:stretch>
            </p:blipFill>
            <p:spPr>
              <a:xfrm rot="3188606">
                <a:off x="-1005367" y="3055243"/>
                <a:ext cx="2503979" cy="2069937"/>
              </a:xfrm>
              <a:prstGeom prst="rect">
                <a:avLst/>
              </a:prstGeom>
              <a:noFill/>
              <a:ln>
                <a:noFill/>
              </a:ln>
            </p:spPr>
          </p:pic>
          <p:pic>
            <p:nvPicPr>
              <p:cNvPr id="24" name="Google Shape;24;p3"/>
              <p:cNvPicPr preferRelativeResize="0"/>
              <p:nvPr/>
            </p:nvPicPr>
            <p:blipFill>
              <a:blip r:embed="rId5">
                <a:alphaModFix/>
              </a:blip>
              <a:stretch>
                <a:fillRect/>
              </a:stretch>
            </p:blipFill>
            <p:spPr>
              <a:xfrm>
                <a:off x="-381300" y="-373612"/>
                <a:ext cx="1573251" cy="1546426"/>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44" name="Google Shape;4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5" name="Google Shape;45;p6"/>
          <p:cNvGrpSpPr/>
          <p:nvPr/>
        </p:nvGrpSpPr>
        <p:grpSpPr>
          <a:xfrm>
            <a:off x="-853250" y="-1383747"/>
            <a:ext cx="11058653" cy="6853040"/>
            <a:chOff x="-853250" y="-1383747"/>
            <a:chExt cx="11058653" cy="6853040"/>
          </a:xfrm>
        </p:grpSpPr>
        <p:pic>
          <p:nvPicPr>
            <p:cNvPr id="46" name="Google Shape;46;p6"/>
            <p:cNvPicPr preferRelativeResize="0"/>
            <p:nvPr/>
          </p:nvPicPr>
          <p:blipFill>
            <a:blip r:embed="rId3">
              <a:alphaModFix/>
            </a:blip>
            <a:stretch>
              <a:fillRect/>
            </a:stretch>
          </p:blipFill>
          <p:spPr>
            <a:xfrm rot="-630392" flipH="1">
              <a:off x="7826576" y="3784275"/>
              <a:ext cx="1676948" cy="1545076"/>
            </a:xfrm>
            <a:prstGeom prst="rect">
              <a:avLst/>
            </a:prstGeom>
            <a:noFill/>
            <a:ln>
              <a:noFill/>
            </a:ln>
          </p:spPr>
        </p:pic>
        <p:pic>
          <p:nvPicPr>
            <p:cNvPr id="47" name="Google Shape;47;p6"/>
            <p:cNvPicPr preferRelativeResize="0"/>
            <p:nvPr/>
          </p:nvPicPr>
          <p:blipFill>
            <a:blip r:embed="rId4">
              <a:alphaModFix/>
            </a:blip>
            <a:stretch>
              <a:fillRect/>
            </a:stretch>
          </p:blipFill>
          <p:spPr>
            <a:xfrm rot="-2444432">
              <a:off x="7329356" y="-817454"/>
              <a:ext cx="2503984" cy="2069932"/>
            </a:xfrm>
            <a:prstGeom prst="rect">
              <a:avLst/>
            </a:prstGeom>
            <a:noFill/>
            <a:ln>
              <a:noFill/>
            </a:ln>
          </p:spPr>
        </p:pic>
        <p:pic>
          <p:nvPicPr>
            <p:cNvPr id="48" name="Google Shape;48;p6"/>
            <p:cNvPicPr preferRelativeResize="0"/>
            <p:nvPr/>
          </p:nvPicPr>
          <p:blipFill>
            <a:blip r:embed="rId5">
              <a:alphaModFix/>
            </a:blip>
            <a:stretch>
              <a:fillRect/>
            </a:stretch>
          </p:blipFill>
          <p:spPr>
            <a:xfrm>
              <a:off x="-853250" y="350463"/>
              <a:ext cx="1573251" cy="1546426"/>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51" name="Google Shape;51;p7"/>
          <p:cNvSpPr txBox="1">
            <a:spLocks noGrp="1"/>
          </p:cNvSpPr>
          <p:nvPr>
            <p:ph type="title"/>
          </p:nvPr>
        </p:nvSpPr>
        <p:spPr>
          <a:xfrm>
            <a:off x="720000" y="445025"/>
            <a:ext cx="4160700" cy="70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txBox="1">
            <a:spLocks noGrp="1"/>
          </p:cNvSpPr>
          <p:nvPr>
            <p:ph type="subTitle" idx="1"/>
          </p:nvPr>
        </p:nvSpPr>
        <p:spPr>
          <a:xfrm>
            <a:off x="720000" y="1112225"/>
            <a:ext cx="4160700" cy="330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DM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3" name="Google Shape;53;p7"/>
          <p:cNvSpPr>
            <a:spLocks noGrp="1"/>
          </p:cNvSpPr>
          <p:nvPr>
            <p:ph type="pic" idx="2"/>
          </p:nvPr>
        </p:nvSpPr>
        <p:spPr>
          <a:xfrm>
            <a:off x="5177275" y="817025"/>
            <a:ext cx="3253500" cy="3786900"/>
          </a:xfrm>
          <a:prstGeom prst="roundRect">
            <a:avLst>
              <a:gd name="adj" fmla="val 16667"/>
            </a:avLst>
          </a:prstGeom>
          <a:noFill/>
          <a:ln w="28575" cap="flat" cmpd="sng">
            <a:solidFill>
              <a:schemeClr val="dk2"/>
            </a:solidFill>
            <a:prstDash val="solid"/>
            <a:round/>
            <a:headEnd type="none" w="sm" len="sm"/>
            <a:tailEnd type="none" w="sm" len="sm"/>
          </a:ln>
        </p:spPr>
      </p:sp>
      <p:grpSp>
        <p:nvGrpSpPr>
          <p:cNvPr id="54" name="Google Shape;54;p7"/>
          <p:cNvGrpSpPr/>
          <p:nvPr/>
        </p:nvGrpSpPr>
        <p:grpSpPr>
          <a:xfrm>
            <a:off x="-658350" y="-259458"/>
            <a:ext cx="10529257" cy="5808822"/>
            <a:chOff x="-658350" y="-259458"/>
            <a:chExt cx="10529257" cy="5808822"/>
          </a:xfrm>
        </p:grpSpPr>
        <p:pic>
          <p:nvPicPr>
            <p:cNvPr id="55" name="Google Shape;55;p7"/>
            <p:cNvPicPr preferRelativeResize="0"/>
            <p:nvPr/>
          </p:nvPicPr>
          <p:blipFill>
            <a:blip r:embed="rId3">
              <a:alphaModFix/>
            </a:blip>
            <a:stretch>
              <a:fillRect/>
            </a:stretch>
          </p:blipFill>
          <p:spPr>
            <a:xfrm>
              <a:off x="7366930" y="-259458"/>
              <a:ext cx="2503977" cy="2069938"/>
            </a:xfrm>
            <a:prstGeom prst="rect">
              <a:avLst/>
            </a:prstGeom>
            <a:noFill/>
            <a:ln>
              <a:noFill/>
            </a:ln>
          </p:spPr>
        </p:pic>
        <p:pic>
          <p:nvPicPr>
            <p:cNvPr id="56" name="Google Shape;56;p7"/>
            <p:cNvPicPr preferRelativeResize="0"/>
            <p:nvPr/>
          </p:nvPicPr>
          <p:blipFill>
            <a:blip r:embed="rId4">
              <a:alphaModFix/>
            </a:blip>
            <a:stretch>
              <a:fillRect/>
            </a:stretch>
          </p:blipFill>
          <p:spPr>
            <a:xfrm>
              <a:off x="-658350" y="4002938"/>
              <a:ext cx="1573251" cy="1546426"/>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pic>
        <p:nvPicPr>
          <p:cNvPr id="58" name="Google Shape;58;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59" name="Google Shape;59;p8"/>
          <p:cNvSpPr txBox="1">
            <a:spLocks noGrp="1"/>
          </p:cNvSpPr>
          <p:nvPr>
            <p:ph type="title"/>
          </p:nvPr>
        </p:nvSpPr>
        <p:spPr>
          <a:xfrm>
            <a:off x="713325" y="974763"/>
            <a:ext cx="7717500" cy="3194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
        <p:cNvGrpSpPr/>
        <p:nvPr/>
      </p:nvGrpSpPr>
      <p:grpSpPr>
        <a:xfrm>
          <a:off x="0" y="0"/>
          <a:ext cx="0" cy="0"/>
          <a:chOff x="0" y="0"/>
          <a:chExt cx="0" cy="0"/>
        </a:xfrm>
      </p:grpSpPr>
      <p:sp>
        <p:nvSpPr>
          <p:cNvPr id="69" name="Google Shape;69;p10"/>
          <p:cNvSpPr>
            <a:spLocks noGrp="1"/>
          </p:cNvSpPr>
          <p:nvPr>
            <p:ph type="pic" idx="2"/>
          </p:nvPr>
        </p:nvSpPr>
        <p:spPr>
          <a:xfrm>
            <a:off x="-25" y="-13725"/>
            <a:ext cx="9144000" cy="5157300"/>
          </a:xfrm>
          <a:prstGeom prst="rect">
            <a:avLst/>
          </a:prstGeom>
          <a:noFill/>
          <a:ln>
            <a:noFill/>
          </a:ln>
        </p:spPr>
      </p:sp>
      <p:sp>
        <p:nvSpPr>
          <p:cNvPr id="70" name="Google Shape;70;p10"/>
          <p:cNvSpPr txBox="1">
            <a:spLocks noGrp="1"/>
          </p:cNvSpPr>
          <p:nvPr>
            <p:ph type="title"/>
          </p:nvPr>
        </p:nvSpPr>
        <p:spPr>
          <a:xfrm>
            <a:off x="1154925" y="4094475"/>
            <a:ext cx="6834300" cy="4536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sz="1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98"/>
        <p:cNvGrpSpPr/>
        <p:nvPr/>
      </p:nvGrpSpPr>
      <p:grpSpPr>
        <a:xfrm>
          <a:off x="0" y="0"/>
          <a:ext cx="0" cy="0"/>
          <a:chOff x="0" y="0"/>
          <a:chExt cx="0" cy="0"/>
        </a:xfrm>
      </p:grpSpPr>
      <p:pic>
        <p:nvPicPr>
          <p:cNvPr id="99" name="Google Shape;99;p15"/>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0" name="Google Shape;10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15"/>
          <p:cNvSpPr txBox="1">
            <a:spLocks noGrp="1"/>
          </p:cNvSpPr>
          <p:nvPr>
            <p:ph type="subTitle" idx="1"/>
          </p:nvPr>
        </p:nvSpPr>
        <p:spPr>
          <a:xfrm>
            <a:off x="1317925" y="1477536"/>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15"/>
          <p:cNvSpPr txBox="1">
            <a:spLocks noGrp="1"/>
          </p:cNvSpPr>
          <p:nvPr>
            <p:ph type="subTitle" idx="2"/>
          </p:nvPr>
        </p:nvSpPr>
        <p:spPr>
          <a:xfrm>
            <a:off x="1317925" y="2374824"/>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5"/>
          <p:cNvSpPr txBox="1">
            <a:spLocks noGrp="1"/>
          </p:cNvSpPr>
          <p:nvPr>
            <p:ph type="subTitle" idx="3"/>
          </p:nvPr>
        </p:nvSpPr>
        <p:spPr>
          <a:xfrm>
            <a:off x="1325302" y="3268523"/>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5"/>
          <p:cNvSpPr txBox="1">
            <a:spLocks noGrp="1"/>
          </p:cNvSpPr>
          <p:nvPr>
            <p:ph type="subTitle" idx="4"/>
          </p:nvPr>
        </p:nvSpPr>
        <p:spPr>
          <a:xfrm>
            <a:off x="1325302" y="4162225"/>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5"/>
          <p:cNvSpPr txBox="1">
            <a:spLocks noGrp="1"/>
          </p:cNvSpPr>
          <p:nvPr>
            <p:ph type="title" idx="5" hasCustomPrompt="1"/>
          </p:nvPr>
        </p:nvSpPr>
        <p:spPr>
          <a:xfrm>
            <a:off x="713225" y="1082775"/>
            <a:ext cx="60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5"/>
          <p:cNvSpPr txBox="1">
            <a:spLocks noGrp="1"/>
          </p:cNvSpPr>
          <p:nvPr>
            <p:ph type="title" idx="6" hasCustomPrompt="1"/>
          </p:nvPr>
        </p:nvSpPr>
        <p:spPr>
          <a:xfrm>
            <a:off x="717926" y="2870155"/>
            <a:ext cx="60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5"/>
          <p:cNvSpPr txBox="1">
            <a:spLocks noGrp="1"/>
          </p:cNvSpPr>
          <p:nvPr>
            <p:ph type="title" idx="7" hasCustomPrompt="1"/>
          </p:nvPr>
        </p:nvSpPr>
        <p:spPr>
          <a:xfrm>
            <a:off x="713235" y="1976464"/>
            <a:ext cx="60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5"/>
          <p:cNvSpPr txBox="1">
            <a:spLocks noGrp="1"/>
          </p:cNvSpPr>
          <p:nvPr>
            <p:ph type="title" idx="8" hasCustomPrompt="1"/>
          </p:nvPr>
        </p:nvSpPr>
        <p:spPr>
          <a:xfrm>
            <a:off x="717932" y="3763850"/>
            <a:ext cx="60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5"/>
          <p:cNvSpPr txBox="1">
            <a:spLocks noGrp="1"/>
          </p:cNvSpPr>
          <p:nvPr>
            <p:ph type="subTitle" idx="9"/>
          </p:nvPr>
        </p:nvSpPr>
        <p:spPr>
          <a:xfrm>
            <a:off x="1317925" y="1109725"/>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b="1">
                <a:solidFill>
                  <a:schemeClr val="dk1"/>
                </a:solidFill>
                <a:latin typeface="Heebo"/>
                <a:ea typeface="Heebo"/>
                <a:cs typeface="Heebo"/>
                <a:sym typeface="Heeb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0" name="Google Shape;110;p15"/>
          <p:cNvSpPr txBox="1">
            <a:spLocks noGrp="1"/>
          </p:cNvSpPr>
          <p:nvPr>
            <p:ph type="subTitle" idx="13"/>
          </p:nvPr>
        </p:nvSpPr>
        <p:spPr>
          <a:xfrm>
            <a:off x="1317925" y="2003424"/>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b="1">
                <a:solidFill>
                  <a:schemeClr val="dk1"/>
                </a:solidFill>
                <a:latin typeface="Heebo"/>
                <a:ea typeface="Heebo"/>
                <a:cs typeface="Heebo"/>
                <a:sym typeface="Heeb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1" name="Google Shape;111;p15"/>
          <p:cNvSpPr txBox="1">
            <a:spLocks noGrp="1"/>
          </p:cNvSpPr>
          <p:nvPr>
            <p:ph type="subTitle" idx="14"/>
          </p:nvPr>
        </p:nvSpPr>
        <p:spPr>
          <a:xfrm>
            <a:off x="1325302" y="2897123"/>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b="1">
                <a:solidFill>
                  <a:schemeClr val="dk1"/>
                </a:solidFill>
                <a:latin typeface="Heebo"/>
                <a:ea typeface="Heebo"/>
                <a:cs typeface="Heebo"/>
                <a:sym typeface="Heeb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2" name="Google Shape;112;p15"/>
          <p:cNvSpPr txBox="1">
            <a:spLocks noGrp="1"/>
          </p:cNvSpPr>
          <p:nvPr>
            <p:ph type="subTitle" idx="15"/>
          </p:nvPr>
        </p:nvSpPr>
        <p:spPr>
          <a:xfrm>
            <a:off x="1325302" y="3790822"/>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600" b="1">
                <a:solidFill>
                  <a:schemeClr val="dk1"/>
                </a:solidFill>
                <a:latin typeface="Heebo"/>
                <a:ea typeface="Heebo"/>
                <a:cs typeface="Heebo"/>
                <a:sym typeface="Heeb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 name="Google Shape;113;p15"/>
          <p:cNvGrpSpPr/>
          <p:nvPr/>
        </p:nvGrpSpPr>
        <p:grpSpPr>
          <a:xfrm>
            <a:off x="-1392501" y="-464787"/>
            <a:ext cx="10926377" cy="5968717"/>
            <a:chOff x="-1392501" y="-464787"/>
            <a:chExt cx="10926377" cy="5968717"/>
          </a:xfrm>
        </p:grpSpPr>
        <p:pic>
          <p:nvPicPr>
            <p:cNvPr id="114" name="Google Shape;114;p15"/>
            <p:cNvPicPr preferRelativeResize="0"/>
            <p:nvPr/>
          </p:nvPicPr>
          <p:blipFill>
            <a:blip r:embed="rId3">
              <a:alphaModFix/>
            </a:blip>
            <a:stretch>
              <a:fillRect/>
            </a:stretch>
          </p:blipFill>
          <p:spPr>
            <a:xfrm rot="4121178">
              <a:off x="-1225245" y="2926418"/>
              <a:ext cx="2503979" cy="2069936"/>
            </a:xfrm>
            <a:prstGeom prst="rect">
              <a:avLst/>
            </a:prstGeom>
            <a:noFill/>
            <a:ln>
              <a:noFill/>
            </a:ln>
          </p:spPr>
        </p:pic>
        <p:pic>
          <p:nvPicPr>
            <p:cNvPr id="115" name="Google Shape;115;p15"/>
            <p:cNvPicPr preferRelativeResize="0"/>
            <p:nvPr/>
          </p:nvPicPr>
          <p:blipFill>
            <a:blip r:embed="rId4">
              <a:alphaModFix/>
            </a:blip>
            <a:stretch>
              <a:fillRect/>
            </a:stretch>
          </p:blipFill>
          <p:spPr>
            <a:xfrm>
              <a:off x="7960625" y="-464787"/>
              <a:ext cx="1573251" cy="1546426"/>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47"/>
        <p:cNvGrpSpPr/>
        <p:nvPr/>
      </p:nvGrpSpPr>
      <p:grpSpPr>
        <a:xfrm>
          <a:off x="0" y="0"/>
          <a:ext cx="0" cy="0"/>
          <a:chOff x="0" y="0"/>
          <a:chExt cx="0" cy="0"/>
        </a:xfrm>
      </p:grpSpPr>
      <p:pic>
        <p:nvPicPr>
          <p:cNvPr id="148" name="Google Shape;148;p19"/>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9" name="Google Shape;149;p19"/>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 name="Google Shape;150;p19"/>
          <p:cNvSpPr txBox="1">
            <a:spLocks noGrp="1"/>
          </p:cNvSpPr>
          <p:nvPr>
            <p:ph type="subTitle" idx="1"/>
          </p:nvPr>
        </p:nvSpPr>
        <p:spPr>
          <a:xfrm>
            <a:off x="2347900" y="1736225"/>
            <a:ext cx="4448100" cy="12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9"/>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lang="en" sz="1200" b="1" u="sng">
                <a:solidFill>
                  <a:schemeClr val="hlink"/>
                </a:solidFill>
                <a:latin typeface="DM Sans"/>
                <a:ea typeface="DM Sans"/>
                <a:cs typeface="DM Sans"/>
                <a:sym typeface="DM Sans"/>
                <a:hlinkClick r:id="rId3"/>
              </a:rPr>
              <a:t>Slidesgo</a:t>
            </a:r>
            <a:r>
              <a:rPr lang="en" sz="1200">
                <a:solidFill>
                  <a:schemeClr val="dk1"/>
                </a:solidFill>
                <a:latin typeface="DM Sans"/>
                <a:ea typeface="DM Sans"/>
                <a:cs typeface="DM Sans"/>
                <a:sym typeface="DM Sans"/>
              </a:rPr>
              <a:t>, and includes icons by </a:t>
            </a:r>
            <a:r>
              <a:rPr lang="en" sz="1200" b="1" u="sng">
                <a:solidFill>
                  <a:schemeClr val="dk1"/>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Flaticon</a:t>
            </a:r>
            <a:r>
              <a:rPr lang="en" sz="1200">
                <a:solidFill>
                  <a:schemeClr val="dk1"/>
                </a:solidFill>
                <a:latin typeface="DM Sans"/>
                <a:ea typeface="DM Sans"/>
                <a:cs typeface="DM Sans"/>
                <a:sym typeface="DM Sans"/>
              </a:rPr>
              <a:t>, and infographics &amp; images by </a:t>
            </a:r>
            <a:r>
              <a:rPr lang="en" sz="1200" b="1" u="sng">
                <a:solidFill>
                  <a:schemeClr val="dk1"/>
                </a:solidFill>
                <a:latin typeface="DM Sans"/>
                <a:ea typeface="DM Sans"/>
                <a:cs typeface="DM Sans"/>
                <a:sym typeface="DM Sans"/>
                <a:hlinkClick r:id="rId5">
                  <a:extLst>
                    <a:ext uri="{A12FA001-AC4F-418D-AE19-62706E023703}">
                      <ahyp:hlinkClr xmlns:ahyp="http://schemas.microsoft.com/office/drawing/2018/hyperlinkcolor" val="tx"/>
                    </a:ext>
                  </a:extLst>
                </a:hlinkClick>
              </a:rPr>
              <a:t>Freepik</a:t>
            </a:r>
            <a:r>
              <a:rPr lang="en" sz="1200" u="sng">
                <a:solidFill>
                  <a:schemeClr val="dk1"/>
                </a:solidFill>
                <a:latin typeface="DM Sans"/>
                <a:ea typeface="DM Sans"/>
                <a:cs typeface="DM Sans"/>
                <a:sym typeface="DM Sans"/>
              </a:rPr>
              <a:t> </a:t>
            </a:r>
            <a:endParaRPr sz="1200" b="1" u="sng">
              <a:solidFill>
                <a:schemeClr val="dk1"/>
              </a:solidFill>
              <a:latin typeface="DM Sans"/>
              <a:ea typeface="DM Sans"/>
              <a:cs typeface="DM Sans"/>
              <a:sym typeface="DM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ebo"/>
              <a:buNone/>
              <a:defRPr sz="2800" b="1">
                <a:solidFill>
                  <a:schemeClr val="dk1"/>
                </a:solidFill>
                <a:latin typeface="Heebo"/>
                <a:ea typeface="Heebo"/>
                <a:cs typeface="Heebo"/>
                <a:sym typeface="Heebo"/>
              </a:defRPr>
            </a:lvl1pPr>
            <a:lvl2pPr lvl="1"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2pPr>
            <a:lvl3pPr lvl="2"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3pPr>
            <a:lvl4pPr lvl="3"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4pPr>
            <a:lvl5pPr lvl="4"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5pPr>
            <a:lvl6pPr lvl="5"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6pPr>
            <a:lvl7pPr lvl="6"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7pPr>
            <a:lvl8pPr lvl="7"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8pPr>
            <a:lvl9pPr lvl="8" rtl="0">
              <a:spcBef>
                <a:spcPts val="0"/>
              </a:spcBef>
              <a:spcAft>
                <a:spcPts val="0"/>
              </a:spcAft>
              <a:buClr>
                <a:schemeClr val="dk1"/>
              </a:buClr>
              <a:buSzPts val="3000"/>
              <a:buFont typeface="Heebo"/>
              <a:buNone/>
              <a:defRPr sz="3000" b="1">
                <a:solidFill>
                  <a:schemeClr val="dk1"/>
                </a:solidFill>
                <a:latin typeface="Heebo"/>
                <a:ea typeface="Heebo"/>
                <a:cs typeface="Heebo"/>
                <a:sym typeface="Heeb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8" r:id="rId7"/>
    <p:sldLayoutId id="2147483661" r:id="rId8"/>
    <p:sldLayoutId id="2147483665" r:id="rId9"/>
    <p:sldLayoutId id="2147483666" r:id="rId10"/>
    <p:sldLayoutId id="21474836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ctrTitle"/>
          </p:nvPr>
        </p:nvSpPr>
        <p:spPr>
          <a:xfrm>
            <a:off x="911150" y="768100"/>
            <a:ext cx="5065500" cy="2267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uk-UA" sz="4500" dirty="0"/>
              <a:t>Оподаткування акторської діяльності</a:t>
            </a:r>
            <a:endParaRPr sz="2800" b="0" dirty="0"/>
          </a:p>
        </p:txBody>
      </p:sp>
      <p:sp>
        <p:nvSpPr>
          <p:cNvPr id="173" name="Google Shape;173;p25"/>
          <p:cNvSpPr txBox="1">
            <a:spLocks noGrp="1"/>
          </p:cNvSpPr>
          <p:nvPr>
            <p:ph type="subTitle" idx="1"/>
          </p:nvPr>
        </p:nvSpPr>
        <p:spPr>
          <a:xfrm>
            <a:off x="911150" y="3453800"/>
            <a:ext cx="3032400" cy="7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6.0810 – 1</a:t>
            </a:r>
          </a:p>
          <a:p>
            <a:pPr marL="0" lvl="0" indent="0" algn="l" rtl="0">
              <a:spcBef>
                <a:spcPts val="0"/>
              </a:spcBef>
              <a:spcAft>
                <a:spcPts val="0"/>
              </a:spcAft>
              <a:buNone/>
            </a:pPr>
            <a:r>
              <a:rPr lang="uk-UA" dirty="0" err="1"/>
              <a:t>Бондарєва</a:t>
            </a:r>
            <a:r>
              <a:rPr lang="uk-UA" dirty="0"/>
              <a:t> Ангеліна</a:t>
            </a:r>
            <a:endParaRPr dirty="0"/>
          </a:p>
        </p:txBody>
      </p:sp>
      <p:cxnSp>
        <p:nvCxnSpPr>
          <p:cNvPr id="174" name="Google Shape;174;p25"/>
          <p:cNvCxnSpPr/>
          <p:nvPr/>
        </p:nvCxnSpPr>
        <p:spPr>
          <a:xfrm>
            <a:off x="984310" y="3239200"/>
            <a:ext cx="4923600" cy="0"/>
          </a:xfrm>
          <a:prstGeom prst="straightConnector1">
            <a:avLst/>
          </a:prstGeom>
          <a:noFill/>
          <a:ln w="28575" cap="flat" cmpd="sng">
            <a:solidFill>
              <a:schemeClr val="dk2"/>
            </a:solidFill>
            <a:prstDash val="solid"/>
            <a:round/>
            <a:headEnd type="none" w="med" len="med"/>
            <a:tailEnd type="none" w="med" len="med"/>
          </a:ln>
        </p:spPr>
      </p:cxnSp>
      <p:grpSp>
        <p:nvGrpSpPr>
          <p:cNvPr id="175" name="Google Shape;175;p25"/>
          <p:cNvGrpSpPr/>
          <p:nvPr/>
        </p:nvGrpSpPr>
        <p:grpSpPr>
          <a:xfrm>
            <a:off x="5752990" y="-762924"/>
            <a:ext cx="3904916" cy="6836500"/>
            <a:chOff x="5752990" y="-762924"/>
            <a:chExt cx="3904916" cy="6836500"/>
          </a:xfrm>
        </p:grpSpPr>
        <p:pic>
          <p:nvPicPr>
            <p:cNvPr id="176" name="Google Shape;176;p25"/>
            <p:cNvPicPr preferRelativeResize="0"/>
            <p:nvPr/>
          </p:nvPicPr>
          <p:blipFill>
            <a:blip r:embed="rId3">
              <a:alphaModFix/>
            </a:blip>
            <a:stretch>
              <a:fillRect/>
            </a:stretch>
          </p:blipFill>
          <p:spPr>
            <a:xfrm>
              <a:off x="5752990" y="-762924"/>
              <a:ext cx="3904916" cy="2200323"/>
            </a:xfrm>
            <a:prstGeom prst="rect">
              <a:avLst/>
            </a:prstGeom>
            <a:noFill/>
            <a:ln>
              <a:noFill/>
            </a:ln>
          </p:spPr>
        </p:pic>
        <p:pic>
          <p:nvPicPr>
            <p:cNvPr id="177" name="Google Shape;177;p25"/>
            <p:cNvPicPr preferRelativeResize="0"/>
            <p:nvPr/>
          </p:nvPicPr>
          <p:blipFill>
            <a:blip r:embed="rId4">
              <a:alphaModFix/>
            </a:blip>
            <a:stretch>
              <a:fillRect/>
            </a:stretch>
          </p:blipFill>
          <p:spPr>
            <a:xfrm>
              <a:off x="6731050" y="766050"/>
              <a:ext cx="2356402" cy="2943625"/>
            </a:xfrm>
            <a:prstGeom prst="rect">
              <a:avLst/>
            </a:prstGeom>
            <a:noFill/>
            <a:ln>
              <a:noFill/>
            </a:ln>
          </p:spPr>
        </p:pic>
        <p:pic>
          <p:nvPicPr>
            <p:cNvPr id="178" name="Google Shape;178;p25"/>
            <p:cNvPicPr preferRelativeResize="0"/>
            <p:nvPr/>
          </p:nvPicPr>
          <p:blipFill>
            <a:blip r:embed="rId5">
              <a:alphaModFix/>
            </a:blip>
            <a:stretch>
              <a:fillRect/>
            </a:stretch>
          </p:blipFill>
          <p:spPr>
            <a:xfrm>
              <a:off x="6005682" y="3873251"/>
              <a:ext cx="2552083" cy="2200325"/>
            </a:xfrm>
            <a:prstGeom prst="rect">
              <a:avLst/>
            </a:prstGeom>
            <a:noFill/>
            <a:ln>
              <a:noFill/>
            </a:ln>
          </p:spPr>
        </p:pic>
        <p:pic>
          <p:nvPicPr>
            <p:cNvPr id="179" name="Google Shape;179;p25"/>
            <p:cNvPicPr preferRelativeResize="0"/>
            <p:nvPr/>
          </p:nvPicPr>
          <p:blipFill>
            <a:blip r:embed="rId6">
              <a:alphaModFix/>
            </a:blip>
            <a:stretch>
              <a:fillRect/>
            </a:stretch>
          </p:blipFill>
          <p:spPr>
            <a:xfrm>
              <a:off x="7937850" y="2817638"/>
              <a:ext cx="1573251" cy="15464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26"/>
          <p:cNvSpPr txBox="1"/>
          <p:nvPr/>
        </p:nvSpPr>
        <p:spPr>
          <a:xfrm>
            <a:off x="720000" y="606630"/>
            <a:ext cx="7704000" cy="36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uk-UA" sz="2000" dirty="0">
                <a:solidFill>
                  <a:schemeClr val="dk1"/>
                </a:solidFill>
                <a:latin typeface="DM Sans"/>
                <a:ea typeface="DM Sans"/>
                <a:cs typeface="DM Sans"/>
                <a:sym typeface="DM Sans"/>
              </a:rPr>
              <a:t>Якщо актор хоче </a:t>
            </a:r>
            <a:r>
              <a:rPr lang="uk-UA" sz="2000" dirty="0" err="1">
                <a:solidFill>
                  <a:schemeClr val="dk1"/>
                </a:solidFill>
                <a:latin typeface="DM Sans"/>
                <a:ea typeface="DM Sans"/>
                <a:cs typeface="DM Sans"/>
                <a:sym typeface="DM Sans"/>
              </a:rPr>
              <a:t>професійно</a:t>
            </a:r>
            <a:r>
              <a:rPr lang="uk-UA" sz="2000" dirty="0">
                <a:solidFill>
                  <a:schemeClr val="dk1"/>
                </a:solidFill>
                <a:latin typeface="DM Sans"/>
                <a:ea typeface="DM Sans"/>
                <a:cs typeface="DM Sans"/>
                <a:sym typeface="DM Sans"/>
              </a:rPr>
              <a:t> займатися акторською діяльністю, то він повинен узаконити свою діяльність та сплачувати податки.</a:t>
            </a:r>
            <a:endParaRPr sz="2000" dirty="0">
              <a:solidFill>
                <a:schemeClr val="dk1"/>
              </a:solidFill>
              <a:latin typeface="DM Sans"/>
              <a:ea typeface="DM Sans"/>
              <a:cs typeface="DM Sans"/>
              <a:sym typeface="DM Sans"/>
            </a:endParaRPr>
          </a:p>
        </p:txBody>
      </p:sp>
      <p:sp>
        <p:nvSpPr>
          <p:cNvPr id="187" name="Google Shape;187;p26"/>
          <p:cNvSpPr txBox="1"/>
          <p:nvPr/>
        </p:nvSpPr>
        <p:spPr>
          <a:xfrm>
            <a:off x="1622270" y="3476190"/>
            <a:ext cx="1017360" cy="3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UA" sz="2400" b="1" dirty="0">
                <a:solidFill>
                  <a:schemeClr val="dk1"/>
                </a:solidFill>
                <a:latin typeface="DM Sans"/>
                <a:ea typeface="DM Sans"/>
                <a:cs typeface="DM Sans"/>
                <a:sym typeface="DM Sans"/>
              </a:rPr>
              <a:t>ФОП</a:t>
            </a:r>
            <a:endParaRPr sz="2400" b="1" dirty="0">
              <a:solidFill>
                <a:schemeClr val="dk1"/>
              </a:solidFill>
              <a:latin typeface="DM Sans"/>
              <a:ea typeface="DM Sans"/>
              <a:cs typeface="DM Sans"/>
              <a:sym typeface="DM Sans"/>
            </a:endParaRPr>
          </a:p>
        </p:txBody>
      </p:sp>
      <p:sp>
        <p:nvSpPr>
          <p:cNvPr id="188" name="Google Shape;188;p26"/>
          <p:cNvSpPr txBox="1"/>
          <p:nvPr/>
        </p:nvSpPr>
        <p:spPr>
          <a:xfrm>
            <a:off x="3993630" y="3476190"/>
            <a:ext cx="443037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UA" sz="2000" b="1" dirty="0">
                <a:solidFill>
                  <a:schemeClr val="dk1"/>
                </a:solidFill>
                <a:latin typeface="DM Sans"/>
                <a:ea typeface="DM Sans"/>
                <a:cs typeface="DM Sans"/>
                <a:sym typeface="DM Sans"/>
              </a:rPr>
              <a:t>Незалежна професійна діяльність</a:t>
            </a:r>
            <a:endParaRPr sz="2000" b="1" dirty="0">
              <a:solidFill>
                <a:schemeClr val="dk1"/>
              </a:solidFill>
              <a:latin typeface="DM Sans"/>
              <a:ea typeface="DM Sans"/>
              <a:cs typeface="DM Sans"/>
              <a:sym typeface="DM Sans"/>
            </a:endParaRPr>
          </a:p>
        </p:txBody>
      </p:sp>
      <p:sp>
        <p:nvSpPr>
          <p:cNvPr id="3" name="Заголовок 2">
            <a:extLst>
              <a:ext uri="{FF2B5EF4-FFF2-40B4-BE49-F238E27FC236}">
                <a16:creationId xmlns:a16="http://schemas.microsoft.com/office/drawing/2014/main" id="{AACA7094-9EE2-49CF-AFCA-B180BB3FA15C}"/>
              </a:ext>
            </a:extLst>
          </p:cNvPr>
          <p:cNvSpPr>
            <a:spLocks noGrp="1"/>
          </p:cNvSpPr>
          <p:nvPr>
            <p:ph type="title"/>
          </p:nvPr>
        </p:nvSpPr>
        <p:spPr>
          <a:xfrm>
            <a:off x="3361600" y="1999050"/>
            <a:ext cx="1677760" cy="572700"/>
          </a:xfrm>
        </p:spPr>
        <p:txBody>
          <a:bodyPr/>
          <a:lstStyle/>
          <a:p>
            <a:r>
              <a:rPr lang="uk-UA" dirty="0"/>
              <a:t>Способи</a:t>
            </a:r>
            <a:endParaRPr lang="ru-RU" dirty="0"/>
          </a:p>
        </p:txBody>
      </p:sp>
      <p:cxnSp>
        <p:nvCxnSpPr>
          <p:cNvPr id="5" name="Прямая со стрелкой 4">
            <a:extLst>
              <a:ext uri="{FF2B5EF4-FFF2-40B4-BE49-F238E27FC236}">
                <a16:creationId xmlns:a16="http://schemas.microsoft.com/office/drawing/2014/main" id="{073EF8D5-1547-4833-BA93-CF09379B4209}"/>
              </a:ext>
            </a:extLst>
          </p:cNvPr>
          <p:cNvCxnSpPr>
            <a:endCxn id="187" idx="0"/>
          </p:cNvCxnSpPr>
          <p:nvPr/>
        </p:nvCxnSpPr>
        <p:spPr>
          <a:xfrm flipH="1">
            <a:off x="2130950" y="2571750"/>
            <a:ext cx="1404730" cy="90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42FB7080-751B-4CBD-B31C-EE9946BDAEF9}"/>
              </a:ext>
            </a:extLst>
          </p:cNvPr>
          <p:cNvCxnSpPr>
            <a:cxnSpLocks/>
            <a:endCxn id="188" idx="0"/>
          </p:cNvCxnSpPr>
          <p:nvPr/>
        </p:nvCxnSpPr>
        <p:spPr>
          <a:xfrm>
            <a:off x="4846320" y="2571750"/>
            <a:ext cx="1362495" cy="90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3"/>
          <p:cNvPicPr preferRelativeResize="0">
            <a:picLocks noGrp="1"/>
          </p:cNvPicPr>
          <p:nvPr>
            <p:ph type="pic" idx="2"/>
          </p:nvPr>
        </p:nvPicPr>
        <p:blipFill rotWithShape="1">
          <a:blip r:embed="rId3">
            <a:alphaModFix/>
          </a:blip>
          <a:srcRect t="7692" b="7683"/>
          <a:stretch/>
        </p:blipFill>
        <p:spPr>
          <a:xfrm>
            <a:off x="-25" y="-13725"/>
            <a:ext cx="9143997" cy="5157301"/>
          </a:xfrm>
          <a:prstGeom prst="rect">
            <a:avLst/>
          </a:prstGeom>
        </p:spPr>
      </p:pic>
      <p:sp>
        <p:nvSpPr>
          <p:cNvPr id="270" name="Google Shape;270;p33"/>
          <p:cNvSpPr/>
          <p:nvPr/>
        </p:nvSpPr>
        <p:spPr>
          <a:xfrm>
            <a:off x="664248" y="2025446"/>
            <a:ext cx="7540200" cy="2743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71" name="Google Shape;271;p33"/>
          <p:cNvSpPr txBox="1">
            <a:spLocks noGrp="1"/>
          </p:cNvSpPr>
          <p:nvPr>
            <p:ph type="title"/>
          </p:nvPr>
        </p:nvSpPr>
        <p:spPr>
          <a:xfrm>
            <a:off x="757084" y="3160410"/>
            <a:ext cx="7325032" cy="4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sz="1600" dirty="0">
                <a:ln>
                  <a:solidFill>
                    <a:schemeClr val="tx2">
                      <a:lumMod val="75000"/>
                    </a:schemeClr>
                  </a:solidFill>
                </a:ln>
              </a:rPr>
              <a:t>      НЕЗАЛЕЖНА ПРОФЕСІЙНА ДІЯЛЬНІСТЬ </a:t>
            </a:r>
            <a:r>
              <a:rPr lang="ru-RU" sz="1600" dirty="0"/>
              <a:t>- </a:t>
            </a:r>
            <a:r>
              <a:rPr lang="ru-RU" sz="1600" b="0" dirty="0"/>
              <a:t>участь </a:t>
            </a:r>
            <a:r>
              <a:rPr lang="ru-RU" sz="1600" b="0" dirty="0" err="1"/>
              <a:t>фізичної</a:t>
            </a:r>
            <a:r>
              <a:rPr lang="ru-RU" sz="1600" b="0" dirty="0"/>
              <a:t> особи у </a:t>
            </a:r>
            <a:r>
              <a:rPr lang="ru-RU" sz="1600" b="0" dirty="0" err="1"/>
              <a:t>науковій</a:t>
            </a:r>
            <a:r>
              <a:rPr lang="ru-RU" sz="1600" b="0" dirty="0"/>
              <a:t>, </a:t>
            </a:r>
            <a:r>
              <a:rPr lang="ru-RU" sz="1600" b="0" dirty="0" err="1"/>
              <a:t>літературній</a:t>
            </a:r>
            <a:r>
              <a:rPr lang="ru-RU" sz="1600" b="0" dirty="0"/>
              <a:t>, </a:t>
            </a:r>
            <a:r>
              <a:rPr lang="ru-RU" sz="1600" dirty="0">
                <a:ln>
                  <a:solidFill>
                    <a:schemeClr val="tx2">
                      <a:lumMod val="75000"/>
                    </a:schemeClr>
                  </a:solidFill>
                </a:ln>
              </a:rPr>
              <a:t>АРТИСТИЧНІЙ</a:t>
            </a:r>
            <a:r>
              <a:rPr lang="ru-RU" sz="1600" dirty="0"/>
              <a:t>,</a:t>
            </a:r>
            <a:r>
              <a:rPr lang="ru-RU" sz="1600" b="0" dirty="0"/>
              <a:t> </a:t>
            </a:r>
            <a:r>
              <a:rPr lang="ru-RU" sz="1600" b="0" dirty="0" err="1"/>
              <a:t>художній</a:t>
            </a:r>
            <a:r>
              <a:rPr lang="ru-RU" sz="1600" b="0" dirty="0"/>
              <a:t>, </a:t>
            </a:r>
            <a:r>
              <a:rPr lang="ru-RU" sz="1600" b="0" dirty="0" err="1"/>
              <a:t>освітній</a:t>
            </a:r>
            <a:r>
              <a:rPr lang="ru-RU" sz="1600" b="0" dirty="0"/>
              <a:t> </a:t>
            </a:r>
            <a:r>
              <a:rPr lang="ru-RU" sz="1600" b="0" dirty="0" err="1"/>
              <a:t>або</a:t>
            </a:r>
            <a:r>
              <a:rPr lang="ru-RU" sz="1600" b="0" dirty="0"/>
              <a:t> </a:t>
            </a:r>
            <a:r>
              <a:rPr lang="ru-RU" sz="1600" b="0" dirty="0" err="1"/>
              <a:t>викладацькій</a:t>
            </a:r>
            <a:r>
              <a:rPr lang="ru-RU" sz="1600" b="0" dirty="0"/>
              <a:t> </a:t>
            </a:r>
            <a:r>
              <a:rPr lang="ru-RU" sz="1600" b="0" dirty="0" err="1"/>
              <a:t>діяльності</a:t>
            </a:r>
            <a:r>
              <a:rPr lang="ru-RU" sz="1600" b="0" dirty="0"/>
              <a:t>, </a:t>
            </a:r>
            <a:r>
              <a:rPr lang="ru-RU" sz="1600" b="0" dirty="0" err="1"/>
              <a:t>діяльність</a:t>
            </a:r>
            <a:r>
              <a:rPr lang="ru-RU" sz="1600" b="0" dirty="0"/>
              <a:t> </a:t>
            </a:r>
            <a:r>
              <a:rPr lang="ru-RU" sz="1600" b="0" dirty="0" err="1"/>
              <a:t>лікарів</a:t>
            </a:r>
            <a:r>
              <a:rPr lang="ru-RU" sz="1600" b="0" dirty="0"/>
              <a:t>, </a:t>
            </a:r>
            <a:r>
              <a:rPr lang="ru-RU" sz="1600" b="0" dirty="0" err="1"/>
              <a:t>приватних</a:t>
            </a:r>
            <a:r>
              <a:rPr lang="ru-RU" sz="1600" b="0" dirty="0"/>
              <a:t> </a:t>
            </a:r>
            <a:r>
              <a:rPr lang="ru-RU" sz="1600" b="0" dirty="0" err="1"/>
              <a:t>нотаріусів</a:t>
            </a:r>
            <a:r>
              <a:rPr lang="ru-RU" sz="1600" b="0" dirty="0"/>
              <a:t>, </a:t>
            </a:r>
            <a:r>
              <a:rPr lang="ru-RU" sz="1600" b="0" dirty="0" err="1"/>
              <a:t>приватних</a:t>
            </a:r>
            <a:r>
              <a:rPr lang="ru-RU" sz="1600" b="0" dirty="0"/>
              <a:t> </a:t>
            </a:r>
            <a:r>
              <a:rPr lang="ru-RU" sz="1600" b="0" dirty="0" err="1"/>
              <a:t>виконавців</a:t>
            </a:r>
            <a:r>
              <a:rPr lang="ru-RU" sz="1600" b="0" dirty="0"/>
              <a:t>, </a:t>
            </a:r>
            <a:r>
              <a:rPr lang="ru-RU" sz="1600" b="0" dirty="0" err="1"/>
              <a:t>адвокатів</a:t>
            </a:r>
            <a:r>
              <a:rPr lang="ru-RU" sz="1600" b="0" dirty="0"/>
              <a:t>, </a:t>
            </a:r>
            <a:r>
              <a:rPr lang="ru-RU" sz="1600" b="0" dirty="0" err="1"/>
              <a:t>арбітражних</a:t>
            </a:r>
            <a:r>
              <a:rPr lang="ru-RU" sz="1600" b="0" dirty="0"/>
              <a:t> </a:t>
            </a:r>
            <a:r>
              <a:rPr lang="ru-RU" sz="1600" b="0" dirty="0" err="1"/>
              <a:t>керуючих</a:t>
            </a:r>
            <a:r>
              <a:rPr lang="ru-RU" sz="1600" b="0" dirty="0"/>
              <a:t> (</a:t>
            </a:r>
            <a:r>
              <a:rPr lang="ru-RU" sz="1600" b="0" dirty="0" err="1"/>
              <a:t>розпорядників</a:t>
            </a:r>
            <a:r>
              <a:rPr lang="ru-RU" sz="1600" b="0" dirty="0"/>
              <a:t> майна, </a:t>
            </a:r>
            <a:r>
              <a:rPr lang="ru-RU" sz="1600" b="0" dirty="0" err="1"/>
              <a:t>керуючих</a:t>
            </a:r>
            <a:r>
              <a:rPr lang="ru-RU" sz="1600" b="0" dirty="0"/>
              <a:t> </a:t>
            </a:r>
            <a:r>
              <a:rPr lang="ru-RU" sz="1600" b="0" dirty="0" err="1"/>
              <a:t>санацією</a:t>
            </a:r>
            <a:r>
              <a:rPr lang="ru-RU" sz="1600" b="0" dirty="0"/>
              <a:t>, </a:t>
            </a:r>
            <a:r>
              <a:rPr lang="ru-RU" sz="1600" b="0" dirty="0" err="1"/>
              <a:t>ліквідаторів</a:t>
            </a:r>
            <a:r>
              <a:rPr lang="ru-RU" sz="1600" b="0" dirty="0"/>
              <a:t>), </a:t>
            </a:r>
            <a:r>
              <a:rPr lang="ru-RU" sz="1600" b="0" dirty="0" err="1"/>
              <a:t>аудиторів</a:t>
            </a:r>
            <a:r>
              <a:rPr lang="ru-RU" sz="1600" b="0" dirty="0"/>
              <a:t>, </a:t>
            </a:r>
            <a:r>
              <a:rPr lang="ru-RU" sz="1600" b="0" dirty="0" err="1"/>
              <a:t>бухгалтерів</a:t>
            </a:r>
            <a:r>
              <a:rPr lang="ru-RU" sz="1600" b="0" dirty="0"/>
              <a:t>, </a:t>
            </a:r>
            <a:r>
              <a:rPr lang="ru-RU" sz="1600" b="0" dirty="0" err="1"/>
              <a:t>оцінщиків</a:t>
            </a:r>
            <a:r>
              <a:rPr lang="ru-RU" sz="1600" b="0" dirty="0"/>
              <a:t>, </a:t>
            </a:r>
            <a:r>
              <a:rPr lang="ru-RU" sz="1600" b="0" dirty="0" err="1"/>
              <a:t>інженерів</a:t>
            </a:r>
            <a:r>
              <a:rPr lang="ru-RU" sz="1600" b="0" dirty="0"/>
              <a:t> </a:t>
            </a:r>
            <a:r>
              <a:rPr lang="ru-RU" sz="1600" b="0" dirty="0" err="1"/>
              <a:t>чи</a:t>
            </a:r>
            <a:r>
              <a:rPr lang="ru-RU" sz="1600" b="0" dirty="0"/>
              <a:t> </a:t>
            </a:r>
            <a:r>
              <a:rPr lang="ru-RU" sz="1600" b="0" dirty="0" err="1"/>
              <a:t>архітекторів</a:t>
            </a:r>
            <a:r>
              <a:rPr lang="ru-RU" sz="1600" b="0" dirty="0"/>
              <a:t>, особи, </a:t>
            </a:r>
            <a:r>
              <a:rPr lang="ru-RU" sz="1600" b="0" dirty="0" err="1"/>
              <a:t>зайнятої</a:t>
            </a:r>
            <a:r>
              <a:rPr lang="ru-RU" sz="1600" b="0" dirty="0"/>
              <a:t> </a:t>
            </a:r>
            <a:r>
              <a:rPr lang="ru-RU" sz="1600" b="0" dirty="0" err="1"/>
              <a:t>релігійною</a:t>
            </a:r>
            <a:r>
              <a:rPr lang="ru-RU" sz="1600" b="0" dirty="0"/>
              <a:t> (</a:t>
            </a:r>
            <a:r>
              <a:rPr lang="ru-RU" sz="1600" b="0" dirty="0" err="1"/>
              <a:t>місіонерською</a:t>
            </a:r>
            <a:r>
              <a:rPr lang="ru-RU" sz="1600" b="0" dirty="0"/>
              <a:t>) </a:t>
            </a:r>
            <a:r>
              <a:rPr lang="ru-RU" sz="1600" b="0" dirty="0" err="1"/>
              <a:t>діяльністю</a:t>
            </a:r>
            <a:r>
              <a:rPr lang="ru-RU" sz="1600" b="0" dirty="0"/>
              <a:t>, </a:t>
            </a:r>
            <a:r>
              <a:rPr lang="ru-RU" sz="1600" b="0" dirty="0" err="1"/>
              <a:t>іншою</a:t>
            </a:r>
            <a:r>
              <a:rPr lang="ru-RU" sz="1600" b="0" dirty="0"/>
              <a:t> </a:t>
            </a:r>
            <a:r>
              <a:rPr lang="ru-RU" sz="1600" b="0" dirty="0" err="1"/>
              <a:t>подібною</a:t>
            </a:r>
            <a:r>
              <a:rPr lang="ru-RU" sz="1600" b="0" dirty="0"/>
              <a:t> </a:t>
            </a:r>
            <a:r>
              <a:rPr lang="ru-RU" sz="1600" b="0" dirty="0" err="1"/>
              <a:t>діяльністю</a:t>
            </a:r>
            <a:r>
              <a:rPr lang="ru-RU" sz="1600" b="0" dirty="0"/>
              <a:t> </a:t>
            </a:r>
            <a:r>
              <a:rPr lang="ru-RU" sz="1600" dirty="0">
                <a:ln>
                  <a:solidFill>
                    <a:schemeClr val="tx2">
                      <a:lumMod val="75000"/>
                    </a:schemeClr>
                  </a:solidFill>
                </a:ln>
              </a:rPr>
              <a:t>ЗА УМОВИ, ЩО ТАКА ОСОБА НЕ Є ПРАЦІВНИКОМ АБО ФІЗИЧНОЮ ОСОБОЮ – ПІДПРИЄМЦЕМ,</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9"/>
          <p:cNvSpPr txBox="1">
            <a:spLocks noGrp="1"/>
          </p:cNvSpPr>
          <p:nvPr>
            <p:ph type="title" idx="2"/>
          </p:nvPr>
        </p:nvSpPr>
        <p:spPr>
          <a:xfrm>
            <a:off x="1183344" y="58100"/>
            <a:ext cx="52116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sz="2000" dirty="0"/>
              <a:t>Як відбувається реєстрація незалежної професійної діяльності, згідно статтею 65 ПКУ</a:t>
            </a:r>
            <a:endParaRPr sz="2000" dirty="0"/>
          </a:p>
        </p:txBody>
      </p:sp>
      <p:sp>
        <p:nvSpPr>
          <p:cNvPr id="220" name="Google Shape;220;p29"/>
          <p:cNvSpPr txBox="1">
            <a:spLocks noGrp="1"/>
          </p:cNvSpPr>
          <p:nvPr>
            <p:ph type="subTitle" idx="1"/>
          </p:nvPr>
        </p:nvSpPr>
        <p:spPr>
          <a:xfrm>
            <a:off x="1183344" y="1221775"/>
            <a:ext cx="5211600" cy="653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ru-RU" dirty="0" err="1"/>
              <a:t>Облік</a:t>
            </a:r>
            <a:r>
              <a:rPr lang="ru-RU" dirty="0"/>
              <a:t> </a:t>
            </a:r>
            <a:r>
              <a:rPr lang="ru-RU" dirty="0" err="1"/>
              <a:t>самозайнятих</a:t>
            </a:r>
            <a:r>
              <a:rPr lang="ru-RU" dirty="0"/>
              <a:t> </a:t>
            </a:r>
            <a:r>
              <a:rPr lang="ru-RU" dirty="0" err="1"/>
              <a:t>осіб</a:t>
            </a:r>
            <a:r>
              <a:rPr lang="ru-RU" dirty="0"/>
              <a:t>, </a:t>
            </a:r>
            <a:r>
              <a:rPr lang="ru-RU" dirty="0" err="1"/>
              <a:t>які</a:t>
            </a:r>
            <a:r>
              <a:rPr lang="ru-RU" dirty="0"/>
              <a:t> </a:t>
            </a:r>
            <a:r>
              <a:rPr lang="ru-RU" dirty="0" err="1"/>
              <a:t>вирішили</a:t>
            </a:r>
            <a:r>
              <a:rPr lang="ru-RU" dirty="0"/>
              <a:t> </a:t>
            </a:r>
            <a:r>
              <a:rPr lang="ru-RU" dirty="0" err="1"/>
              <a:t>займатися</a:t>
            </a:r>
            <a:r>
              <a:rPr lang="ru-RU" dirty="0"/>
              <a:t> </a:t>
            </a:r>
            <a:r>
              <a:rPr lang="ru-RU" dirty="0" err="1"/>
              <a:t>незалежною</a:t>
            </a:r>
            <a:r>
              <a:rPr lang="ru-RU" dirty="0"/>
              <a:t> </a:t>
            </a:r>
            <a:r>
              <a:rPr lang="ru-RU" dirty="0" err="1"/>
              <a:t>професійною</a:t>
            </a:r>
            <a:r>
              <a:rPr lang="ru-RU" dirty="0"/>
              <a:t> </a:t>
            </a:r>
            <a:r>
              <a:rPr lang="ru-RU" dirty="0" err="1"/>
              <a:t>діяльністю</a:t>
            </a:r>
            <a:r>
              <a:rPr lang="ru-RU" dirty="0"/>
              <a:t> </a:t>
            </a:r>
            <a:r>
              <a:rPr lang="ru-RU" dirty="0" err="1"/>
              <a:t>здійснюється</a:t>
            </a:r>
            <a:r>
              <a:rPr lang="ru-RU" dirty="0"/>
              <a:t> шляхом </a:t>
            </a:r>
            <a:r>
              <a:rPr lang="ru-RU" dirty="0" err="1"/>
              <a:t>внесення</a:t>
            </a:r>
            <a:r>
              <a:rPr lang="ru-RU" dirty="0"/>
              <a:t> </a:t>
            </a:r>
            <a:r>
              <a:rPr lang="ru-RU" dirty="0" err="1"/>
              <a:t>запису</a:t>
            </a:r>
            <a:r>
              <a:rPr lang="ru-RU" dirty="0"/>
              <a:t> до Державного </a:t>
            </a:r>
            <a:r>
              <a:rPr lang="ru-RU" dirty="0" err="1"/>
              <a:t>реєстру</a:t>
            </a:r>
            <a:r>
              <a:rPr lang="ru-RU" dirty="0"/>
              <a:t> </a:t>
            </a:r>
            <a:r>
              <a:rPr lang="ru-RU" dirty="0" err="1"/>
              <a:t>фізичних</a:t>
            </a:r>
            <a:r>
              <a:rPr lang="ru-RU" dirty="0"/>
              <a:t> </a:t>
            </a:r>
            <a:r>
              <a:rPr lang="ru-RU" dirty="0" err="1"/>
              <a:t>осіб</a:t>
            </a:r>
            <a:r>
              <a:rPr lang="ru-RU" dirty="0"/>
              <a:t> - </a:t>
            </a:r>
            <a:r>
              <a:rPr lang="ru-RU" dirty="0" err="1"/>
              <a:t>платників</a:t>
            </a:r>
            <a:r>
              <a:rPr lang="ru-RU" dirty="0"/>
              <a:t> </a:t>
            </a:r>
            <a:r>
              <a:rPr lang="ru-RU" dirty="0" err="1"/>
              <a:t>податків</a:t>
            </a:r>
            <a:r>
              <a:rPr lang="ru-RU" dirty="0"/>
              <a:t>.</a:t>
            </a:r>
          </a:p>
          <a:p>
            <a:pPr marL="285750" lvl="0" indent="-285750" algn="l" rtl="0">
              <a:spcBef>
                <a:spcPts val="0"/>
              </a:spcBef>
              <a:spcAft>
                <a:spcPts val="0"/>
              </a:spcAft>
              <a:buFont typeface="Arial" panose="020B0604020202020204" pitchFamily="34" charset="0"/>
              <a:buChar char="•"/>
            </a:pPr>
            <a:r>
              <a:rPr lang="ru-RU" dirty="0" err="1"/>
              <a:t>Актор</a:t>
            </a:r>
            <a:r>
              <a:rPr lang="ru-RU" dirty="0"/>
              <a:t> повинен подати </a:t>
            </a:r>
            <a:r>
              <a:rPr lang="ru-RU" dirty="0" err="1"/>
              <a:t>заяву</a:t>
            </a:r>
            <a:r>
              <a:rPr lang="ru-RU" dirty="0"/>
              <a:t> та </a:t>
            </a:r>
            <a:r>
              <a:rPr lang="ru-RU" dirty="0" err="1"/>
              <a:t>документи</a:t>
            </a:r>
            <a:r>
              <a:rPr lang="ru-RU" dirty="0"/>
              <a:t> </a:t>
            </a:r>
            <a:r>
              <a:rPr lang="ru-RU" dirty="0" err="1"/>
              <a:t>особисто</a:t>
            </a:r>
            <a:r>
              <a:rPr lang="ru-RU" dirty="0"/>
              <a:t> (</a:t>
            </a:r>
            <a:r>
              <a:rPr lang="ru-RU" dirty="0" err="1"/>
              <a:t>надіслати</a:t>
            </a:r>
            <a:r>
              <a:rPr lang="ru-RU" dirty="0"/>
              <a:t> </a:t>
            </a:r>
            <a:r>
              <a:rPr lang="ru-RU" dirty="0" err="1"/>
              <a:t>рекомендованим</a:t>
            </a:r>
            <a:r>
              <a:rPr lang="ru-RU" dirty="0"/>
              <a:t> листом з </a:t>
            </a:r>
            <a:r>
              <a:rPr lang="ru-RU" dirty="0" err="1"/>
              <a:t>описом</a:t>
            </a:r>
            <a:r>
              <a:rPr lang="ru-RU" dirty="0"/>
              <a:t> </a:t>
            </a:r>
            <a:r>
              <a:rPr lang="ru-RU" dirty="0" err="1"/>
              <a:t>вкладення</a:t>
            </a:r>
            <a:r>
              <a:rPr lang="ru-RU" dirty="0"/>
              <a:t>) </a:t>
            </a:r>
            <a:r>
              <a:rPr lang="ru-RU" dirty="0" err="1"/>
              <a:t>або</a:t>
            </a:r>
            <a:r>
              <a:rPr lang="ru-RU" dirty="0"/>
              <a:t> через </a:t>
            </a:r>
            <a:r>
              <a:rPr lang="ru-RU" dirty="0" err="1"/>
              <a:t>уповноважену</a:t>
            </a:r>
            <a:r>
              <a:rPr lang="ru-RU" dirty="0"/>
              <a:t> особу до </a:t>
            </a:r>
            <a:r>
              <a:rPr lang="ru-RU" dirty="0" err="1"/>
              <a:t>контролюючого</a:t>
            </a:r>
            <a:r>
              <a:rPr lang="ru-RU" dirty="0"/>
              <a:t> органу за </a:t>
            </a:r>
            <a:r>
              <a:rPr lang="ru-RU" dirty="0" err="1"/>
              <a:t>місцем</a:t>
            </a:r>
            <a:r>
              <a:rPr lang="ru-RU" dirty="0"/>
              <a:t> </a:t>
            </a:r>
            <a:r>
              <a:rPr lang="ru-RU" dirty="0" err="1"/>
              <a:t>постійного</a:t>
            </a:r>
            <a:r>
              <a:rPr lang="ru-RU" dirty="0"/>
              <a:t> </a:t>
            </a:r>
            <a:r>
              <a:rPr lang="ru-RU" dirty="0" err="1"/>
              <a:t>проживання</a:t>
            </a:r>
            <a:endParaRPr lang="ru-RU" dirty="0"/>
          </a:p>
          <a:p>
            <a:pPr marL="285750" lvl="0" indent="-285750" algn="l" rtl="0">
              <a:spcBef>
                <a:spcPts val="0"/>
              </a:spcBef>
              <a:spcAft>
                <a:spcPts val="0"/>
              </a:spcAft>
              <a:buFont typeface="Arial" panose="020B0604020202020204" pitchFamily="34" charset="0"/>
              <a:buChar char="•"/>
            </a:pPr>
            <a:endParaRPr dirty="0"/>
          </a:p>
        </p:txBody>
      </p:sp>
      <p:grpSp>
        <p:nvGrpSpPr>
          <p:cNvPr id="221" name="Google Shape;221;p29"/>
          <p:cNvGrpSpPr/>
          <p:nvPr/>
        </p:nvGrpSpPr>
        <p:grpSpPr>
          <a:xfrm>
            <a:off x="6924125" y="58100"/>
            <a:ext cx="2672776" cy="5442228"/>
            <a:chOff x="6924125" y="58100"/>
            <a:chExt cx="2672776" cy="5442228"/>
          </a:xfrm>
        </p:grpSpPr>
        <p:pic>
          <p:nvPicPr>
            <p:cNvPr id="222" name="Google Shape;222;p29"/>
            <p:cNvPicPr preferRelativeResize="0"/>
            <p:nvPr/>
          </p:nvPicPr>
          <p:blipFill>
            <a:blip r:embed="rId3">
              <a:alphaModFix/>
            </a:blip>
            <a:stretch>
              <a:fillRect/>
            </a:stretch>
          </p:blipFill>
          <p:spPr>
            <a:xfrm>
              <a:off x="6924125" y="58100"/>
              <a:ext cx="2356402" cy="2943625"/>
            </a:xfrm>
            <a:prstGeom prst="rect">
              <a:avLst/>
            </a:prstGeom>
            <a:noFill/>
            <a:ln>
              <a:noFill/>
            </a:ln>
          </p:spPr>
        </p:pic>
        <p:pic>
          <p:nvPicPr>
            <p:cNvPr id="223" name="Google Shape;223;p29"/>
            <p:cNvPicPr preferRelativeResize="0"/>
            <p:nvPr/>
          </p:nvPicPr>
          <p:blipFill>
            <a:blip r:embed="rId4">
              <a:alphaModFix/>
            </a:blip>
            <a:stretch>
              <a:fillRect/>
            </a:stretch>
          </p:blipFill>
          <p:spPr>
            <a:xfrm>
              <a:off x="8023650" y="1874875"/>
              <a:ext cx="1573251" cy="1546426"/>
            </a:xfrm>
            <a:prstGeom prst="rect">
              <a:avLst/>
            </a:prstGeom>
            <a:noFill/>
            <a:ln>
              <a:noFill/>
            </a:ln>
          </p:spPr>
        </p:pic>
        <p:pic>
          <p:nvPicPr>
            <p:cNvPr id="224" name="Google Shape;224;p29"/>
            <p:cNvPicPr preferRelativeResize="0"/>
            <p:nvPr/>
          </p:nvPicPr>
          <p:blipFill>
            <a:blip r:embed="rId5">
              <a:alphaModFix/>
            </a:blip>
            <a:stretch>
              <a:fillRect/>
            </a:stretch>
          </p:blipFill>
          <p:spPr>
            <a:xfrm rot="-541385">
              <a:off x="7188451" y="2520299"/>
              <a:ext cx="1880200" cy="2850226"/>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206" name="Google Shape;206;p27"/>
          <p:cNvPicPr preferRelativeResize="0"/>
          <p:nvPr/>
        </p:nvPicPr>
        <p:blipFill>
          <a:blip r:embed="rId3">
            <a:alphaModFix/>
          </a:blip>
          <a:stretch>
            <a:fillRect/>
          </a:stretch>
        </p:blipFill>
        <p:spPr>
          <a:xfrm>
            <a:off x="7724575" y="2104974"/>
            <a:ext cx="1809300" cy="3248275"/>
          </a:xfrm>
          <a:prstGeom prst="rect">
            <a:avLst/>
          </a:prstGeom>
          <a:noFill/>
          <a:ln>
            <a:noFill/>
          </a:ln>
        </p:spPr>
      </p:pic>
      <p:sp>
        <p:nvSpPr>
          <p:cNvPr id="172" name="Google Shape;850;p45">
            <a:extLst>
              <a:ext uri="{FF2B5EF4-FFF2-40B4-BE49-F238E27FC236}">
                <a16:creationId xmlns:a16="http://schemas.microsoft.com/office/drawing/2014/main" id="{92400491-984A-4BFF-9857-A2C037970FE3}"/>
              </a:ext>
            </a:extLst>
          </p:cNvPr>
          <p:cNvSpPr/>
          <p:nvPr/>
        </p:nvSpPr>
        <p:spPr>
          <a:xfrm>
            <a:off x="869128" y="3487001"/>
            <a:ext cx="473782" cy="455889"/>
          </a:xfrm>
          <a:custGeom>
            <a:avLst/>
            <a:gdLst/>
            <a:ahLst/>
            <a:cxnLst/>
            <a:rect l="l" t="t" r="r" b="b"/>
            <a:pathLst>
              <a:path w="1456" h="1401" extrusionOk="0">
                <a:moveTo>
                  <a:pt x="1409" y="1359"/>
                </a:moveTo>
                <a:lnTo>
                  <a:pt x="1170" y="1359"/>
                </a:lnTo>
                <a:lnTo>
                  <a:pt x="1170" y="1319"/>
                </a:lnTo>
                <a:cubicBezTo>
                  <a:pt x="1170" y="1303"/>
                  <a:pt x="1184" y="1289"/>
                  <a:pt x="1200" y="1289"/>
                </a:cubicBezTo>
                <a:lnTo>
                  <a:pt x="1379" y="1289"/>
                </a:lnTo>
                <a:cubicBezTo>
                  <a:pt x="1396" y="1289"/>
                  <a:pt x="1409" y="1303"/>
                  <a:pt x="1409" y="1319"/>
                </a:cubicBezTo>
                <a:lnTo>
                  <a:pt x="1409" y="1359"/>
                </a:lnTo>
                <a:moveTo>
                  <a:pt x="1209" y="829"/>
                </a:moveTo>
                <a:lnTo>
                  <a:pt x="1209" y="785"/>
                </a:lnTo>
                <a:cubicBezTo>
                  <a:pt x="1209" y="781"/>
                  <a:pt x="1212" y="778"/>
                  <a:pt x="1216" y="778"/>
                </a:cubicBezTo>
                <a:lnTo>
                  <a:pt x="1364" y="778"/>
                </a:lnTo>
                <a:cubicBezTo>
                  <a:pt x="1368" y="778"/>
                  <a:pt x="1371" y="781"/>
                  <a:pt x="1371" y="785"/>
                </a:cubicBezTo>
                <a:lnTo>
                  <a:pt x="1371" y="829"/>
                </a:lnTo>
                <a:cubicBezTo>
                  <a:pt x="1371" y="833"/>
                  <a:pt x="1368" y="836"/>
                  <a:pt x="1364" y="836"/>
                </a:cubicBezTo>
                <a:lnTo>
                  <a:pt x="1216" y="836"/>
                </a:lnTo>
                <a:cubicBezTo>
                  <a:pt x="1212" y="836"/>
                  <a:pt x="1209" y="833"/>
                  <a:pt x="1209" y="829"/>
                </a:cubicBezTo>
                <a:moveTo>
                  <a:pt x="1263" y="401"/>
                </a:moveTo>
                <a:lnTo>
                  <a:pt x="1316" y="401"/>
                </a:lnTo>
                <a:lnTo>
                  <a:pt x="1316" y="736"/>
                </a:lnTo>
                <a:lnTo>
                  <a:pt x="1263" y="736"/>
                </a:lnTo>
                <a:lnTo>
                  <a:pt x="1263" y="401"/>
                </a:lnTo>
                <a:moveTo>
                  <a:pt x="1173" y="539"/>
                </a:moveTo>
                <a:cubicBezTo>
                  <a:pt x="1159" y="539"/>
                  <a:pt x="1148" y="528"/>
                  <a:pt x="1148" y="514"/>
                </a:cubicBezTo>
                <a:lnTo>
                  <a:pt x="1148" y="427"/>
                </a:lnTo>
                <a:cubicBezTo>
                  <a:pt x="1148" y="413"/>
                  <a:pt x="1159" y="401"/>
                  <a:pt x="1173" y="401"/>
                </a:cubicBezTo>
                <a:lnTo>
                  <a:pt x="1221" y="401"/>
                </a:lnTo>
                <a:lnTo>
                  <a:pt x="1221" y="539"/>
                </a:lnTo>
                <a:lnTo>
                  <a:pt x="1173" y="539"/>
                </a:lnTo>
                <a:moveTo>
                  <a:pt x="999" y="729"/>
                </a:moveTo>
                <a:cubicBezTo>
                  <a:pt x="919" y="785"/>
                  <a:pt x="825" y="814"/>
                  <a:pt x="728" y="814"/>
                </a:cubicBezTo>
                <a:cubicBezTo>
                  <a:pt x="630" y="814"/>
                  <a:pt x="536" y="785"/>
                  <a:pt x="456" y="728"/>
                </a:cubicBezTo>
                <a:cubicBezTo>
                  <a:pt x="398" y="688"/>
                  <a:pt x="350" y="634"/>
                  <a:pt x="316" y="573"/>
                </a:cubicBezTo>
                <a:cubicBezTo>
                  <a:pt x="329" y="566"/>
                  <a:pt x="340" y="554"/>
                  <a:pt x="346" y="540"/>
                </a:cubicBezTo>
                <a:cubicBezTo>
                  <a:pt x="419" y="680"/>
                  <a:pt x="567" y="772"/>
                  <a:pt x="728" y="772"/>
                </a:cubicBezTo>
                <a:cubicBezTo>
                  <a:pt x="817" y="772"/>
                  <a:pt x="902" y="745"/>
                  <a:pt x="975" y="694"/>
                </a:cubicBezTo>
                <a:cubicBezTo>
                  <a:pt x="1032" y="654"/>
                  <a:pt x="1079" y="601"/>
                  <a:pt x="1111" y="539"/>
                </a:cubicBezTo>
                <a:cubicBezTo>
                  <a:pt x="1117" y="554"/>
                  <a:pt x="1127" y="566"/>
                  <a:pt x="1141" y="573"/>
                </a:cubicBezTo>
                <a:cubicBezTo>
                  <a:pt x="1106" y="635"/>
                  <a:pt x="1057" y="689"/>
                  <a:pt x="999" y="729"/>
                </a:cubicBezTo>
                <a:moveTo>
                  <a:pt x="236" y="401"/>
                </a:moveTo>
                <a:lnTo>
                  <a:pt x="283" y="401"/>
                </a:lnTo>
                <a:cubicBezTo>
                  <a:pt x="297" y="401"/>
                  <a:pt x="308" y="413"/>
                  <a:pt x="308" y="427"/>
                </a:cubicBezTo>
                <a:lnTo>
                  <a:pt x="308" y="514"/>
                </a:lnTo>
                <a:cubicBezTo>
                  <a:pt x="308" y="528"/>
                  <a:pt x="297" y="539"/>
                  <a:pt x="283" y="539"/>
                </a:cubicBezTo>
                <a:lnTo>
                  <a:pt x="236" y="539"/>
                </a:lnTo>
                <a:lnTo>
                  <a:pt x="236" y="401"/>
                </a:lnTo>
                <a:moveTo>
                  <a:pt x="86" y="352"/>
                </a:moveTo>
                <a:lnTo>
                  <a:pt x="86" y="308"/>
                </a:lnTo>
                <a:cubicBezTo>
                  <a:pt x="86" y="304"/>
                  <a:pt x="89" y="301"/>
                  <a:pt x="93" y="301"/>
                </a:cubicBezTo>
                <a:lnTo>
                  <a:pt x="241" y="301"/>
                </a:lnTo>
                <a:cubicBezTo>
                  <a:pt x="245" y="301"/>
                  <a:pt x="248" y="304"/>
                  <a:pt x="248" y="308"/>
                </a:cubicBezTo>
                <a:lnTo>
                  <a:pt x="248" y="352"/>
                </a:lnTo>
                <a:cubicBezTo>
                  <a:pt x="248" y="356"/>
                  <a:pt x="245" y="359"/>
                  <a:pt x="241" y="359"/>
                </a:cubicBezTo>
                <a:lnTo>
                  <a:pt x="93" y="359"/>
                </a:lnTo>
                <a:cubicBezTo>
                  <a:pt x="89" y="359"/>
                  <a:pt x="86" y="356"/>
                  <a:pt x="86" y="352"/>
                </a:cubicBezTo>
                <a:moveTo>
                  <a:pt x="167" y="43"/>
                </a:moveTo>
                <a:cubicBezTo>
                  <a:pt x="235" y="43"/>
                  <a:pt x="291" y="98"/>
                  <a:pt x="291" y="167"/>
                </a:cubicBezTo>
                <a:cubicBezTo>
                  <a:pt x="291" y="203"/>
                  <a:pt x="276" y="236"/>
                  <a:pt x="249" y="259"/>
                </a:cubicBezTo>
                <a:cubicBezTo>
                  <a:pt x="247" y="259"/>
                  <a:pt x="244" y="259"/>
                  <a:pt x="241" y="259"/>
                </a:cubicBezTo>
                <a:lnTo>
                  <a:pt x="93" y="259"/>
                </a:lnTo>
                <a:cubicBezTo>
                  <a:pt x="90" y="259"/>
                  <a:pt x="87" y="259"/>
                  <a:pt x="84" y="259"/>
                </a:cubicBezTo>
                <a:cubicBezTo>
                  <a:pt x="58" y="236"/>
                  <a:pt x="43" y="203"/>
                  <a:pt x="43" y="167"/>
                </a:cubicBezTo>
                <a:cubicBezTo>
                  <a:pt x="43" y="98"/>
                  <a:pt x="98" y="43"/>
                  <a:pt x="167" y="43"/>
                </a:cubicBezTo>
                <a:moveTo>
                  <a:pt x="1371" y="352"/>
                </a:moveTo>
                <a:cubicBezTo>
                  <a:pt x="1371" y="356"/>
                  <a:pt x="1368" y="359"/>
                  <a:pt x="1364" y="359"/>
                </a:cubicBezTo>
                <a:lnTo>
                  <a:pt x="1216" y="359"/>
                </a:lnTo>
                <a:cubicBezTo>
                  <a:pt x="1212" y="359"/>
                  <a:pt x="1209" y="356"/>
                  <a:pt x="1209" y="352"/>
                </a:cubicBezTo>
                <a:lnTo>
                  <a:pt x="1209" y="308"/>
                </a:lnTo>
                <a:cubicBezTo>
                  <a:pt x="1209" y="304"/>
                  <a:pt x="1212" y="301"/>
                  <a:pt x="1216" y="301"/>
                </a:cubicBezTo>
                <a:lnTo>
                  <a:pt x="1364" y="301"/>
                </a:lnTo>
                <a:cubicBezTo>
                  <a:pt x="1368" y="301"/>
                  <a:pt x="1371" y="304"/>
                  <a:pt x="1371" y="308"/>
                </a:cubicBezTo>
                <a:lnTo>
                  <a:pt x="1371" y="352"/>
                </a:lnTo>
                <a:moveTo>
                  <a:pt x="248" y="785"/>
                </a:moveTo>
                <a:lnTo>
                  <a:pt x="248" y="829"/>
                </a:lnTo>
                <a:cubicBezTo>
                  <a:pt x="248" y="833"/>
                  <a:pt x="245" y="836"/>
                  <a:pt x="241" y="836"/>
                </a:cubicBezTo>
                <a:lnTo>
                  <a:pt x="93" y="836"/>
                </a:lnTo>
                <a:cubicBezTo>
                  <a:pt x="89" y="836"/>
                  <a:pt x="86" y="833"/>
                  <a:pt x="86" y="829"/>
                </a:cubicBezTo>
                <a:lnTo>
                  <a:pt x="86" y="785"/>
                </a:lnTo>
                <a:cubicBezTo>
                  <a:pt x="86" y="781"/>
                  <a:pt x="89" y="778"/>
                  <a:pt x="93" y="778"/>
                </a:cubicBezTo>
                <a:lnTo>
                  <a:pt x="241" y="778"/>
                </a:lnTo>
                <a:cubicBezTo>
                  <a:pt x="245" y="778"/>
                  <a:pt x="248" y="781"/>
                  <a:pt x="248" y="785"/>
                </a:cubicBezTo>
                <a:moveTo>
                  <a:pt x="193" y="1247"/>
                </a:moveTo>
                <a:lnTo>
                  <a:pt x="140" y="1247"/>
                </a:lnTo>
                <a:lnTo>
                  <a:pt x="140" y="879"/>
                </a:lnTo>
                <a:lnTo>
                  <a:pt x="193" y="879"/>
                </a:lnTo>
                <a:lnTo>
                  <a:pt x="193" y="1247"/>
                </a:lnTo>
                <a:moveTo>
                  <a:pt x="287" y="1319"/>
                </a:moveTo>
                <a:lnTo>
                  <a:pt x="287" y="1359"/>
                </a:lnTo>
                <a:lnTo>
                  <a:pt x="47" y="1359"/>
                </a:lnTo>
                <a:lnTo>
                  <a:pt x="47" y="1319"/>
                </a:lnTo>
                <a:cubicBezTo>
                  <a:pt x="47" y="1303"/>
                  <a:pt x="61" y="1289"/>
                  <a:pt x="77" y="1289"/>
                </a:cubicBezTo>
                <a:lnTo>
                  <a:pt x="256" y="1289"/>
                </a:lnTo>
                <a:cubicBezTo>
                  <a:pt x="273" y="1289"/>
                  <a:pt x="287" y="1303"/>
                  <a:pt x="287" y="1319"/>
                </a:cubicBezTo>
                <a:moveTo>
                  <a:pt x="1379" y="1247"/>
                </a:moveTo>
                <a:lnTo>
                  <a:pt x="1359" y="1247"/>
                </a:lnTo>
                <a:lnTo>
                  <a:pt x="1359" y="1147"/>
                </a:lnTo>
                <a:cubicBezTo>
                  <a:pt x="1359" y="1136"/>
                  <a:pt x="1349" y="1126"/>
                  <a:pt x="1337" y="1126"/>
                </a:cubicBezTo>
                <a:cubicBezTo>
                  <a:pt x="1326" y="1126"/>
                  <a:pt x="1316" y="1136"/>
                  <a:pt x="1316" y="1147"/>
                </a:cubicBezTo>
                <a:lnTo>
                  <a:pt x="1316" y="1247"/>
                </a:lnTo>
                <a:lnTo>
                  <a:pt x="1263" y="1247"/>
                </a:lnTo>
                <a:lnTo>
                  <a:pt x="1263" y="879"/>
                </a:lnTo>
                <a:lnTo>
                  <a:pt x="1316" y="879"/>
                </a:lnTo>
                <a:lnTo>
                  <a:pt x="1316" y="1057"/>
                </a:lnTo>
                <a:cubicBezTo>
                  <a:pt x="1316" y="1068"/>
                  <a:pt x="1326" y="1078"/>
                  <a:pt x="1337" y="1078"/>
                </a:cubicBezTo>
                <a:cubicBezTo>
                  <a:pt x="1349" y="1078"/>
                  <a:pt x="1359" y="1068"/>
                  <a:pt x="1359" y="1057"/>
                </a:cubicBezTo>
                <a:lnTo>
                  <a:pt x="1359" y="879"/>
                </a:lnTo>
                <a:lnTo>
                  <a:pt x="1364" y="879"/>
                </a:lnTo>
                <a:cubicBezTo>
                  <a:pt x="1391" y="879"/>
                  <a:pt x="1413" y="856"/>
                  <a:pt x="1413" y="829"/>
                </a:cubicBezTo>
                <a:lnTo>
                  <a:pt x="1413" y="785"/>
                </a:lnTo>
                <a:cubicBezTo>
                  <a:pt x="1413" y="758"/>
                  <a:pt x="1391" y="736"/>
                  <a:pt x="1364" y="736"/>
                </a:cubicBezTo>
                <a:lnTo>
                  <a:pt x="1359" y="736"/>
                </a:lnTo>
                <a:lnTo>
                  <a:pt x="1359" y="401"/>
                </a:lnTo>
                <a:lnTo>
                  <a:pt x="1364" y="401"/>
                </a:lnTo>
                <a:cubicBezTo>
                  <a:pt x="1391" y="401"/>
                  <a:pt x="1413" y="379"/>
                  <a:pt x="1413" y="352"/>
                </a:cubicBezTo>
                <a:lnTo>
                  <a:pt x="1413" y="308"/>
                </a:lnTo>
                <a:cubicBezTo>
                  <a:pt x="1413" y="300"/>
                  <a:pt x="1411" y="292"/>
                  <a:pt x="1407" y="285"/>
                </a:cubicBezTo>
                <a:cubicBezTo>
                  <a:pt x="1439" y="254"/>
                  <a:pt x="1456" y="212"/>
                  <a:pt x="1456" y="167"/>
                </a:cubicBezTo>
                <a:cubicBezTo>
                  <a:pt x="1456" y="126"/>
                  <a:pt x="1441" y="87"/>
                  <a:pt x="1414" y="56"/>
                </a:cubicBezTo>
                <a:cubicBezTo>
                  <a:pt x="1407" y="48"/>
                  <a:pt x="1393" y="47"/>
                  <a:pt x="1384" y="55"/>
                </a:cubicBezTo>
                <a:cubicBezTo>
                  <a:pt x="1376" y="62"/>
                  <a:pt x="1375" y="76"/>
                  <a:pt x="1383" y="85"/>
                </a:cubicBezTo>
                <a:cubicBezTo>
                  <a:pt x="1403" y="107"/>
                  <a:pt x="1414" y="136"/>
                  <a:pt x="1414" y="167"/>
                </a:cubicBezTo>
                <a:cubicBezTo>
                  <a:pt x="1414" y="203"/>
                  <a:pt x="1399" y="236"/>
                  <a:pt x="1372" y="259"/>
                </a:cubicBezTo>
                <a:cubicBezTo>
                  <a:pt x="1370" y="259"/>
                  <a:pt x="1367" y="259"/>
                  <a:pt x="1364" y="259"/>
                </a:cubicBezTo>
                <a:lnTo>
                  <a:pt x="1216" y="259"/>
                </a:lnTo>
                <a:cubicBezTo>
                  <a:pt x="1213" y="259"/>
                  <a:pt x="1210" y="259"/>
                  <a:pt x="1207" y="259"/>
                </a:cubicBezTo>
                <a:cubicBezTo>
                  <a:pt x="1181" y="236"/>
                  <a:pt x="1166" y="203"/>
                  <a:pt x="1166" y="167"/>
                </a:cubicBezTo>
                <a:cubicBezTo>
                  <a:pt x="1166" y="98"/>
                  <a:pt x="1221" y="43"/>
                  <a:pt x="1290" y="43"/>
                </a:cubicBezTo>
                <a:cubicBezTo>
                  <a:pt x="1298" y="43"/>
                  <a:pt x="1307" y="44"/>
                  <a:pt x="1316" y="45"/>
                </a:cubicBezTo>
                <a:cubicBezTo>
                  <a:pt x="1327" y="48"/>
                  <a:pt x="1339" y="41"/>
                  <a:pt x="1341" y="29"/>
                </a:cubicBezTo>
                <a:cubicBezTo>
                  <a:pt x="1344" y="18"/>
                  <a:pt x="1336" y="6"/>
                  <a:pt x="1325" y="4"/>
                </a:cubicBezTo>
                <a:cubicBezTo>
                  <a:pt x="1313" y="1"/>
                  <a:pt x="1302" y="0"/>
                  <a:pt x="1290" y="0"/>
                </a:cubicBezTo>
                <a:cubicBezTo>
                  <a:pt x="1198" y="0"/>
                  <a:pt x="1123" y="75"/>
                  <a:pt x="1123" y="167"/>
                </a:cubicBezTo>
                <a:cubicBezTo>
                  <a:pt x="1123" y="212"/>
                  <a:pt x="1141" y="254"/>
                  <a:pt x="1172" y="285"/>
                </a:cubicBezTo>
                <a:cubicBezTo>
                  <a:pt x="1168" y="292"/>
                  <a:pt x="1166" y="300"/>
                  <a:pt x="1166" y="308"/>
                </a:cubicBezTo>
                <a:lnTo>
                  <a:pt x="1166" y="352"/>
                </a:lnTo>
                <a:cubicBezTo>
                  <a:pt x="1166" y="354"/>
                  <a:pt x="1166" y="357"/>
                  <a:pt x="1167" y="359"/>
                </a:cubicBezTo>
                <a:cubicBezTo>
                  <a:pt x="1132" y="363"/>
                  <a:pt x="1106" y="392"/>
                  <a:pt x="1106" y="427"/>
                </a:cubicBezTo>
                <a:lnTo>
                  <a:pt x="1106" y="442"/>
                </a:lnTo>
                <a:lnTo>
                  <a:pt x="1093" y="475"/>
                </a:lnTo>
                <a:lnTo>
                  <a:pt x="1093" y="475"/>
                </a:lnTo>
                <a:cubicBezTo>
                  <a:pt x="1065" y="550"/>
                  <a:pt x="1016" y="614"/>
                  <a:pt x="950" y="660"/>
                </a:cubicBezTo>
                <a:cubicBezTo>
                  <a:pt x="885" y="705"/>
                  <a:pt x="808" y="729"/>
                  <a:pt x="728" y="729"/>
                </a:cubicBezTo>
                <a:cubicBezTo>
                  <a:pt x="565" y="729"/>
                  <a:pt x="418" y="626"/>
                  <a:pt x="363" y="473"/>
                </a:cubicBezTo>
                <a:lnTo>
                  <a:pt x="363" y="472"/>
                </a:lnTo>
                <a:lnTo>
                  <a:pt x="351" y="443"/>
                </a:lnTo>
                <a:lnTo>
                  <a:pt x="351" y="427"/>
                </a:lnTo>
                <a:cubicBezTo>
                  <a:pt x="351" y="392"/>
                  <a:pt x="324" y="363"/>
                  <a:pt x="290" y="359"/>
                </a:cubicBezTo>
                <a:cubicBezTo>
                  <a:pt x="290" y="357"/>
                  <a:pt x="290" y="354"/>
                  <a:pt x="290" y="352"/>
                </a:cubicBezTo>
                <a:lnTo>
                  <a:pt x="290" y="308"/>
                </a:lnTo>
                <a:cubicBezTo>
                  <a:pt x="290" y="300"/>
                  <a:pt x="288" y="292"/>
                  <a:pt x="285" y="285"/>
                </a:cubicBezTo>
                <a:cubicBezTo>
                  <a:pt x="316" y="254"/>
                  <a:pt x="333" y="212"/>
                  <a:pt x="333" y="167"/>
                </a:cubicBezTo>
                <a:cubicBezTo>
                  <a:pt x="333" y="75"/>
                  <a:pt x="259" y="0"/>
                  <a:pt x="167" y="0"/>
                </a:cubicBezTo>
                <a:cubicBezTo>
                  <a:pt x="75" y="0"/>
                  <a:pt x="0" y="75"/>
                  <a:pt x="0" y="167"/>
                </a:cubicBezTo>
                <a:cubicBezTo>
                  <a:pt x="0" y="212"/>
                  <a:pt x="18" y="254"/>
                  <a:pt x="49" y="285"/>
                </a:cubicBezTo>
                <a:cubicBezTo>
                  <a:pt x="45" y="292"/>
                  <a:pt x="43" y="300"/>
                  <a:pt x="43" y="308"/>
                </a:cubicBezTo>
                <a:lnTo>
                  <a:pt x="43" y="352"/>
                </a:lnTo>
                <a:cubicBezTo>
                  <a:pt x="43" y="379"/>
                  <a:pt x="65" y="401"/>
                  <a:pt x="93" y="401"/>
                </a:cubicBezTo>
                <a:lnTo>
                  <a:pt x="98" y="401"/>
                </a:lnTo>
                <a:lnTo>
                  <a:pt x="98" y="502"/>
                </a:lnTo>
                <a:cubicBezTo>
                  <a:pt x="98" y="514"/>
                  <a:pt x="107" y="523"/>
                  <a:pt x="119" y="523"/>
                </a:cubicBezTo>
                <a:cubicBezTo>
                  <a:pt x="131" y="523"/>
                  <a:pt x="140" y="514"/>
                  <a:pt x="140" y="502"/>
                </a:cubicBezTo>
                <a:lnTo>
                  <a:pt x="140" y="401"/>
                </a:lnTo>
                <a:lnTo>
                  <a:pt x="193" y="401"/>
                </a:lnTo>
                <a:lnTo>
                  <a:pt x="193" y="736"/>
                </a:lnTo>
                <a:lnTo>
                  <a:pt x="140" y="736"/>
                </a:lnTo>
                <a:lnTo>
                  <a:pt x="140" y="592"/>
                </a:lnTo>
                <a:cubicBezTo>
                  <a:pt x="140" y="581"/>
                  <a:pt x="131" y="571"/>
                  <a:pt x="119" y="571"/>
                </a:cubicBezTo>
                <a:cubicBezTo>
                  <a:pt x="107" y="571"/>
                  <a:pt x="98" y="581"/>
                  <a:pt x="98" y="592"/>
                </a:cubicBezTo>
                <a:lnTo>
                  <a:pt x="98" y="736"/>
                </a:lnTo>
                <a:lnTo>
                  <a:pt x="93" y="736"/>
                </a:lnTo>
                <a:cubicBezTo>
                  <a:pt x="65" y="736"/>
                  <a:pt x="43" y="758"/>
                  <a:pt x="43" y="785"/>
                </a:cubicBezTo>
                <a:lnTo>
                  <a:pt x="43" y="829"/>
                </a:lnTo>
                <a:cubicBezTo>
                  <a:pt x="43" y="856"/>
                  <a:pt x="65" y="879"/>
                  <a:pt x="93" y="879"/>
                </a:cubicBezTo>
                <a:lnTo>
                  <a:pt x="98" y="879"/>
                </a:lnTo>
                <a:lnTo>
                  <a:pt x="98" y="1247"/>
                </a:lnTo>
                <a:lnTo>
                  <a:pt x="77" y="1247"/>
                </a:lnTo>
                <a:cubicBezTo>
                  <a:pt x="37" y="1247"/>
                  <a:pt x="5" y="1279"/>
                  <a:pt x="5" y="1319"/>
                </a:cubicBezTo>
                <a:lnTo>
                  <a:pt x="5" y="1370"/>
                </a:lnTo>
                <a:cubicBezTo>
                  <a:pt x="5" y="1387"/>
                  <a:pt x="19" y="1401"/>
                  <a:pt x="36" y="1401"/>
                </a:cubicBezTo>
                <a:lnTo>
                  <a:pt x="298" y="1401"/>
                </a:lnTo>
                <a:cubicBezTo>
                  <a:pt x="315" y="1401"/>
                  <a:pt x="329" y="1387"/>
                  <a:pt x="329" y="1370"/>
                </a:cubicBezTo>
                <a:lnTo>
                  <a:pt x="329" y="1319"/>
                </a:lnTo>
                <a:cubicBezTo>
                  <a:pt x="329" y="1279"/>
                  <a:pt x="297" y="1247"/>
                  <a:pt x="256" y="1247"/>
                </a:cubicBezTo>
                <a:lnTo>
                  <a:pt x="236" y="1247"/>
                </a:lnTo>
                <a:lnTo>
                  <a:pt x="236" y="879"/>
                </a:lnTo>
                <a:lnTo>
                  <a:pt x="241" y="879"/>
                </a:lnTo>
                <a:cubicBezTo>
                  <a:pt x="268" y="879"/>
                  <a:pt x="290" y="856"/>
                  <a:pt x="290" y="829"/>
                </a:cubicBezTo>
                <a:lnTo>
                  <a:pt x="290" y="785"/>
                </a:lnTo>
                <a:cubicBezTo>
                  <a:pt x="290" y="758"/>
                  <a:pt x="268" y="736"/>
                  <a:pt x="241" y="736"/>
                </a:cubicBezTo>
                <a:lnTo>
                  <a:pt x="236" y="736"/>
                </a:lnTo>
                <a:lnTo>
                  <a:pt x="236" y="581"/>
                </a:lnTo>
                <a:lnTo>
                  <a:pt x="272" y="581"/>
                </a:lnTo>
                <a:cubicBezTo>
                  <a:pt x="310" y="653"/>
                  <a:pt x="365" y="716"/>
                  <a:pt x="432" y="763"/>
                </a:cubicBezTo>
                <a:cubicBezTo>
                  <a:pt x="519" y="824"/>
                  <a:pt x="622" y="857"/>
                  <a:pt x="728" y="857"/>
                </a:cubicBezTo>
                <a:cubicBezTo>
                  <a:pt x="834" y="857"/>
                  <a:pt x="936" y="825"/>
                  <a:pt x="1023" y="764"/>
                </a:cubicBezTo>
                <a:cubicBezTo>
                  <a:pt x="1091" y="717"/>
                  <a:pt x="1146" y="654"/>
                  <a:pt x="1185" y="581"/>
                </a:cubicBezTo>
                <a:lnTo>
                  <a:pt x="1221" y="581"/>
                </a:lnTo>
                <a:lnTo>
                  <a:pt x="1221" y="736"/>
                </a:lnTo>
                <a:lnTo>
                  <a:pt x="1216" y="736"/>
                </a:lnTo>
                <a:cubicBezTo>
                  <a:pt x="1188" y="736"/>
                  <a:pt x="1166" y="758"/>
                  <a:pt x="1166" y="785"/>
                </a:cubicBezTo>
                <a:lnTo>
                  <a:pt x="1166" y="829"/>
                </a:lnTo>
                <a:cubicBezTo>
                  <a:pt x="1166" y="856"/>
                  <a:pt x="1188" y="879"/>
                  <a:pt x="1216" y="879"/>
                </a:cubicBezTo>
                <a:lnTo>
                  <a:pt x="1221" y="879"/>
                </a:lnTo>
                <a:lnTo>
                  <a:pt x="1221" y="1247"/>
                </a:lnTo>
                <a:lnTo>
                  <a:pt x="1200" y="1247"/>
                </a:lnTo>
                <a:cubicBezTo>
                  <a:pt x="1160" y="1247"/>
                  <a:pt x="1127" y="1279"/>
                  <a:pt x="1127" y="1319"/>
                </a:cubicBezTo>
                <a:lnTo>
                  <a:pt x="1127" y="1370"/>
                </a:lnTo>
                <a:cubicBezTo>
                  <a:pt x="1127" y="1387"/>
                  <a:pt x="1142" y="1401"/>
                  <a:pt x="1159" y="1401"/>
                </a:cubicBezTo>
                <a:lnTo>
                  <a:pt x="1421" y="1401"/>
                </a:lnTo>
                <a:cubicBezTo>
                  <a:pt x="1438" y="1401"/>
                  <a:pt x="1452" y="1387"/>
                  <a:pt x="1452" y="1370"/>
                </a:cubicBezTo>
                <a:lnTo>
                  <a:pt x="1452" y="1319"/>
                </a:lnTo>
                <a:cubicBezTo>
                  <a:pt x="1452" y="1279"/>
                  <a:pt x="1419" y="1247"/>
                  <a:pt x="1379" y="12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211" name="Google Shape;875;p45">
            <a:extLst>
              <a:ext uri="{FF2B5EF4-FFF2-40B4-BE49-F238E27FC236}">
                <a16:creationId xmlns:a16="http://schemas.microsoft.com/office/drawing/2014/main" id="{22262B74-C0D4-4500-A94A-1BBBF5E316A6}"/>
              </a:ext>
            </a:extLst>
          </p:cNvPr>
          <p:cNvGrpSpPr/>
          <p:nvPr/>
        </p:nvGrpSpPr>
        <p:grpSpPr>
          <a:xfrm>
            <a:off x="872404" y="2108702"/>
            <a:ext cx="473783" cy="426603"/>
            <a:chOff x="1474024" y="2710649"/>
            <a:chExt cx="473783" cy="426603"/>
          </a:xfrm>
        </p:grpSpPr>
        <p:sp>
          <p:nvSpPr>
            <p:cNvPr id="212" name="Google Shape;876;p45">
              <a:extLst>
                <a:ext uri="{FF2B5EF4-FFF2-40B4-BE49-F238E27FC236}">
                  <a16:creationId xmlns:a16="http://schemas.microsoft.com/office/drawing/2014/main" id="{FEC0F28B-BF2D-45C3-8116-FDD9F3EAB510}"/>
                </a:ext>
              </a:extLst>
            </p:cNvPr>
            <p:cNvSpPr/>
            <p:nvPr/>
          </p:nvSpPr>
          <p:spPr>
            <a:xfrm>
              <a:off x="1474024" y="2893199"/>
              <a:ext cx="201423" cy="174741"/>
            </a:xfrm>
            <a:custGeom>
              <a:avLst/>
              <a:gdLst/>
              <a:ahLst/>
              <a:cxnLst/>
              <a:rect l="l" t="t" r="r" b="b"/>
              <a:pathLst>
                <a:path w="619" h="537" extrusionOk="0">
                  <a:moveTo>
                    <a:pt x="183" y="136"/>
                  </a:moveTo>
                  <a:lnTo>
                    <a:pt x="183" y="239"/>
                  </a:lnTo>
                  <a:cubicBezTo>
                    <a:pt x="183" y="250"/>
                    <a:pt x="192" y="260"/>
                    <a:pt x="204" y="260"/>
                  </a:cubicBezTo>
                  <a:cubicBezTo>
                    <a:pt x="216" y="260"/>
                    <a:pt x="225" y="250"/>
                    <a:pt x="225" y="239"/>
                  </a:cubicBezTo>
                  <a:lnTo>
                    <a:pt x="225" y="136"/>
                  </a:lnTo>
                  <a:lnTo>
                    <a:pt x="435" y="136"/>
                  </a:lnTo>
                  <a:lnTo>
                    <a:pt x="435" y="398"/>
                  </a:lnTo>
                  <a:lnTo>
                    <a:pt x="225" y="398"/>
                  </a:lnTo>
                  <a:lnTo>
                    <a:pt x="225" y="329"/>
                  </a:lnTo>
                  <a:cubicBezTo>
                    <a:pt x="225" y="317"/>
                    <a:pt x="216" y="308"/>
                    <a:pt x="204" y="308"/>
                  </a:cubicBezTo>
                  <a:cubicBezTo>
                    <a:pt x="192" y="308"/>
                    <a:pt x="183" y="317"/>
                    <a:pt x="183" y="329"/>
                  </a:cubicBezTo>
                  <a:lnTo>
                    <a:pt x="183" y="398"/>
                  </a:lnTo>
                  <a:lnTo>
                    <a:pt x="42" y="398"/>
                  </a:lnTo>
                  <a:lnTo>
                    <a:pt x="42" y="136"/>
                  </a:lnTo>
                  <a:lnTo>
                    <a:pt x="183" y="136"/>
                  </a:lnTo>
                  <a:moveTo>
                    <a:pt x="598" y="43"/>
                  </a:moveTo>
                  <a:cubicBezTo>
                    <a:pt x="609" y="43"/>
                    <a:pt x="619" y="33"/>
                    <a:pt x="619" y="22"/>
                  </a:cubicBezTo>
                  <a:cubicBezTo>
                    <a:pt x="619" y="10"/>
                    <a:pt x="609" y="0"/>
                    <a:pt x="598" y="0"/>
                  </a:cubicBezTo>
                  <a:lnTo>
                    <a:pt x="41" y="0"/>
                  </a:lnTo>
                  <a:cubicBezTo>
                    <a:pt x="18" y="0"/>
                    <a:pt x="0" y="19"/>
                    <a:pt x="0" y="41"/>
                  </a:cubicBezTo>
                  <a:lnTo>
                    <a:pt x="0" y="496"/>
                  </a:lnTo>
                  <a:cubicBezTo>
                    <a:pt x="0" y="519"/>
                    <a:pt x="18" y="537"/>
                    <a:pt x="41" y="537"/>
                  </a:cubicBezTo>
                  <a:lnTo>
                    <a:pt x="598" y="537"/>
                  </a:lnTo>
                  <a:cubicBezTo>
                    <a:pt x="609" y="537"/>
                    <a:pt x="619" y="528"/>
                    <a:pt x="619" y="516"/>
                  </a:cubicBezTo>
                  <a:cubicBezTo>
                    <a:pt x="619" y="504"/>
                    <a:pt x="609" y="495"/>
                    <a:pt x="598" y="495"/>
                  </a:cubicBezTo>
                  <a:lnTo>
                    <a:pt x="42" y="495"/>
                  </a:lnTo>
                  <a:lnTo>
                    <a:pt x="42" y="440"/>
                  </a:lnTo>
                  <a:lnTo>
                    <a:pt x="598" y="440"/>
                  </a:lnTo>
                  <a:cubicBezTo>
                    <a:pt x="609" y="440"/>
                    <a:pt x="619" y="431"/>
                    <a:pt x="619" y="419"/>
                  </a:cubicBezTo>
                  <a:cubicBezTo>
                    <a:pt x="619" y="407"/>
                    <a:pt x="609" y="398"/>
                    <a:pt x="598" y="398"/>
                  </a:cubicBezTo>
                  <a:lnTo>
                    <a:pt x="478" y="398"/>
                  </a:lnTo>
                  <a:lnTo>
                    <a:pt x="478" y="136"/>
                  </a:lnTo>
                  <a:lnTo>
                    <a:pt x="598" y="136"/>
                  </a:lnTo>
                  <a:cubicBezTo>
                    <a:pt x="609" y="136"/>
                    <a:pt x="619" y="127"/>
                    <a:pt x="619" y="115"/>
                  </a:cubicBezTo>
                  <a:cubicBezTo>
                    <a:pt x="619" y="104"/>
                    <a:pt x="609" y="94"/>
                    <a:pt x="598" y="94"/>
                  </a:cubicBezTo>
                  <a:lnTo>
                    <a:pt x="42" y="94"/>
                  </a:lnTo>
                  <a:lnTo>
                    <a:pt x="42" y="43"/>
                  </a:lnTo>
                  <a:lnTo>
                    <a:pt x="598" y="4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3" name="Google Shape;877;p45">
              <a:extLst>
                <a:ext uri="{FF2B5EF4-FFF2-40B4-BE49-F238E27FC236}">
                  <a16:creationId xmlns:a16="http://schemas.microsoft.com/office/drawing/2014/main" id="{6DF19482-3D5F-4FCA-B66F-F9503E4093E3}"/>
                </a:ext>
              </a:extLst>
            </p:cNvPr>
            <p:cNvSpPr/>
            <p:nvPr/>
          </p:nvSpPr>
          <p:spPr>
            <a:xfrm>
              <a:off x="1746385" y="2893199"/>
              <a:ext cx="201423" cy="174741"/>
            </a:xfrm>
            <a:custGeom>
              <a:avLst/>
              <a:gdLst/>
              <a:ahLst/>
              <a:cxnLst/>
              <a:rect l="l" t="t" r="r" b="b"/>
              <a:pathLst>
                <a:path w="619" h="537" extrusionOk="0">
                  <a:moveTo>
                    <a:pt x="436" y="136"/>
                  </a:moveTo>
                  <a:lnTo>
                    <a:pt x="577" y="136"/>
                  </a:lnTo>
                  <a:lnTo>
                    <a:pt x="577" y="398"/>
                  </a:lnTo>
                  <a:lnTo>
                    <a:pt x="436" y="398"/>
                  </a:lnTo>
                  <a:lnTo>
                    <a:pt x="436" y="136"/>
                  </a:lnTo>
                  <a:moveTo>
                    <a:pt x="184" y="136"/>
                  </a:moveTo>
                  <a:lnTo>
                    <a:pt x="394" y="136"/>
                  </a:lnTo>
                  <a:lnTo>
                    <a:pt x="394" y="398"/>
                  </a:lnTo>
                  <a:lnTo>
                    <a:pt x="184" y="398"/>
                  </a:lnTo>
                  <a:lnTo>
                    <a:pt x="184" y="136"/>
                  </a:lnTo>
                  <a:moveTo>
                    <a:pt x="578" y="0"/>
                  </a:moveTo>
                  <a:lnTo>
                    <a:pt x="21" y="0"/>
                  </a:lnTo>
                  <a:cubicBezTo>
                    <a:pt x="10" y="0"/>
                    <a:pt x="0" y="10"/>
                    <a:pt x="0" y="22"/>
                  </a:cubicBezTo>
                  <a:cubicBezTo>
                    <a:pt x="0" y="33"/>
                    <a:pt x="10" y="43"/>
                    <a:pt x="21" y="43"/>
                  </a:cubicBezTo>
                  <a:lnTo>
                    <a:pt x="577" y="43"/>
                  </a:lnTo>
                  <a:lnTo>
                    <a:pt x="577" y="94"/>
                  </a:lnTo>
                  <a:lnTo>
                    <a:pt x="21" y="94"/>
                  </a:lnTo>
                  <a:cubicBezTo>
                    <a:pt x="10" y="94"/>
                    <a:pt x="0" y="104"/>
                    <a:pt x="0" y="115"/>
                  </a:cubicBezTo>
                  <a:cubicBezTo>
                    <a:pt x="0" y="127"/>
                    <a:pt x="10" y="136"/>
                    <a:pt x="21" y="136"/>
                  </a:cubicBezTo>
                  <a:lnTo>
                    <a:pt x="141" y="136"/>
                  </a:lnTo>
                  <a:lnTo>
                    <a:pt x="141" y="398"/>
                  </a:lnTo>
                  <a:lnTo>
                    <a:pt x="21" y="398"/>
                  </a:lnTo>
                  <a:cubicBezTo>
                    <a:pt x="10" y="398"/>
                    <a:pt x="0" y="407"/>
                    <a:pt x="0" y="419"/>
                  </a:cubicBezTo>
                  <a:cubicBezTo>
                    <a:pt x="0" y="431"/>
                    <a:pt x="10" y="440"/>
                    <a:pt x="21" y="440"/>
                  </a:cubicBezTo>
                  <a:lnTo>
                    <a:pt x="577" y="440"/>
                  </a:lnTo>
                  <a:lnTo>
                    <a:pt x="577" y="495"/>
                  </a:lnTo>
                  <a:lnTo>
                    <a:pt x="464" y="495"/>
                  </a:lnTo>
                  <a:cubicBezTo>
                    <a:pt x="452" y="495"/>
                    <a:pt x="442" y="504"/>
                    <a:pt x="442" y="516"/>
                  </a:cubicBezTo>
                  <a:cubicBezTo>
                    <a:pt x="442" y="528"/>
                    <a:pt x="452" y="537"/>
                    <a:pt x="464" y="537"/>
                  </a:cubicBezTo>
                  <a:lnTo>
                    <a:pt x="578" y="537"/>
                  </a:lnTo>
                  <a:cubicBezTo>
                    <a:pt x="601" y="537"/>
                    <a:pt x="619" y="519"/>
                    <a:pt x="619" y="496"/>
                  </a:cubicBezTo>
                  <a:lnTo>
                    <a:pt x="619" y="41"/>
                  </a:lnTo>
                  <a:cubicBezTo>
                    <a:pt x="619" y="19"/>
                    <a:pt x="601" y="0"/>
                    <a:pt x="578"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4" name="Google Shape;878;p45">
              <a:extLst>
                <a:ext uri="{FF2B5EF4-FFF2-40B4-BE49-F238E27FC236}">
                  <a16:creationId xmlns:a16="http://schemas.microsoft.com/office/drawing/2014/main" id="{33DEB912-0CF5-42E1-9FD5-E69D14627852}"/>
                </a:ext>
              </a:extLst>
            </p:cNvPr>
            <p:cNvSpPr/>
            <p:nvPr/>
          </p:nvSpPr>
          <p:spPr>
            <a:xfrm>
              <a:off x="1746385" y="3054274"/>
              <a:ext cx="128208" cy="13667"/>
            </a:xfrm>
            <a:custGeom>
              <a:avLst/>
              <a:gdLst/>
              <a:ahLst/>
              <a:cxnLst/>
              <a:rect l="l" t="t" r="r" b="b"/>
              <a:pathLst>
                <a:path w="394" h="42" extrusionOk="0">
                  <a:moveTo>
                    <a:pt x="373" y="0"/>
                  </a:moveTo>
                  <a:lnTo>
                    <a:pt x="21" y="0"/>
                  </a:lnTo>
                  <a:cubicBezTo>
                    <a:pt x="10" y="0"/>
                    <a:pt x="0" y="9"/>
                    <a:pt x="0" y="21"/>
                  </a:cubicBezTo>
                  <a:cubicBezTo>
                    <a:pt x="0" y="33"/>
                    <a:pt x="10" y="42"/>
                    <a:pt x="21" y="42"/>
                  </a:cubicBezTo>
                  <a:lnTo>
                    <a:pt x="373" y="42"/>
                  </a:lnTo>
                  <a:cubicBezTo>
                    <a:pt x="385" y="42"/>
                    <a:pt x="394" y="33"/>
                    <a:pt x="394" y="21"/>
                  </a:cubicBezTo>
                  <a:cubicBezTo>
                    <a:pt x="394" y="9"/>
                    <a:pt x="385" y="0"/>
                    <a:pt x="37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5" name="Google Shape;879;p45">
              <a:extLst>
                <a:ext uri="{FF2B5EF4-FFF2-40B4-BE49-F238E27FC236}">
                  <a16:creationId xmlns:a16="http://schemas.microsoft.com/office/drawing/2014/main" id="{64E59F02-A383-4870-978D-5BD1927F5298}"/>
                </a:ext>
              </a:extLst>
            </p:cNvPr>
            <p:cNvSpPr/>
            <p:nvPr/>
          </p:nvSpPr>
          <p:spPr>
            <a:xfrm>
              <a:off x="1635423" y="2710649"/>
              <a:ext cx="152613" cy="426603"/>
            </a:xfrm>
            <a:custGeom>
              <a:avLst/>
              <a:gdLst/>
              <a:ahLst/>
              <a:cxnLst/>
              <a:rect l="l" t="t" r="r" b="b"/>
              <a:pathLst>
                <a:path w="469" h="1311" extrusionOk="0">
                  <a:moveTo>
                    <a:pt x="234" y="358"/>
                  </a:moveTo>
                  <a:cubicBezTo>
                    <a:pt x="226" y="358"/>
                    <a:pt x="218" y="360"/>
                    <a:pt x="210" y="364"/>
                  </a:cubicBezTo>
                  <a:lnTo>
                    <a:pt x="127" y="407"/>
                  </a:lnTo>
                  <a:cubicBezTo>
                    <a:pt x="122" y="410"/>
                    <a:pt x="118" y="408"/>
                    <a:pt x="116" y="407"/>
                  </a:cubicBezTo>
                  <a:cubicBezTo>
                    <a:pt x="115" y="406"/>
                    <a:pt x="111" y="402"/>
                    <a:pt x="112" y="397"/>
                  </a:cubicBezTo>
                  <a:lnTo>
                    <a:pt x="128" y="304"/>
                  </a:lnTo>
                  <a:cubicBezTo>
                    <a:pt x="131" y="287"/>
                    <a:pt x="125" y="270"/>
                    <a:pt x="113" y="258"/>
                  </a:cubicBezTo>
                  <a:lnTo>
                    <a:pt x="46" y="192"/>
                  </a:lnTo>
                  <a:cubicBezTo>
                    <a:pt x="42" y="188"/>
                    <a:pt x="42" y="183"/>
                    <a:pt x="43" y="182"/>
                  </a:cubicBezTo>
                  <a:cubicBezTo>
                    <a:pt x="44" y="180"/>
                    <a:pt x="46" y="175"/>
                    <a:pt x="51" y="175"/>
                  </a:cubicBezTo>
                  <a:lnTo>
                    <a:pt x="144" y="161"/>
                  </a:lnTo>
                  <a:cubicBezTo>
                    <a:pt x="161" y="159"/>
                    <a:pt x="176" y="148"/>
                    <a:pt x="184" y="132"/>
                  </a:cubicBezTo>
                  <a:lnTo>
                    <a:pt x="225" y="48"/>
                  </a:lnTo>
                  <a:cubicBezTo>
                    <a:pt x="228" y="43"/>
                    <a:pt x="232" y="42"/>
                    <a:pt x="234" y="42"/>
                  </a:cubicBezTo>
                  <a:cubicBezTo>
                    <a:pt x="236" y="42"/>
                    <a:pt x="241" y="43"/>
                    <a:pt x="244" y="48"/>
                  </a:cubicBezTo>
                  <a:lnTo>
                    <a:pt x="285" y="132"/>
                  </a:lnTo>
                  <a:cubicBezTo>
                    <a:pt x="293" y="148"/>
                    <a:pt x="308" y="159"/>
                    <a:pt x="325" y="161"/>
                  </a:cubicBezTo>
                  <a:lnTo>
                    <a:pt x="418" y="175"/>
                  </a:lnTo>
                  <a:cubicBezTo>
                    <a:pt x="423" y="175"/>
                    <a:pt x="425" y="180"/>
                    <a:pt x="426" y="182"/>
                  </a:cubicBezTo>
                  <a:cubicBezTo>
                    <a:pt x="427" y="183"/>
                    <a:pt x="427" y="188"/>
                    <a:pt x="423" y="192"/>
                  </a:cubicBezTo>
                  <a:lnTo>
                    <a:pt x="356" y="258"/>
                  </a:lnTo>
                  <a:cubicBezTo>
                    <a:pt x="344" y="270"/>
                    <a:pt x="338" y="287"/>
                    <a:pt x="341" y="304"/>
                  </a:cubicBezTo>
                  <a:lnTo>
                    <a:pt x="357" y="397"/>
                  </a:lnTo>
                  <a:cubicBezTo>
                    <a:pt x="358" y="402"/>
                    <a:pt x="354" y="406"/>
                    <a:pt x="353" y="407"/>
                  </a:cubicBezTo>
                  <a:cubicBezTo>
                    <a:pt x="351" y="408"/>
                    <a:pt x="347" y="410"/>
                    <a:pt x="342" y="407"/>
                  </a:cubicBezTo>
                  <a:lnTo>
                    <a:pt x="259" y="364"/>
                  </a:lnTo>
                  <a:cubicBezTo>
                    <a:pt x="251" y="360"/>
                    <a:pt x="243" y="358"/>
                    <a:pt x="234" y="358"/>
                  </a:cubicBezTo>
                  <a:moveTo>
                    <a:pt x="347" y="451"/>
                  </a:moveTo>
                  <a:cubicBezTo>
                    <a:pt x="358" y="451"/>
                    <a:pt x="368" y="448"/>
                    <a:pt x="378" y="441"/>
                  </a:cubicBezTo>
                  <a:cubicBezTo>
                    <a:pt x="394" y="429"/>
                    <a:pt x="402" y="409"/>
                    <a:pt x="399" y="389"/>
                  </a:cubicBezTo>
                  <a:lnTo>
                    <a:pt x="383" y="297"/>
                  </a:lnTo>
                  <a:cubicBezTo>
                    <a:pt x="382" y="294"/>
                    <a:pt x="384" y="290"/>
                    <a:pt x="386" y="288"/>
                  </a:cubicBezTo>
                  <a:lnTo>
                    <a:pt x="453" y="223"/>
                  </a:lnTo>
                  <a:cubicBezTo>
                    <a:pt x="467" y="209"/>
                    <a:pt x="473" y="188"/>
                    <a:pt x="466" y="168"/>
                  </a:cubicBezTo>
                  <a:cubicBezTo>
                    <a:pt x="460" y="149"/>
                    <a:pt x="444" y="135"/>
                    <a:pt x="424" y="132"/>
                  </a:cubicBezTo>
                  <a:lnTo>
                    <a:pt x="331" y="119"/>
                  </a:lnTo>
                  <a:cubicBezTo>
                    <a:pt x="328" y="119"/>
                    <a:pt x="325" y="116"/>
                    <a:pt x="323" y="113"/>
                  </a:cubicBezTo>
                  <a:lnTo>
                    <a:pt x="282" y="29"/>
                  </a:lnTo>
                  <a:cubicBezTo>
                    <a:pt x="273" y="11"/>
                    <a:pt x="255" y="0"/>
                    <a:pt x="234" y="0"/>
                  </a:cubicBezTo>
                  <a:cubicBezTo>
                    <a:pt x="214" y="0"/>
                    <a:pt x="196" y="11"/>
                    <a:pt x="187" y="29"/>
                  </a:cubicBezTo>
                  <a:lnTo>
                    <a:pt x="146" y="113"/>
                  </a:lnTo>
                  <a:cubicBezTo>
                    <a:pt x="144" y="116"/>
                    <a:pt x="141" y="119"/>
                    <a:pt x="138" y="119"/>
                  </a:cubicBezTo>
                  <a:lnTo>
                    <a:pt x="45" y="132"/>
                  </a:lnTo>
                  <a:cubicBezTo>
                    <a:pt x="25" y="135"/>
                    <a:pt x="9" y="149"/>
                    <a:pt x="3" y="168"/>
                  </a:cubicBezTo>
                  <a:cubicBezTo>
                    <a:pt x="-4" y="188"/>
                    <a:pt x="1" y="209"/>
                    <a:pt x="16" y="223"/>
                  </a:cubicBezTo>
                  <a:lnTo>
                    <a:pt x="83" y="288"/>
                  </a:lnTo>
                  <a:cubicBezTo>
                    <a:pt x="85" y="290"/>
                    <a:pt x="87" y="294"/>
                    <a:pt x="86" y="297"/>
                  </a:cubicBezTo>
                  <a:lnTo>
                    <a:pt x="70" y="389"/>
                  </a:lnTo>
                  <a:cubicBezTo>
                    <a:pt x="67" y="409"/>
                    <a:pt x="75" y="429"/>
                    <a:pt x="91" y="441"/>
                  </a:cubicBezTo>
                  <a:cubicBezTo>
                    <a:pt x="108" y="453"/>
                    <a:pt x="129" y="454"/>
                    <a:pt x="147" y="445"/>
                  </a:cubicBezTo>
                  <a:lnTo>
                    <a:pt x="165" y="435"/>
                  </a:lnTo>
                  <a:lnTo>
                    <a:pt x="165" y="1264"/>
                  </a:lnTo>
                  <a:cubicBezTo>
                    <a:pt x="165" y="1290"/>
                    <a:pt x="186" y="1311"/>
                    <a:pt x="212" y="1311"/>
                  </a:cubicBezTo>
                  <a:lnTo>
                    <a:pt x="252" y="1311"/>
                  </a:lnTo>
                  <a:cubicBezTo>
                    <a:pt x="278" y="1311"/>
                    <a:pt x="299" y="1290"/>
                    <a:pt x="299" y="1264"/>
                  </a:cubicBezTo>
                  <a:lnTo>
                    <a:pt x="299" y="628"/>
                  </a:lnTo>
                  <a:cubicBezTo>
                    <a:pt x="299" y="616"/>
                    <a:pt x="289" y="607"/>
                    <a:pt x="277" y="607"/>
                  </a:cubicBezTo>
                  <a:cubicBezTo>
                    <a:pt x="266" y="607"/>
                    <a:pt x="256" y="616"/>
                    <a:pt x="256" y="628"/>
                  </a:cubicBezTo>
                  <a:lnTo>
                    <a:pt x="256" y="1264"/>
                  </a:lnTo>
                  <a:cubicBezTo>
                    <a:pt x="256" y="1266"/>
                    <a:pt x="254" y="1268"/>
                    <a:pt x="252" y="1268"/>
                  </a:cubicBezTo>
                  <a:lnTo>
                    <a:pt x="212" y="1268"/>
                  </a:lnTo>
                  <a:cubicBezTo>
                    <a:pt x="210" y="1268"/>
                    <a:pt x="208" y="1266"/>
                    <a:pt x="208" y="1264"/>
                  </a:cubicBezTo>
                  <a:lnTo>
                    <a:pt x="208" y="413"/>
                  </a:lnTo>
                  <a:lnTo>
                    <a:pt x="230" y="402"/>
                  </a:lnTo>
                  <a:cubicBezTo>
                    <a:pt x="233" y="400"/>
                    <a:pt x="236" y="400"/>
                    <a:pt x="239" y="402"/>
                  </a:cubicBezTo>
                  <a:lnTo>
                    <a:pt x="256" y="410"/>
                  </a:lnTo>
                  <a:lnTo>
                    <a:pt x="256" y="537"/>
                  </a:lnTo>
                  <a:cubicBezTo>
                    <a:pt x="256" y="549"/>
                    <a:pt x="266" y="558"/>
                    <a:pt x="277" y="558"/>
                  </a:cubicBezTo>
                  <a:cubicBezTo>
                    <a:pt x="289" y="558"/>
                    <a:pt x="299" y="549"/>
                    <a:pt x="299" y="537"/>
                  </a:cubicBezTo>
                  <a:lnTo>
                    <a:pt x="299" y="433"/>
                  </a:lnTo>
                  <a:lnTo>
                    <a:pt x="322" y="445"/>
                  </a:lnTo>
                  <a:cubicBezTo>
                    <a:pt x="330" y="449"/>
                    <a:pt x="338" y="451"/>
                    <a:pt x="347" y="45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6" name="Google Shape;880;p45">
              <a:extLst>
                <a:ext uri="{FF2B5EF4-FFF2-40B4-BE49-F238E27FC236}">
                  <a16:creationId xmlns:a16="http://schemas.microsoft.com/office/drawing/2014/main" id="{47B04C9D-F93E-4ACA-9C0A-87736A81B6C5}"/>
                </a:ext>
              </a:extLst>
            </p:cNvPr>
            <p:cNvSpPr/>
            <p:nvPr/>
          </p:nvSpPr>
          <p:spPr>
            <a:xfrm>
              <a:off x="1822203" y="2778983"/>
              <a:ext cx="25056" cy="13992"/>
            </a:xfrm>
            <a:custGeom>
              <a:avLst/>
              <a:gdLst/>
              <a:ahLst/>
              <a:cxnLst/>
              <a:rect l="l" t="t" r="r" b="b"/>
              <a:pathLst>
                <a:path w="77" h="43" extrusionOk="0">
                  <a:moveTo>
                    <a:pt x="0" y="22"/>
                  </a:moveTo>
                  <a:cubicBezTo>
                    <a:pt x="0" y="33"/>
                    <a:pt x="10" y="43"/>
                    <a:pt x="21" y="43"/>
                  </a:cubicBezTo>
                  <a:lnTo>
                    <a:pt x="56" y="43"/>
                  </a:lnTo>
                  <a:cubicBezTo>
                    <a:pt x="68" y="43"/>
                    <a:pt x="77" y="33"/>
                    <a:pt x="77" y="22"/>
                  </a:cubicBezTo>
                  <a:cubicBezTo>
                    <a:pt x="77" y="10"/>
                    <a:pt x="68" y="0"/>
                    <a:pt x="56" y="0"/>
                  </a:cubicBezTo>
                  <a:lnTo>
                    <a:pt x="21" y="0"/>
                  </a:lnTo>
                  <a:cubicBezTo>
                    <a:pt x="10" y="0"/>
                    <a:pt x="0" y="10"/>
                    <a:pt x="0"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7" name="Google Shape;881;p45">
              <a:extLst>
                <a:ext uri="{FF2B5EF4-FFF2-40B4-BE49-F238E27FC236}">
                  <a16:creationId xmlns:a16="http://schemas.microsoft.com/office/drawing/2014/main" id="{E78C7A51-502F-44CC-AA21-7B8434727104}"/>
                </a:ext>
              </a:extLst>
            </p:cNvPr>
            <p:cNvSpPr/>
            <p:nvPr/>
          </p:nvSpPr>
          <p:spPr>
            <a:xfrm>
              <a:off x="1807560" y="2717157"/>
              <a:ext cx="23429" cy="19524"/>
            </a:xfrm>
            <a:custGeom>
              <a:avLst/>
              <a:gdLst/>
              <a:ahLst/>
              <a:cxnLst/>
              <a:rect l="l" t="t" r="r" b="b"/>
              <a:pathLst>
                <a:path w="72" h="60" extrusionOk="0">
                  <a:moveTo>
                    <a:pt x="21" y="60"/>
                  </a:moveTo>
                  <a:cubicBezTo>
                    <a:pt x="25" y="60"/>
                    <a:pt x="29" y="59"/>
                    <a:pt x="32" y="57"/>
                  </a:cubicBezTo>
                  <a:lnTo>
                    <a:pt x="62" y="39"/>
                  </a:lnTo>
                  <a:cubicBezTo>
                    <a:pt x="72" y="33"/>
                    <a:pt x="75" y="20"/>
                    <a:pt x="69" y="10"/>
                  </a:cubicBezTo>
                  <a:cubicBezTo>
                    <a:pt x="64" y="0"/>
                    <a:pt x="50" y="-3"/>
                    <a:pt x="40" y="3"/>
                  </a:cubicBezTo>
                  <a:lnTo>
                    <a:pt x="11" y="20"/>
                  </a:lnTo>
                  <a:cubicBezTo>
                    <a:pt x="0" y="26"/>
                    <a:pt x="-3" y="39"/>
                    <a:pt x="3" y="49"/>
                  </a:cubicBezTo>
                  <a:cubicBezTo>
                    <a:pt x="7" y="56"/>
                    <a:pt x="14" y="60"/>
                    <a:pt x="21" y="6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8" name="Google Shape;882;p45">
              <a:extLst>
                <a:ext uri="{FF2B5EF4-FFF2-40B4-BE49-F238E27FC236}">
                  <a16:creationId xmlns:a16="http://schemas.microsoft.com/office/drawing/2014/main" id="{AE4B872A-B5B9-40AC-8434-27D589B0DC4F}"/>
                </a:ext>
              </a:extLst>
            </p:cNvPr>
            <p:cNvSpPr/>
            <p:nvPr/>
          </p:nvSpPr>
          <p:spPr>
            <a:xfrm>
              <a:off x="1807560" y="2835278"/>
              <a:ext cx="23429" cy="19524"/>
            </a:xfrm>
            <a:custGeom>
              <a:avLst/>
              <a:gdLst/>
              <a:ahLst/>
              <a:cxnLst/>
              <a:rect l="l" t="t" r="r" b="b"/>
              <a:pathLst>
                <a:path w="72" h="60" extrusionOk="0">
                  <a:moveTo>
                    <a:pt x="11" y="40"/>
                  </a:moveTo>
                  <a:lnTo>
                    <a:pt x="40" y="57"/>
                  </a:lnTo>
                  <a:cubicBezTo>
                    <a:pt x="44" y="59"/>
                    <a:pt x="47" y="60"/>
                    <a:pt x="51" y="60"/>
                  </a:cubicBezTo>
                  <a:cubicBezTo>
                    <a:pt x="58" y="60"/>
                    <a:pt x="66" y="57"/>
                    <a:pt x="69" y="50"/>
                  </a:cubicBezTo>
                  <a:cubicBezTo>
                    <a:pt x="75" y="40"/>
                    <a:pt x="72" y="27"/>
                    <a:pt x="62" y="21"/>
                  </a:cubicBezTo>
                  <a:lnTo>
                    <a:pt x="32" y="3"/>
                  </a:lnTo>
                  <a:cubicBezTo>
                    <a:pt x="22" y="-3"/>
                    <a:pt x="9" y="1"/>
                    <a:pt x="3" y="11"/>
                  </a:cubicBezTo>
                  <a:cubicBezTo>
                    <a:pt x="-3" y="21"/>
                    <a:pt x="0" y="34"/>
                    <a:pt x="11" y="4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9" name="Google Shape;883;p45">
              <a:extLst>
                <a:ext uri="{FF2B5EF4-FFF2-40B4-BE49-F238E27FC236}">
                  <a16:creationId xmlns:a16="http://schemas.microsoft.com/office/drawing/2014/main" id="{75674A83-B70F-4122-82C9-900394F64A3E}"/>
                </a:ext>
              </a:extLst>
            </p:cNvPr>
            <p:cNvSpPr/>
            <p:nvPr/>
          </p:nvSpPr>
          <p:spPr>
            <a:xfrm>
              <a:off x="1576200" y="2778983"/>
              <a:ext cx="25056" cy="13992"/>
            </a:xfrm>
            <a:custGeom>
              <a:avLst/>
              <a:gdLst/>
              <a:ahLst/>
              <a:cxnLst/>
              <a:rect l="l" t="t" r="r" b="b"/>
              <a:pathLst>
                <a:path w="77" h="43" extrusionOk="0">
                  <a:moveTo>
                    <a:pt x="21" y="43"/>
                  </a:moveTo>
                  <a:lnTo>
                    <a:pt x="55" y="43"/>
                  </a:lnTo>
                  <a:cubicBezTo>
                    <a:pt x="67" y="43"/>
                    <a:pt x="77" y="33"/>
                    <a:pt x="77" y="22"/>
                  </a:cubicBezTo>
                  <a:cubicBezTo>
                    <a:pt x="77" y="10"/>
                    <a:pt x="67" y="0"/>
                    <a:pt x="55" y="0"/>
                  </a:cubicBezTo>
                  <a:lnTo>
                    <a:pt x="21" y="0"/>
                  </a:lnTo>
                  <a:cubicBezTo>
                    <a:pt x="9" y="0"/>
                    <a:pt x="0" y="10"/>
                    <a:pt x="0" y="22"/>
                  </a:cubicBezTo>
                  <a:cubicBezTo>
                    <a:pt x="0" y="33"/>
                    <a:pt x="9" y="43"/>
                    <a:pt x="21" y="4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0" name="Google Shape;884;p45">
              <a:extLst>
                <a:ext uri="{FF2B5EF4-FFF2-40B4-BE49-F238E27FC236}">
                  <a16:creationId xmlns:a16="http://schemas.microsoft.com/office/drawing/2014/main" id="{D99843C3-852B-43C9-8162-8A9E2CD46595}"/>
                </a:ext>
              </a:extLst>
            </p:cNvPr>
            <p:cNvSpPr/>
            <p:nvPr/>
          </p:nvSpPr>
          <p:spPr>
            <a:xfrm>
              <a:off x="1592470" y="2717157"/>
              <a:ext cx="23429" cy="19524"/>
            </a:xfrm>
            <a:custGeom>
              <a:avLst/>
              <a:gdLst/>
              <a:ahLst/>
              <a:cxnLst/>
              <a:rect l="l" t="t" r="r" b="b"/>
              <a:pathLst>
                <a:path w="72" h="60" extrusionOk="0">
                  <a:moveTo>
                    <a:pt x="10" y="39"/>
                  </a:moveTo>
                  <a:lnTo>
                    <a:pt x="40" y="57"/>
                  </a:lnTo>
                  <a:cubicBezTo>
                    <a:pt x="43" y="59"/>
                    <a:pt x="47" y="60"/>
                    <a:pt x="51" y="60"/>
                  </a:cubicBezTo>
                  <a:cubicBezTo>
                    <a:pt x="58" y="60"/>
                    <a:pt x="65" y="56"/>
                    <a:pt x="69" y="49"/>
                  </a:cubicBezTo>
                  <a:cubicBezTo>
                    <a:pt x="75" y="39"/>
                    <a:pt x="71" y="26"/>
                    <a:pt x="61" y="20"/>
                  </a:cubicBezTo>
                  <a:lnTo>
                    <a:pt x="32" y="3"/>
                  </a:lnTo>
                  <a:cubicBezTo>
                    <a:pt x="21" y="-3"/>
                    <a:pt x="8" y="0"/>
                    <a:pt x="2" y="10"/>
                  </a:cubicBezTo>
                  <a:cubicBezTo>
                    <a:pt x="-3" y="20"/>
                    <a:pt x="0" y="33"/>
                    <a:pt x="10" y="3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1" name="Google Shape;885;p45">
              <a:extLst>
                <a:ext uri="{FF2B5EF4-FFF2-40B4-BE49-F238E27FC236}">
                  <a16:creationId xmlns:a16="http://schemas.microsoft.com/office/drawing/2014/main" id="{8E839A63-7C51-454D-89E5-619DC5633257}"/>
                </a:ext>
              </a:extLst>
            </p:cNvPr>
            <p:cNvSpPr/>
            <p:nvPr/>
          </p:nvSpPr>
          <p:spPr>
            <a:xfrm>
              <a:off x="1592470" y="2835278"/>
              <a:ext cx="23429" cy="19524"/>
            </a:xfrm>
            <a:custGeom>
              <a:avLst/>
              <a:gdLst/>
              <a:ahLst/>
              <a:cxnLst/>
              <a:rect l="l" t="t" r="r" b="b"/>
              <a:pathLst>
                <a:path w="72" h="60" extrusionOk="0">
                  <a:moveTo>
                    <a:pt x="40" y="3"/>
                  </a:moveTo>
                  <a:lnTo>
                    <a:pt x="10" y="21"/>
                  </a:lnTo>
                  <a:cubicBezTo>
                    <a:pt x="0" y="27"/>
                    <a:pt x="-3" y="40"/>
                    <a:pt x="2" y="50"/>
                  </a:cubicBezTo>
                  <a:cubicBezTo>
                    <a:pt x="6" y="57"/>
                    <a:pt x="14" y="60"/>
                    <a:pt x="21" y="60"/>
                  </a:cubicBezTo>
                  <a:cubicBezTo>
                    <a:pt x="24" y="60"/>
                    <a:pt x="28" y="59"/>
                    <a:pt x="32" y="57"/>
                  </a:cubicBezTo>
                  <a:lnTo>
                    <a:pt x="61" y="40"/>
                  </a:lnTo>
                  <a:cubicBezTo>
                    <a:pt x="71" y="34"/>
                    <a:pt x="75" y="21"/>
                    <a:pt x="69" y="11"/>
                  </a:cubicBezTo>
                  <a:cubicBezTo>
                    <a:pt x="63" y="1"/>
                    <a:pt x="50" y="-3"/>
                    <a:pt x="4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388" name="Google Shape;1052;p45">
            <a:extLst>
              <a:ext uri="{FF2B5EF4-FFF2-40B4-BE49-F238E27FC236}">
                <a16:creationId xmlns:a16="http://schemas.microsoft.com/office/drawing/2014/main" id="{FC9D0318-3B5D-4FE0-A44D-AB8AD0089C22}"/>
              </a:ext>
            </a:extLst>
          </p:cNvPr>
          <p:cNvGrpSpPr/>
          <p:nvPr/>
        </p:nvGrpSpPr>
        <p:grpSpPr>
          <a:xfrm>
            <a:off x="972341" y="1409029"/>
            <a:ext cx="314662" cy="474111"/>
            <a:chOff x="5368424" y="4158039"/>
            <a:chExt cx="314662" cy="474111"/>
          </a:xfrm>
        </p:grpSpPr>
        <p:sp>
          <p:nvSpPr>
            <p:cNvPr id="389" name="Google Shape;1053;p45">
              <a:extLst>
                <a:ext uri="{FF2B5EF4-FFF2-40B4-BE49-F238E27FC236}">
                  <a16:creationId xmlns:a16="http://schemas.microsoft.com/office/drawing/2014/main" id="{FB0F4E01-00B4-4B47-A60E-08A581DE7C2F}"/>
                </a:ext>
              </a:extLst>
            </p:cNvPr>
            <p:cNvSpPr/>
            <p:nvPr/>
          </p:nvSpPr>
          <p:spPr>
            <a:xfrm>
              <a:off x="5485894" y="4235159"/>
              <a:ext cx="27334" cy="35469"/>
            </a:xfrm>
            <a:custGeom>
              <a:avLst/>
              <a:gdLst/>
              <a:ahLst/>
              <a:cxnLst/>
              <a:rect l="l" t="t" r="r" b="b"/>
              <a:pathLst>
                <a:path w="84" h="109" extrusionOk="0">
                  <a:moveTo>
                    <a:pt x="35" y="5"/>
                  </a:moveTo>
                  <a:cubicBezTo>
                    <a:pt x="27" y="-3"/>
                    <a:pt x="13" y="-2"/>
                    <a:pt x="5" y="7"/>
                  </a:cubicBezTo>
                  <a:cubicBezTo>
                    <a:pt x="-2" y="16"/>
                    <a:pt x="-2" y="29"/>
                    <a:pt x="7" y="37"/>
                  </a:cubicBezTo>
                  <a:cubicBezTo>
                    <a:pt x="24" y="52"/>
                    <a:pt x="36" y="72"/>
                    <a:pt x="42" y="93"/>
                  </a:cubicBezTo>
                  <a:cubicBezTo>
                    <a:pt x="45" y="103"/>
                    <a:pt x="53" y="109"/>
                    <a:pt x="63" y="109"/>
                  </a:cubicBezTo>
                  <a:cubicBezTo>
                    <a:pt x="64" y="109"/>
                    <a:pt x="66" y="109"/>
                    <a:pt x="68" y="109"/>
                  </a:cubicBezTo>
                  <a:cubicBezTo>
                    <a:pt x="79" y="106"/>
                    <a:pt x="86" y="94"/>
                    <a:pt x="83" y="83"/>
                  </a:cubicBezTo>
                  <a:cubicBezTo>
                    <a:pt x="75" y="53"/>
                    <a:pt x="59" y="26"/>
                    <a:pt x="35"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0" name="Google Shape;1054;p45">
              <a:extLst>
                <a:ext uri="{FF2B5EF4-FFF2-40B4-BE49-F238E27FC236}">
                  <a16:creationId xmlns:a16="http://schemas.microsoft.com/office/drawing/2014/main" id="{01C2B8D8-29AB-4B95-B958-CB0124AD2996}"/>
                </a:ext>
              </a:extLst>
            </p:cNvPr>
            <p:cNvSpPr/>
            <p:nvPr/>
          </p:nvSpPr>
          <p:spPr>
            <a:xfrm>
              <a:off x="5537307" y="4235159"/>
              <a:ext cx="27334" cy="35469"/>
            </a:xfrm>
            <a:custGeom>
              <a:avLst/>
              <a:gdLst/>
              <a:ahLst/>
              <a:cxnLst/>
              <a:rect l="l" t="t" r="r" b="b"/>
              <a:pathLst>
                <a:path w="84" h="109" extrusionOk="0">
                  <a:moveTo>
                    <a:pt x="48" y="5"/>
                  </a:moveTo>
                  <a:cubicBezTo>
                    <a:pt x="25" y="26"/>
                    <a:pt x="8" y="53"/>
                    <a:pt x="0" y="83"/>
                  </a:cubicBezTo>
                  <a:cubicBezTo>
                    <a:pt x="-2" y="94"/>
                    <a:pt x="4" y="106"/>
                    <a:pt x="16" y="109"/>
                  </a:cubicBezTo>
                  <a:cubicBezTo>
                    <a:pt x="18" y="109"/>
                    <a:pt x="19" y="109"/>
                    <a:pt x="21" y="109"/>
                  </a:cubicBezTo>
                  <a:cubicBezTo>
                    <a:pt x="31" y="109"/>
                    <a:pt x="39" y="103"/>
                    <a:pt x="42" y="93"/>
                  </a:cubicBezTo>
                  <a:cubicBezTo>
                    <a:pt x="47" y="72"/>
                    <a:pt x="59" y="52"/>
                    <a:pt x="77" y="37"/>
                  </a:cubicBezTo>
                  <a:cubicBezTo>
                    <a:pt x="85" y="29"/>
                    <a:pt x="86" y="16"/>
                    <a:pt x="78" y="7"/>
                  </a:cubicBezTo>
                  <a:cubicBezTo>
                    <a:pt x="70" y="-2"/>
                    <a:pt x="57" y="-3"/>
                    <a:pt x="48"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1" name="Google Shape;1055;p45">
              <a:extLst>
                <a:ext uri="{FF2B5EF4-FFF2-40B4-BE49-F238E27FC236}">
                  <a16:creationId xmlns:a16="http://schemas.microsoft.com/office/drawing/2014/main" id="{26FE99F8-7ECE-4FF6-A1C3-0F5E3C893934}"/>
                </a:ext>
              </a:extLst>
            </p:cNvPr>
            <p:cNvSpPr/>
            <p:nvPr/>
          </p:nvSpPr>
          <p:spPr>
            <a:xfrm>
              <a:off x="5368424" y="4158039"/>
              <a:ext cx="314662" cy="474111"/>
            </a:xfrm>
            <a:custGeom>
              <a:avLst/>
              <a:gdLst/>
              <a:ahLst/>
              <a:cxnLst/>
              <a:rect l="l" t="t" r="r" b="b"/>
              <a:pathLst>
                <a:path w="967" h="1457" extrusionOk="0">
                  <a:moveTo>
                    <a:pt x="890" y="433"/>
                  </a:moveTo>
                  <a:cubicBezTo>
                    <a:pt x="870" y="412"/>
                    <a:pt x="843" y="400"/>
                    <a:pt x="814" y="400"/>
                  </a:cubicBezTo>
                  <a:cubicBezTo>
                    <a:pt x="780" y="400"/>
                    <a:pt x="750" y="417"/>
                    <a:pt x="731" y="442"/>
                  </a:cubicBezTo>
                  <a:cubicBezTo>
                    <a:pt x="728" y="439"/>
                    <a:pt x="726" y="436"/>
                    <a:pt x="723" y="433"/>
                  </a:cubicBezTo>
                  <a:cubicBezTo>
                    <a:pt x="703" y="412"/>
                    <a:pt x="676" y="400"/>
                    <a:pt x="647" y="400"/>
                  </a:cubicBezTo>
                  <a:cubicBezTo>
                    <a:pt x="614" y="400"/>
                    <a:pt x="583" y="417"/>
                    <a:pt x="564" y="442"/>
                  </a:cubicBezTo>
                  <a:cubicBezTo>
                    <a:pt x="561" y="438"/>
                    <a:pt x="558" y="435"/>
                    <a:pt x="555" y="432"/>
                  </a:cubicBezTo>
                  <a:cubicBezTo>
                    <a:pt x="535" y="412"/>
                    <a:pt x="509" y="400"/>
                    <a:pt x="481" y="400"/>
                  </a:cubicBezTo>
                  <a:cubicBezTo>
                    <a:pt x="452" y="400"/>
                    <a:pt x="426" y="412"/>
                    <a:pt x="406" y="432"/>
                  </a:cubicBezTo>
                  <a:cubicBezTo>
                    <a:pt x="403" y="435"/>
                    <a:pt x="400" y="438"/>
                    <a:pt x="397" y="442"/>
                  </a:cubicBezTo>
                  <a:cubicBezTo>
                    <a:pt x="378" y="417"/>
                    <a:pt x="348" y="400"/>
                    <a:pt x="314" y="400"/>
                  </a:cubicBezTo>
                  <a:cubicBezTo>
                    <a:pt x="285" y="400"/>
                    <a:pt x="258" y="412"/>
                    <a:pt x="238" y="433"/>
                  </a:cubicBezTo>
                  <a:cubicBezTo>
                    <a:pt x="236" y="436"/>
                    <a:pt x="233" y="439"/>
                    <a:pt x="230" y="442"/>
                  </a:cubicBezTo>
                  <a:cubicBezTo>
                    <a:pt x="211" y="417"/>
                    <a:pt x="181" y="400"/>
                    <a:pt x="147" y="400"/>
                  </a:cubicBezTo>
                  <a:cubicBezTo>
                    <a:pt x="120" y="400"/>
                    <a:pt x="93" y="411"/>
                    <a:pt x="74" y="430"/>
                  </a:cubicBezTo>
                  <a:cubicBezTo>
                    <a:pt x="54" y="417"/>
                    <a:pt x="42" y="394"/>
                    <a:pt x="42" y="370"/>
                  </a:cubicBezTo>
                  <a:cubicBezTo>
                    <a:pt x="42" y="330"/>
                    <a:pt x="75" y="296"/>
                    <a:pt x="116" y="296"/>
                  </a:cubicBezTo>
                  <a:cubicBezTo>
                    <a:pt x="142" y="296"/>
                    <a:pt x="167" y="311"/>
                    <a:pt x="180" y="334"/>
                  </a:cubicBezTo>
                  <a:cubicBezTo>
                    <a:pt x="186" y="344"/>
                    <a:pt x="199" y="347"/>
                    <a:pt x="209" y="342"/>
                  </a:cubicBezTo>
                  <a:cubicBezTo>
                    <a:pt x="219" y="336"/>
                    <a:pt x="223" y="323"/>
                    <a:pt x="217" y="312"/>
                  </a:cubicBezTo>
                  <a:cubicBezTo>
                    <a:pt x="213" y="305"/>
                    <a:pt x="207" y="298"/>
                    <a:pt x="201" y="291"/>
                  </a:cubicBezTo>
                  <a:cubicBezTo>
                    <a:pt x="223" y="263"/>
                    <a:pt x="256" y="245"/>
                    <a:pt x="293" y="245"/>
                  </a:cubicBezTo>
                  <a:cubicBezTo>
                    <a:pt x="305" y="245"/>
                    <a:pt x="314" y="236"/>
                    <a:pt x="314" y="224"/>
                  </a:cubicBezTo>
                  <a:cubicBezTo>
                    <a:pt x="314" y="212"/>
                    <a:pt x="305" y="203"/>
                    <a:pt x="293" y="203"/>
                  </a:cubicBezTo>
                  <a:cubicBezTo>
                    <a:pt x="283" y="203"/>
                    <a:pt x="274" y="204"/>
                    <a:pt x="264" y="205"/>
                  </a:cubicBezTo>
                  <a:cubicBezTo>
                    <a:pt x="265" y="167"/>
                    <a:pt x="297" y="135"/>
                    <a:pt x="336" y="135"/>
                  </a:cubicBezTo>
                  <a:cubicBezTo>
                    <a:pt x="348" y="135"/>
                    <a:pt x="360" y="138"/>
                    <a:pt x="370" y="144"/>
                  </a:cubicBezTo>
                  <a:cubicBezTo>
                    <a:pt x="379" y="149"/>
                    <a:pt x="390" y="149"/>
                    <a:pt x="398" y="144"/>
                  </a:cubicBezTo>
                  <a:cubicBezTo>
                    <a:pt x="407" y="138"/>
                    <a:pt x="412" y="129"/>
                    <a:pt x="411" y="118"/>
                  </a:cubicBezTo>
                  <a:cubicBezTo>
                    <a:pt x="411" y="117"/>
                    <a:pt x="411" y="116"/>
                    <a:pt x="411" y="114"/>
                  </a:cubicBezTo>
                  <a:cubicBezTo>
                    <a:pt x="411" y="94"/>
                    <a:pt x="419" y="76"/>
                    <a:pt x="433" y="62"/>
                  </a:cubicBezTo>
                  <a:cubicBezTo>
                    <a:pt x="448" y="49"/>
                    <a:pt x="466" y="42"/>
                    <a:pt x="486" y="43"/>
                  </a:cubicBezTo>
                  <a:cubicBezTo>
                    <a:pt x="520" y="45"/>
                    <a:pt x="548" y="71"/>
                    <a:pt x="553" y="104"/>
                  </a:cubicBezTo>
                  <a:cubicBezTo>
                    <a:pt x="553" y="109"/>
                    <a:pt x="553" y="114"/>
                    <a:pt x="553" y="118"/>
                  </a:cubicBezTo>
                  <a:cubicBezTo>
                    <a:pt x="552" y="129"/>
                    <a:pt x="557" y="138"/>
                    <a:pt x="566" y="144"/>
                  </a:cubicBezTo>
                  <a:cubicBezTo>
                    <a:pt x="575" y="149"/>
                    <a:pt x="585" y="149"/>
                    <a:pt x="594" y="144"/>
                  </a:cubicBezTo>
                  <a:cubicBezTo>
                    <a:pt x="605" y="138"/>
                    <a:pt x="617" y="135"/>
                    <a:pt x="629" y="135"/>
                  </a:cubicBezTo>
                  <a:cubicBezTo>
                    <a:pt x="667" y="135"/>
                    <a:pt x="699" y="166"/>
                    <a:pt x="700" y="205"/>
                  </a:cubicBezTo>
                  <a:cubicBezTo>
                    <a:pt x="691" y="203"/>
                    <a:pt x="683" y="203"/>
                    <a:pt x="674" y="203"/>
                  </a:cubicBezTo>
                  <a:cubicBezTo>
                    <a:pt x="662" y="203"/>
                    <a:pt x="652" y="212"/>
                    <a:pt x="652" y="224"/>
                  </a:cubicBezTo>
                  <a:cubicBezTo>
                    <a:pt x="652" y="236"/>
                    <a:pt x="662" y="245"/>
                    <a:pt x="674" y="245"/>
                  </a:cubicBezTo>
                  <a:cubicBezTo>
                    <a:pt x="710" y="245"/>
                    <a:pt x="744" y="263"/>
                    <a:pt x="765" y="291"/>
                  </a:cubicBezTo>
                  <a:cubicBezTo>
                    <a:pt x="759" y="298"/>
                    <a:pt x="754" y="305"/>
                    <a:pt x="750" y="312"/>
                  </a:cubicBezTo>
                  <a:cubicBezTo>
                    <a:pt x="744" y="323"/>
                    <a:pt x="747" y="336"/>
                    <a:pt x="757" y="342"/>
                  </a:cubicBezTo>
                  <a:cubicBezTo>
                    <a:pt x="768" y="347"/>
                    <a:pt x="781" y="344"/>
                    <a:pt x="786" y="334"/>
                  </a:cubicBezTo>
                  <a:cubicBezTo>
                    <a:pt x="800" y="311"/>
                    <a:pt x="824" y="296"/>
                    <a:pt x="850" y="296"/>
                  </a:cubicBezTo>
                  <a:cubicBezTo>
                    <a:pt x="891" y="296"/>
                    <a:pt x="924" y="330"/>
                    <a:pt x="924" y="370"/>
                  </a:cubicBezTo>
                  <a:cubicBezTo>
                    <a:pt x="924" y="396"/>
                    <a:pt x="911" y="419"/>
                    <a:pt x="890" y="433"/>
                  </a:cubicBezTo>
                  <a:moveTo>
                    <a:pt x="111" y="246"/>
                  </a:moveTo>
                  <a:cubicBezTo>
                    <a:pt x="111" y="212"/>
                    <a:pt x="139" y="183"/>
                    <a:pt x="174" y="183"/>
                  </a:cubicBezTo>
                  <a:cubicBezTo>
                    <a:pt x="193" y="183"/>
                    <a:pt x="210" y="192"/>
                    <a:pt x="222" y="206"/>
                  </a:cubicBezTo>
                  <a:lnTo>
                    <a:pt x="222" y="206"/>
                  </a:lnTo>
                  <a:lnTo>
                    <a:pt x="222" y="220"/>
                  </a:lnTo>
                  <a:cubicBezTo>
                    <a:pt x="201" y="231"/>
                    <a:pt x="182" y="246"/>
                    <a:pt x="167" y="266"/>
                  </a:cubicBezTo>
                  <a:cubicBezTo>
                    <a:pt x="152" y="258"/>
                    <a:pt x="134" y="254"/>
                    <a:pt x="116" y="254"/>
                  </a:cubicBezTo>
                  <a:cubicBezTo>
                    <a:pt x="115" y="254"/>
                    <a:pt x="113" y="254"/>
                    <a:pt x="112" y="254"/>
                  </a:cubicBezTo>
                  <a:cubicBezTo>
                    <a:pt x="111" y="251"/>
                    <a:pt x="111" y="249"/>
                    <a:pt x="111" y="246"/>
                  </a:cubicBezTo>
                  <a:moveTo>
                    <a:pt x="335" y="45"/>
                  </a:moveTo>
                  <a:cubicBezTo>
                    <a:pt x="353" y="45"/>
                    <a:pt x="369" y="55"/>
                    <a:pt x="377" y="71"/>
                  </a:cubicBezTo>
                  <a:cubicBezTo>
                    <a:pt x="373" y="80"/>
                    <a:pt x="371" y="89"/>
                    <a:pt x="370" y="98"/>
                  </a:cubicBezTo>
                  <a:cubicBezTo>
                    <a:pt x="359" y="95"/>
                    <a:pt x="347" y="93"/>
                    <a:pt x="335" y="93"/>
                  </a:cubicBezTo>
                  <a:cubicBezTo>
                    <a:pt x="319" y="93"/>
                    <a:pt x="304" y="96"/>
                    <a:pt x="290" y="102"/>
                  </a:cubicBezTo>
                  <a:cubicBezTo>
                    <a:pt x="289" y="99"/>
                    <a:pt x="289" y="95"/>
                    <a:pt x="289" y="91"/>
                  </a:cubicBezTo>
                  <a:cubicBezTo>
                    <a:pt x="289" y="65"/>
                    <a:pt x="310" y="45"/>
                    <a:pt x="335" y="45"/>
                  </a:cubicBezTo>
                  <a:moveTo>
                    <a:pt x="632" y="45"/>
                  </a:moveTo>
                  <a:cubicBezTo>
                    <a:pt x="657" y="45"/>
                    <a:pt x="678" y="65"/>
                    <a:pt x="678" y="91"/>
                  </a:cubicBezTo>
                  <a:cubicBezTo>
                    <a:pt x="678" y="95"/>
                    <a:pt x="677" y="99"/>
                    <a:pt x="676" y="103"/>
                  </a:cubicBezTo>
                  <a:cubicBezTo>
                    <a:pt x="662" y="96"/>
                    <a:pt x="646" y="93"/>
                    <a:pt x="629" y="93"/>
                  </a:cubicBezTo>
                  <a:cubicBezTo>
                    <a:pt x="617" y="93"/>
                    <a:pt x="606" y="95"/>
                    <a:pt x="595" y="98"/>
                  </a:cubicBezTo>
                  <a:cubicBezTo>
                    <a:pt x="593" y="90"/>
                    <a:pt x="591" y="82"/>
                    <a:pt x="589" y="74"/>
                  </a:cubicBezTo>
                  <a:cubicBezTo>
                    <a:pt x="595" y="57"/>
                    <a:pt x="613" y="45"/>
                    <a:pt x="632" y="45"/>
                  </a:cubicBezTo>
                  <a:moveTo>
                    <a:pt x="793" y="183"/>
                  </a:moveTo>
                  <a:cubicBezTo>
                    <a:pt x="827" y="183"/>
                    <a:pt x="855" y="212"/>
                    <a:pt x="855" y="246"/>
                  </a:cubicBezTo>
                  <a:cubicBezTo>
                    <a:pt x="855" y="249"/>
                    <a:pt x="855" y="251"/>
                    <a:pt x="855" y="254"/>
                  </a:cubicBezTo>
                  <a:cubicBezTo>
                    <a:pt x="853" y="254"/>
                    <a:pt x="852" y="254"/>
                    <a:pt x="850" y="254"/>
                  </a:cubicBezTo>
                  <a:cubicBezTo>
                    <a:pt x="832" y="254"/>
                    <a:pt x="815" y="258"/>
                    <a:pt x="799" y="266"/>
                  </a:cubicBezTo>
                  <a:cubicBezTo>
                    <a:pt x="784" y="246"/>
                    <a:pt x="765" y="229"/>
                    <a:pt x="742" y="218"/>
                  </a:cubicBezTo>
                  <a:lnTo>
                    <a:pt x="742" y="209"/>
                  </a:lnTo>
                  <a:cubicBezTo>
                    <a:pt x="754" y="193"/>
                    <a:pt x="773" y="183"/>
                    <a:pt x="793" y="183"/>
                  </a:cubicBezTo>
                  <a:moveTo>
                    <a:pt x="967" y="370"/>
                  </a:moveTo>
                  <a:cubicBezTo>
                    <a:pt x="967" y="322"/>
                    <a:pt x="938" y="281"/>
                    <a:pt x="896" y="263"/>
                  </a:cubicBezTo>
                  <a:cubicBezTo>
                    <a:pt x="897" y="258"/>
                    <a:pt x="898" y="252"/>
                    <a:pt x="898" y="246"/>
                  </a:cubicBezTo>
                  <a:cubicBezTo>
                    <a:pt x="898" y="188"/>
                    <a:pt x="851" y="141"/>
                    <a:pt x="793" y="141"/>
                  </a:cubicBezTo>
                  <a:cubicBezTo>
                    <a:pt x="771" y="141"/>
                    <a:pt x="750" y="148"/>
                    <a:pt x="732" y="160"/>
                  </a:cubicBezTo>
                  <a:cubicBezTo>
                    <a:pt x="727" y="148"/>
                    <a:pt x="720" y="138"/>
                    <a:pt x="712" y="129"/>
                  </a:cubicBezTo>
                  <a:cubicBezTo>
                    <a:pt x="717" y="117"/>
                    <a:pt x="720" y="104"/>
                    <a:pt x="720" y="91"/>
                  </a:cubicBezTo>
                  <a:cubicBezTo>
                    <a:pt x="720" y="42"/>
                    <a:pt x="680" y="2"/>
                    <a:pt x="632" y="2"/>
                  </a:cubicBezTo>
                  <a:cubicBezTo>
                    <a:pt x="605" y="2"/>
                    <a:pt x="580" y="15"/>
                    <a:pt x="563" y="34"/>
                  </a:cubicBezTo>
                  <a:cubicBezTo>
                    <a:pt x="544" y="15"/>
                    <a:pt x="518" y="2"/>
                    <a:pt x="489" y="1"/>
                  </a:cubicBezTo>
                  <a:cubicBezTo>
                    <a:pt x="457" y="-1"/>
                    <a:pt x="427" y="10"/>
                    <a:pt x="404" y="31"/>
                  </a:cubicBezTo>
                  <a:cubicBezTo>
                    <a:pt x="403" y="32"/>
                    <a:pt x="403" y="33"/>
                    <a:pt x="402" y="33"/>
                  </a:cubicBezTo>
                  <a:cubicBezTo>
                    <a:pt x="386" y="14"/>
                    <a:pt x="361" y="2"/>
                    <a:pt x="335" y="2"/>
                  </a:cubicBezTo>
                  <a:cubicBezTo>
                    <a:pt x="286" y="2"/>
                    <a:pt x="246" y="42"/>
                    <a:pt x="246" y="91"/>
                  </a:cubicBezTo>
                  <a:cubicBezTo>
                    <a:pt x="246" y="104"/>
                    <a:pt x="249" y="116"/>
                    <a:pt x="254" y="127"/>
                  </a:cubicBezTo>
                  <a:cubicBezTo>
                    <a:pt x="245" y="136"/>
                    <a:pt x="238" y="147"/>
                    <a:pt x="232" y="159"/>
                  </a:cubicBezTo>
                  <a:cubicBezTo>
                    <a:pt x="215" y="147"/>
                    <a:pt x="195" y="141"/>
                    <a:pt x="174" y="141"/>
                  </a:cubicBezTo>
                  <a:cubicBezTo>
                    <a:pt x="116" y="141"/>
                    <a:pt x="69" y="188"/>
                    <a:pt x="69" y="246"/>
                  </a:cubicBezTo>
                  <a:cubicBezTo>
                    <a:pt x="69" y="252"/>
                    <a:pt x="69" y="258"/>
                    <a:pt x="70" y="263"/>
                  </a:cubicBezTo>
                  <a:cubicBezTo>
                    <a:pt x="29" y="281"/>
                    <a:pt x="0" y="322"/>
                    <a:pt x="0" y="370"/>
                  </a:cubicBezTo>
                  <a:cubicBezTo>
                    <a:pt x="0" y="409"/>
                    <a:pt x="19" y="444"/>
                    <a:pt x="50" y="466"/>
                  </a:cubicBezTo>
                  <a:cubicBezTo>
                    <a:pt x="44" y="480"/>
                    <a:pt x="42" y="496"/>
                    <a:pt x="43" y="512"/>
                  </a:cubicBezTo>
                  <a:lnTo>
                    <a:pt x="89" y="1203"/>
                  </a:lnTo>
                  <a:cubicBezTo>
                    <a:pt x="90" y="1214"/>
                    <a:pt x="99" y="1223"/>
                    <a:pt x="110" y="1223"/>
                  </a:cubicBezTo>
                  <a:cubicBezTo>
                    <a:pt x="111" y="1223"/>
                    <a:pt x="111" y="1223"/>
                    <a:pt x="112" y="1223"/>
                  </a:cubicBezTo>
                  <a:cubicBezTo>
                    <a:pt x="124" y="1222"/>
                    <a:pt x="132" y="1212"/>
                    <a:pt x="132" y="1200"/>
                  </a:cubicBezTo>
                  <a:lnTo>
                    <a:pt x="127" y="1135"/>
                  </a:lnTo>
                  <a:lnTo>
                    <a:pt x="229" y="1134"/>
                  </a:lnTo>
                  <a:cubicBezTo>
                    <a:pt x="286" y="1219"/>
                    <a:pt x="380" y="1270"/>
                    <a:pt x="482" y="1270"/>
                  </a:cubicBezTo>
                  <a:cubicBezTo>
                    <a:pt x="584" y="1270"/>
                    <a:pt x="678" y="1219"/>
                    <a:pt x="735" y="1135"/>
                  </a:cubicBezTo>
                  <a:lnTo>
                    <a:pt x="834" y="1135"/>
                  </a:lnTo>
                  <a:lnTo>
                    <a:pt x="815" y="1414"/>
                  </a:lnTo>
                  <a:lnTo>
                    <a:pt x="716" y="1414"/>
                  </a:lnTo>
                  <a:lnTo>
                    <a:pt x="722" y="1263"/>
                  </a:lnTo>
                  <a:cubicBezTo>
                    <a:pt x="722" y="1251"/>
                    <a:pt x="713" y="1241"/>
                    <a:pt x="701" y="1240"/>
                  </a:cubicBezTo>
                  <a:cubicBezTo>
                    <a:pt x="690" y="1240"/>
                    <a:pt x="680" y="1249"/>
                    <a:pt x="679" y="1261"/>
                  </a:cubicBezTo>
                  <a:lnTo>
                    <a:pt x="673" y="1414"/>
                  </a:lnTo>
                  <a:lnTo>
                    <a:pt x="573" y="1414"/>
                  </a:lnTo>
                  <a:lnTo>
                    <a:pt x="574" y="1327"/>
                  </a:lnTo>
                  <a:cubicBezTo>
                    <a:pt x="574" y="1315"/>
                    <a:pt x="565" y="1305"/>
                    <a:pt x="553" y="1305"/>
                  </a:cubicBezTo>
                  <a:cubicBezTo>
                    <a:pt x="542" y="1305"/>
                    <a:pt x="532" y="1315"/>
                    <a:pt x="532" y="1326"/>
                  </a:cubicBezTo>
                  <a:lnTo>
                    <a:pt x="531" y="1414"/>
                  </a:lnTo>
                  <a:lnTo>
                    <a:pt x="431" y="1414"/>
                  </a:lnTo>
                  <a:lnTo>
                    <a:pt x="430" y="1326"/>
                  </a:lnTo>
                  <a:cubicBezTo>
                    <a:pt x="429" y="1314"/>
                    <a:pt x="420" y="1305"/>
                    <a:pt x="408" y="1305"/>
                  </a:cubicBezTo>
                  <a:cubicBezTo>
                    <a:pt x="396" y="1305"/>
                    <a:pt x="387" y="1315"/>
                    <a:pt x="387" y="1326"/>
                  </a:cubicBezTo>
                  <a:lnTo>
                    <a:pt x="388" y="1414"/>
                  </a:lnTo>
                  <a:lnTo>
                    <a:pt x="288" y="1414"/>
                  </a:lnTo>
                  <a:lnTo>
                    <a:pt x="282" y="1259"/>
                  </a:lnTo>
                  <a:cubicBezTo>
                    <a:pt x="282" y="1247"/>
                    <a:pt x="272" y="1238"/>
                    <a:pt x="260" y="1238"/>
                  </a:cubicBezTo>
                  <a:cubicBezTo>
                    <a:pt x="248" y="1239"/>
                    <a:pt x="239" y="1249"/>
                    <a:pt x="240" y="1260"/>
                  </a:cubicBezTo>
                  <a:lnTo>
                    <a:pt x="246" y="1414"/>
                  </a:lnTo>
                  <a:lnTo>
                    <a:pt x="146" y="1414"/>
                  </a:lnTo>
                  <a:lnTo>
                    <a:pt x="138" y="1291"/>
                  </a:lnTo>
                  <a:cubicBezTo>
                    <a:pt x="137" y="1279"/>
                    <a:pt x="127" y="1270"/>
                    <a:pt x="115" y="1271"/>
                  </a:cubicBezTo>
                  <a:cubicBezTo>
                    <a:pt x="103" y="1272"/>
                    <a:pt x="95" y="1282"/>
                    <a:pt x="95" y="1294"/>
                  </a:cubicBezTo>
                  <a:lnTo>
                    <a:pt x="104" y="1417"/>
                  </a:lnTo>
                  <a:cubicBezTo>
                    <a:pt x="105" y="1439"/>
                    <a:pt x="124" y="1457"/>
                    <a:pt x="146" y="1457"/>
                  </a:cubicBezTo>
                  <a:lnTo>
                    <a:pt x="815" y="1457"/>
                  </a:lnTo>
                  <a:cubicBezTo>
                    <a:pt x="838" y="1457"/>
                    <a:pt x="856" y="1439"/>
                    <a:pt x="858" y="1417"/>
                  </a:cubicBezTo>
                  <a:lnTo>
                    <a:pt x="908" y="677"/>
                  </a:lnTo>
                  <a:cubicBezTo>
                    <a:pt x="908" y="665"/>
                    <a:pt x="899" y="655"/>
                    <a:pt x="888" y="654"/>
                  </a:cubicBezTo>
                  <a:cubicBezTo>
                    <a:pt x="876" y="653"/>
                    <a:pt x="866" y="662"/>
                    <a:pt x="865" y="674"/>
                  </a:cubicBezTo>
                  <a:lnTo>
                    <a:pt x="857" y="796"/>
                  </a:lnTo>
                  <a:lnTo>
                    <a:pt x="735" y="796"/>
                  </a:lnTo>
                  <a:cubicBezTo>
                    <a:pt x="681" y="715"/>
                    <a:pt x="589" y="667"/>
                    <a:pt x="489" y="668"/>
                  </a:cubicBezTo>
                  <a:lnTo>
                    <a:pt x="472" y="668"/>
                  </a:lnTo>
                  <a:cubicBezTo>
                    <a:pt x="445" y="668"/>
                    <a:pt x="417" y="672"/>
                    <a:pt x="390" y="679"/>
                  </a:cubicBezTo>
                  <a:cubicBezTo>
                    <a:pt x="379" y="683"/>
                    <a:pt x="372" y="695"/>
                    <a:pt x="376" y="706"/>
                  </a:cubicBezTo>
                  <a:cubicBezTo>
                    <a:pt x="379" y="717"/>
                    <a:pt x="391" y="724"/>
                    <a:pt x="402" y="720"/>
                  </a:cubicBezTo>
                  <a:cubicBezTo>
                    <a:pt x="425" y="714"/>
                    <a:pt x="449" y="710"/>
                    <a:pt x="472" y="710"/>
                  </a:cubicBezTo>
                  <a:lnTo>
                    <a:pt x="489" y="710"/>
                  </a:lnTo>
                  <a:cubicBezTo>
                    <a:pt x="490" y="710"/>
                    <a:pt x="490" y="710"/>
                    <a:pt x="490" y="710"/>
                  </a:cubicBezTo>
                  <a:cubicBezTo>
                    <a:pt x="577" y="710"/>
                    <a:pt x="656" y="752"/>
                    <a:pt x="702" y="823"/>
                  </a:cubicBezTo>
                  <a:lnTo>
                    <a:pt x="703" y="825"/>
                  </a:lnTo>
                  <a:cubicBezTo>
                    <a:pt x="708" y="833"/>
                    <a:pt x="718" y="839"/>
                    <a:pt x="728" y="839"/>
                  </a:cubicBezTo>
                  <a:lnTo>
                    <a:pt x="854" y="839"/>
                  </a:lnTo>
                  <a:lnTo>
                    <a:pt x="837" y="1092"/>
                  </a:lnTo>
                  <a:lnTo>
                    <a:pt x="735" y="1092"/>
                  </a:lnTo>
                  <a:cubicBezTo>
                    <a:pt x="721" y="1092"/>
                    <a:pt x="708" y="1099"/>
                    <a:pt x="700" y="1111"/>
                  </a:cubicBezTo>
                  <a:cubicBezTo>
                    <a:pt x="651" y="1184"/>
                    <a:pt x="570" y="1227"/>
                    <a:pt x="482" y="1227"/>
                  </a:cubicBezTo>
                  <a:cubicBezTo>
                    <a:pt x="395" y="1227"/>
                    <a:pt x="313" y="1184"/>
                    <a:pt x="265" y="1111"/>
                  </a:cubicBezTo>
                  <a:cubicBezTo>
                    <a:pt x="257" y="1099"/>
                    <a:pt x="243" y="1092"/>
                    <a:pt x="229" y="1092"/>
                  </a:cubicBezTo>
                  <a:lnTo>
                    <a:pt x="124" y="1092"/>
                  </a:lnTo>
                  <a:lnTo>
                    <a:pt x="107" y="839"/>
                  </a:lnTo>
                  <a:lnTo>
                    <a:pt x="236" y="839"/>
                  </a:lnTo>
                  <a:cubicBezTo>
                    <a:pt x="246" y="839"/>
                    <a:pt x="256" y="834"/>
                    <a:pt x="261" y="825"/>
                  </a:cubicBezTo>
                  <a:lnTo>
                    <a:pt x="262" y="823"/>
                  </a:lnTo>
                  <a:cubicBezTo>
                    <a:pt x="279" y="797"/>
                    <a:pt x="301" y="775"/>
                    <a:pt x="327" y="757"/>
                  </a:cubicBezTo>
                  <a:cubicBezTo>
                    <a:pt x="336" y="750"/>
                    <a:pt x="338" y="737"/>
                    <a:pt x="332" y="727"/>
                  </a:cubicBezTo>
                  <a:cubicBezTo>
                    <a:pt x="325" y="717"/>
                    <a:pt x="312" y="715"/>
                    <a:pt x="302" y="722"/>
                  </a:cubicBezTo>
                  <a:cubicBezTo>
                    <a:pt x="273" y="742"/>
                    <a:pt x="249" y="767"/>
                    <a:pt x="229" y="796"/>
                  </a:cubicBezTo>
                  <a:lnTo>
                    <a:pt x="105" y="796"/>
                  </a:lnTo>
                  <a:lnTo>
                    <a:pt x="85" y="509"/>
                  </a:lnTo>
                  <a:cubicBezTo>
                    <a:pt x="84" y="492"/>
                    <a:pt x="90" y="475"/>
                    <a:pt x="102" y="463"/>
                  </a:cubicBezTo>
                  <a:cubicBezTo>
                    <a:pt x="114" y="450"/>
                    <a:pt x="130" y="443"/>
                    <a:pt x="147" y="443"/>
                  </a:cubicBezTo>
                  <a:cubicBezTo>
                    <a:pt x="181" y="443"/>
                    <a:pt x="208" y="469"/>
                    <a:pt x="209" y="503"/>
                  </a:cubicBezTo>
                  <a:lnTo>
                    <a:pt x="209" y="509"/>
                  </a:lnTo>
                  <a:lnTo>
                    <a:pt x="209" y="509"/>
                  </a:lnTo>
                  <a:lnTo>
                    <a:pt x="209" y="509"/>
                  </a:lnTo>
                  <a:lnTo>
                    <a:pt x="217" y="691"/>
                  </a:lnTo>
                  <a:cubicBezTo>
                    <a:pt x="217" y="703"/>
                    <a:pt x="227" y="712"/>
                    <a:pt x="239" y="711"/>
                  </a:cubicBezTo>
                  <a:cubicBezTo>
                    <a:pt x="250" y="711"/>
                    <a:pt x="260" y="701"/>
                    <a:pt x="259" y="689"/>
                  </a:cubicBezTo>
                  <a:lnTo>
                    <a:pt x="252" y="508"/>
                  </a:lnTo>
                  <a:cubicBezTo>
                    <a:pt x="251" y="491"/>
                    <a:pt x="257" y="474"/>
                    <a:pt x="269" y="462"/>
                  </a:cubicBezTo>
                  <a:cubicBezTo>
                    <a:pt x="281" y="450"/>
                    <a:pt x="297" y="443"/>
                    <a:pt x="314" y="443"/>
                  </a:cubicBezTo>
                  <a:cubicBezTo>
                    <a:pt x="348" y="443"/>
                    <a:pt x="376" y="470"/>
                    <a:pt x="376" y="504"/>
                  </a:cubicBezTo>
                  <a:lnTo>
                    <a:pt x="376" y="505"/>
                  </a:lnTo>
                  <a:lnTo>
                    <a:pt x="376" y="506"/>
                  </a:lnTo>
                  <a:lnTo>
                    <a:pt x="377" y="607"/>
                  </a:lnTo>
                  <a:cubicBezTo>
                    <a:pt x="378" y="619"/>
                    <a:pt x="387" y="628"/>
                    <a:pt x="399" y="628"/>
                  </a:cubicBezTo>
                  <a:lnTo>
                    <a:pt x="399" y="628"/>
                  </a:lnTo>
                  <a:cubicBezTo>
                    <a:pt x="411" y="628"/>
                    <a:pt x="420" y="618"/>
                    <a:pt x="420" y="607"/>
                  </a:cubicBezTo>
                  <a:lnTo>
                    <a:pt x="419" y="506"/>
                  </a:lnTo>
                  <a:cubicBezTo>
                    <a:pt x="418" y="489"/>
                    <a:pt x="425" y="473"/>
                    <a:pt x="436" y="461"/>
                  </a:cubicBezTo>
                  <a:cubicBezTo>
                    <a:pt x="448" y="450"/>
                    <a:pt x="464" y="443"/>
                    <a:pt x="481" y="443"/>
                  </a:cubicBezTo>
                  <a:cubicBezTo>
                    <a:pt x="498" y="443"/>
                    <a:pt x="513" y="450"/>
                    <a:pt x="525" y="461"/>
                  </a:cubicBezTo>
                  <a:cubicBezTo>
                    <a:pt x="537" y="473"/>
                    <a:pt x="543" y="489"/>
                    <a:pt x="543" y="506"/>
                  </a:cubicBezTo>
                  <a:lnTo>
                    <a:pt x="543" y="506"/>
                  </a:lnTo>
                  <a:lnTo>
                    <a:pt x="542" y="606"/>
                  </a:lnTo>
                  <a:cubicBezTo>
                    <a:pt x="541" y="618"/>
                    <a:pt x="551" y="627"/>
                    <a:pt x="562" y="628"/>
                  </a:cubicBezTo>
                  <a:lnTo>
                    <a:pt x="563" y="628"/>
                  </a:lnTo>
                  <a:cubicBezTo>
                    <a:pt x="574" y="628"/>
                    <a:pt x="584" y="618"/>
                    <a:pt x="584" y="606"/>
                  </a:cubicBezTo>
                  <a:lnTo>
                    <a:pt x="585" y="504"/>
                  </a:lnTo>
                  <a:cubicBezTo>
                    <a:pt x="586" y="470"/>
                    <a:pt x="614" y="443"/>
                    <a:pt x="648" y="443"/>
                  </a:cubicBezTo>
                  <a:cubicBezTo>
                    <a:pt x="665" y="443"/>
                    <a:pt x="680" y="450"/>
                    <a:pt x="692" y="462"/>
                  </a:cubicBezTo>
                  <a:cubicBezTo>
                    <a:pt x="704" y="474"/>
                    <a:pt x="710" y="491"/>
                    <a:pt x="710" y="508"/>
                  </a:cubicBezTo>
                  <a:lnTo>
                    <a:pt x="702" y="687"/>
                  </a:lnTo>
                  <a:cubicBezTo>
                    <a:pt x="702" y="698"/>
                    <a:pt x="711" y="708"/>
                    <a:pt x="723" y="709"/>
                  </a:cubicBezTo>
                  <a:lnTo>
                    <a:pt x="724" y="709"/>
                  </a:lnTo>
                  <a:cubicBezTo>
                    <a:pt x="735" y="709"/>
                    <a:pt x="744" y="700"/>
                    <a:pt x="745" y="688"/>
                  </a:cubicBezTo>
                  <a:lnTo>
                    <a:pt x="752" y="509"/>
                  </a:lnTo>
                  <a:lnTo>
                    <a:pt x="752" y="509"/>
                  </a:lnTo>
                  <a:lnTo>
                    <a:pt x="752" y="509"/>
                  </a:lnTo>
                  <a:lnTo>
                    <a:pt x="752" y="503"/>
                  </a:lnTo>
                  <a:cubicBezTo>
                    <a:pt x="754" y="469"/>
                    <a:pt x="781" y="443"/>
                    <a:pt x="814" y="443"/>
                  </a:cubicBezTo>
                  <a:cubicBezTo>
                    <a:pt x="832" y="443"/>
                    <a:pt x="848" y="450"/>
                    <a:pt x="860" y="463"/>
                  </a:cubicBezTo>
                  <a:cubicBezTo>
                    <a:pt x="871" y="475"/>
                    <a:pt x="877" y="492"/>
                    <a:pt x="876" y="509"/>
                  </a:cubicBezTo>
                  <a:lnTo>
                    <a:pt x="871" y="583"/>
                  </a:lnTo>
                  <a:cubicBezTo>
                    <a:pt x="870" y="595"/>
                    <a:pt x="879" y="605"/>
                    <a:pt x="891" y="606"/>
                  </a:cubicBezTo>
                  <a:cubicBezTo>
                    <a:pt x="903" y="607"/>
                    <a:pt x="913" y="598"/>
                    <a:pt x="914" y="586"/>
                  </a:cubicBezTo>
                  <a:lnTo>
                    <a:pt x="919" y="512"/>
                  </a:lnTo>
                  <a:cubicBezTo>
                    <a:pt x="920" y="497"/>
                    <a:pt x="917" y="482"/>
                    <a:pt x="912" y="469"/>
                  </a:cubicBezTo>
                  <a:cubicBezTo>
                    <a:pt x="946" y="448"/>
                    <a:pt x="967" y="411"/>
                    <a:pt x="967" y="37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dirty="0">
                <a:solidFill>
                  <a:srgbClr val="FFFFFF"/>
                </a:solidFill>
                <a:latin typeface="Arial"/>
                <a:ea typeface="Arial"/>
                <a:cs typeface="Arial"/>
                <a:sym typeface="Arial"/>
              </a:endParaRPr>
            </a:p>
          </p:txBody>
        </p:sp>
      </p:grpSp>
      <p:grpSp>
        <p:nvGrpSpPr>
          <p:cNvPr id="392" name="Google Shape;1056;p45">
            <a:extLst>
              <a:ext uri="{FF2B5EF4-FFF2-40B4-BE49-F238E27FC236}">
                <a16:creationId xmlns:a16="http://schemas.microsoft.com/office/drawing/2014/main" id="{D629A6FD-FB2C-4A90-8C28-FCD3E1049E3C}"/>
              </a:ext>
            </a:extLst>
          </p:cNvPr>
          <p:cNvGrpSpPr/>
          <p:nvPr/>
        </p:nvGrpSpPr>
        <p:grpSpPr>
          <a:xfrm>
            <a:off x="896197" y="2799751"/>
            <a:ext cx="385274" cy="474111"/>
            <a:chOff x="5968789" y="4158039"/>
            <a:chExt cx="385274" cy="474111"/>
          </a:xfrm>
        </p:grpSpPr>
        <p:sp>
          <p:nvSpPr>
            <p:cNvPr id="393" name="Google Shape;1057;p45">
              <a:extLst>
                <a:ext uri="{FF2B5EF4-FFF2-40B4-BE49-F238E27FC236}">
                  <a16:creationId xmlns:a16="http://schemas.microsoft.com/office/drawing/2014/main" id="{C668440B-17FB-420C-93CA-E29FAC9400DB}"/>
                </a:ext>
              </a:extLst>
            </p:cNvPr>
            <p:cNvSpPr/>
            <p:nvPr/>
          </p:nvSpPr>
          <p:spPr>
            <a:xfrm>
              <a:off x="5968789" y="4158039"/>
              <a:ext cx="385274" cy="474111"/>
            </a:xfrm>
            <a:custGeom>
              <a:avLst/>
              <a:gdLst/>
              <a:ahLst/>
              <a:cxnLst/>
              <a:rect l="l" t="t" r="r" b="b"/>
              <a:pathLst>
                <a:path w="1184" h="1457" extrusionOk="0">
                  <a:moveTo>
                    <a:pt x="1083" y="1414"/>
                  </a:moveTo>
                  <a:lnTo>
                    <a:pt x="102" y="1414"/>
                  </a:lnTo>
                  <a:cubicBezTo>
                    <a:pt x="69" y="1414"/>
                    <a:pt x="43" y="1388"/>
                    <a:pt x="43" y="1355"/>
                  </a:cubicBezTo>
                  <a:lnTo>
                    <a:pt x="43" y="1338"/>
                  </a:lnTo>
                  <a:lnTo>
                    <a:pt x="1141" y="1338"/>
                  </a:lnTo>
                  <a:lnTo>
                    <a:pt x="1141" y="1355"/>
                  </a:lnTo>
                  <a:cubicBezTo>
                    <a:pt x="1141" y="1388"/>
                    <a:pt x="1115" y="1414"/>
                    <a:pt x="1083" y="1414"/>
                  </a:cubicBezTo>
                  <a:moveTo>
                    <a:pt x="504" y="1067"/>
                  </a:moveTo>
                  <a:lnTo>
                    <a:pt x="1141" y="1067"/>
                  </a:lnTo>
                  <a:lnTo>
                    <a:pt x="1141" y="1296"/>
                  </a:lnTo>
                  <a:lnTo>
                    <a:pt x="504" y="1296"/>
                  </a:lnTo>
                  <a:lnTo>
                    <a:pt x="504" y="1067"/>
                  </a:lnTo>
                  <a:moveTo>
                    <a:pt x="1066" y="43"/>
                  </a:moveTo>
                  <a:lnTo>
                    <a:pt x="1066" y="43"/>
                  </a:lnTo>
                  <a:lnTo>
                    <a:pt x="1115" y="166"/>
                  </a:lnTo>
                  <a:lnTo>
                    <a:pt x="1115" y="166"/>
                  </a:lnTo>
                  <a:lnTo>
                    <a:pt x="1058" y="189"/>
                  </a:lnTo>
                  <a:lnTo>
                    <a:pt x="929" y="97"/>
                  </a:lnTo>
                  <a:lnTo>
                    <a:pt x="1066" y="43"/>
                  </a:lnTo>
                  <a:moveTo>
                    <a:pt x="882" y="116"/>
                  </a:moveTo>
                  <a:lnTo>
                    <a:pt x="1010" y="208"/>
                  </a:lnTo>
                  <a:lnTo>
                    <a:pt x="887" y="257"/>
                  </a:lnTo>
                  <a:lnTo>
                    <a:pt x="758" y="165"/>
                  </a:lnTo>
                  <a:lnTo>
                    <a:pt x="882" y="116"/>
                  </a:lnTo>
                  <a:moveTo>
                    <a:pt x="711" y="184"/>
                  </a:moveTo>
                  <a:lnTo>
                    <a:pt x="840" y="275"/>
                  </a:lnTo>
                  <a:lnTo>
                    <a:pt x="716" y="325"/>
                  </a:lnTo>
                  <a:lnTo>
                    <a:pt x="587" y="233"/>
                  </a:lnTo>
                  <a:lnTo>
                    <a:pt x="711" y="184"/>
                  </a:lnTo>
                  <a:moveTo>
                    <a:pt x="540" y="252"/>
                  </a:moveTo>
                  <a:lnTo>
                    <a:pt x="669" y="343"/>
                  </a:lnTo>
                  <a:lnTo>
                    <a:pt x="545" y="392"/>
                  </a:lnTo>
                  <a:lnTo>
                    <a:pt x="416" y="301"/>
                  </a:lnTo>
                  <a:lnTo>
                    <a:pt x="540" y="252"/>
                  </a:lnTo>
                  <a:moveTo>
                    <a:pt x="330" y="379"/>
                  </a:moveTo>
                  <a:cubicBezTo>
                    <a:pt x="322" y="364"/>
                    <a:pt x="308" y="353"/>
                    <a:pt x="291" y="351"/>
                  </a:cubicBezTo>
                  <a:lnTo>
                    <a:pt x="369" y="320"/>
                  </a:lnTo>
                  <a:lnTo>
                    <a:pt x="498" y="411"/>
                  </a:lnTo>
                  <a:lnTo>
                    <a:pt x="370" y="462"/>
                  </a:lnTo>
                  <a:lnTo>
                    <a:pt x="330" y="379"/>
                  </a:lnTo>
                  <a:moveTo>
                    <a:pt x="1142" y="556"/>
                  </a:moveTo>
                  <a:lnTo>
                    <a:pt x="1047" y="556"/>
                  </a:lnTo>
                  <a:cubicBezTo>
                    <a:pt x="1035" y="556"/>
                    <a:pt x="1026" y="566"/>
                    <a:pt x="1026" y="578"/>
                  </a:cubicBezTo>
                  <a:cubicBezTo>
                    <a:pt x="1026" y="590"/>
                    <a:pt x="1035" y="599"/>
                    <a:pt x="1047" y="599"/>
                  </a:cubicBezTo>
                  <a:lnTo>
                    <a:pt x="1141" y="599"/>
                  </a:lnTo>
                  <a:lnTo>
                    <a:pt x="1141" y="753"/>
                  </a:lnTo>
                  <a:lnTo>
                    <a:pt x="43" y="753"/>
                  </a:lnTo>
                  <a:lnTo>
                    <a:pt x="43" y="599"/>
                  </a:lnTo>
                  <a:lnTo>
                    <a:pt x="134" y="599"/>
                  </a:lnTo>
                  <a:cubicBezTo>
                    <a:pt x="146" y="599"/>
                    <a:pt x="155" y="590"/>
                    <a:pt x="155" y="578"/>
                  </a:cubicBezTo>
                  <a:cubicBezTo>
                    <a:pt x="155" y="566"/>
                    <a:pt x="146" y="556"/>
                    <a:pt x="134" y="556"/>
                  </a:cubicBezTo>
                  <a:lnTo>
                    <a:pt x="43" y="556"/>
                  </a:lnTo>
                  <a:lnTo>
                    <a:pt x="43" y="401"/>
                  </a:lnTo>
                  <a:cubicBezTo>
                    <a:pt x="43" y="396"/>
                    <a:pt x="47" y="393"/>
                    <a:pt x="51" y="393"/>
                  </a:cubicBezTo>
                  <a:lnTo>
                    <a:pt x="284" y="393"/>
                  </a:lnTo>
                  <a:cubicBezTo>
                    <a:pt x="287" y="393"/>
                    <a:pt x="290" y="395"/>
                    <a:pt x="291" y="397"/>
                  </a:cubicBezTo>
                  <a:lnTo>
                    <a:pt x="368" y="556"/>
                  </a:lnTo>
                  <a:lnTo>
                    <a:pt x="216" y="556"/>
                  </a:lnTo>
                  <a:cubicBezTo>
                    <a:pt x="204" y="556"/>
                    <a:pt x="195" y="566"/>
                    <a:pt x="195" y="578"/>
                  </a:cubicBezTo>
                  <a:cubicBezTo>
                    <a:pt x="195" y="590"/>
                    <a:pt x="204" y="599"/>
                    <a:pt x="216" y="599"/>
                  </a:cubicBezTo>
                  <a:lnTo>
                    <a:pt x="956" y="599"/>
                  </a:lnTo>
                  <a:cubicBezTo>
                    <a:pt x="968" y="599"/>
                    <a:pt x="977" y="590"/>
                    <a:pt x="977" y="578"/>
                  </a:cubicBezTo>
                  <a:cubicBezTo>
                    <a:pt x="977" y="566"/>
                    <a:pt x="968" y="556"/>
                    <a:pt x="956" y="556"/>
                  </a:cubicBezTo>
                  <a:lnTo>
                    <a:pt x="415" y="556"/>
                  </a:lnTo>
                  <a:lnTo>
                    <a:pt x="388" y="501"/>
                  </a:lnTo>
                  <a:lnTo>
                    <a:pt x="1130" y="206"/>
                  </a:lnTo>
                  <a:cubicBezTo>
                    <a:pt x="1141" y="202"/>
                    <a:pt x="1149" y="193"/>
                    <a:pt x="1154" y="183"/>
                  </a:cubicBezTo>
                  <a:cubicBezTo>
                    <a:pt x="1158" y="172"/>
                    <a:pt x="1159" y="161"/>
                    <a:pt x="1154" y="150"/>
                  </a:cubicBezTo>
                  <a:lnTo>
                    <a:pt x="1106" y="27"/>
                  </a:lnTo>
                  <a:cubicBezTo>
                    <a:pt x="1101" y="17"/>
                    <a:pt x="1093" y="8"/>
                    <a:pt x="1083" y="4"/>
                  </a:cubicBezTo>
                  <a:cubicBezTo>
                    <a:pt x="1072" y="-1"/>
                    <a:pt x="1061" y="-1"/>
                    <a:pt x="1050" y="3"/>
                  </a:cubicBezTo>
                  <a:lnTo>
                    <a:pt x="177" y="350"/>
                  </a:lnTo>
                  <a:lnTo>
                    <a:pt x="51" y="350"/>
                  </a:lnTo>
                  <a:cubicBezTo>
                    <a:pt x="23" y="350"/>
                    <a:pt x="0" y="373"/>
                    <a:pt x="0" y="401"/>
                  </a:cubicBezTo>
                  <a:lnTo>
                    <a:pt x="0" y="1122"/>
                  </a:lnTo>
                  <a:cubicBezTo>
                    <a:pt x="0" y="1134"/>
                    <a:pt x="10" y="1143"/>
                    <a:pt x="22" y="1143"/>
                  </a:cubicBezTo>
                  <a:cubicBezTo>
                    <a:pt x="33" y="1143"/>
                    <a:pt x="43" y="1134"/>
                    <a:pt x="43" y="1122"/>
                  </a:cubicBezTo>
                  <a:lnTo>
                    <a:pt x="43" y="796"/>
                  </a:lnTo>
                  <a:lnTo>
                    <a:pt x="462" y="796"/>
                  </a:lnTo>
                  <a:lnTo>
                    <a:pt x="462" y="874"/>
                  </a:lnTo>
                  <a:cubicBezTo>
                    <a:pt x="462" y="885"/>
                    <a:pt x="471" y="895"/>
                    <a:pt x="483" y="895"/>
                  </a:cubicBezTo>
                  <a:cubicBezTo>
                    <a:pt x="495" y="895"/>
                    <a:pt x="504" y="885"/>
                    <a:pt x="504" y="874"/>
                  </a:cubicBezTo>
                  <a:lnTo>
                    <a:pt x="504" y="796"/>
                  </a:lnTo>
                  <a:lnTo>
                    <a:pt x="1141" y="796"/>
                  </a:lnTo>
                  <a:lnTo>
                    <a:pt x="1141" y="1024"/>
                  </a:lnTo>
                  <a:lnTo>
                    <a:pt x="504" y="1024"/>
                  </a:lnTo>
                  <a:lnTo>
                    <a:pt x="504" y="964"/>
                  </a:lnTo>
                  <a:cubicBezTo>
                    <a:pt x="504" y="952"/>
                    <a:pt x="495" y="943"/>
                    <a:pt x="483" y="943"/>
                  </a:cubicBezTo>
                  <a:cubicBezTo>
                    <a:pt x="471" y="943"/>
                    <a:pt x="462" y="952"/>
                    <a:pt x="462" y="964"/>
                  </a:cubicBezTo>
                  <a:lnTo>
                    <a:pt x="462" y="1296"/>
                  </a:lnTo>
                  <a:lnTo>
                    <a:pt x="43" y="1296"/>
                  </a:lnTo>
                  <a:lnTo>
                    <a:pt x="43" y="1212"/>
                  </a:lnTo>
                  <a:cubicBezTo>
                    <a:pt x="43" y="1201"/>
                    <a:pt x="33" y="1191"/>
                    <a:pt x="22" y="1191"/>
                  </a:cubicBezTo>
                  <a:cubicBezTo>
                    <a:pt x="10" y="1191"/>
                    <a:pt x="0" y="1201"/>
                    <a:pt x="0" y="1212"/>
                  </a:cubicBezTo>
                  <a:lnTo>
                    <a:pt x="0" y="1355"/>
                  </a:lnTo>
                  <a:cubicBezTo>
                    <a:pt x="0" y="1411"/>
                    <a:pt x="46" y="1457"/>
                    <a:pt x="102" y="1457"/>
                  </a:cubicBezTo>
                  <a:lnTo>
                    <a:pt x="1083" y="1457"/>
                  </a:lnTo>
                  <a:cubicBezTo>
                    <a:pt x="1139" y="1457"/>
                    <a:pt x="1184" y="1411"/>
                    <a:pt x="1184" y="1355"/>
                  </a:cubicBezTo>
                  <a:lnTo>
                    <a:pt x="1184" y="598"/>
                  </a:lnTo>
                  <a:cubicBezTo>
                    <a:pt x="1184" y="575"/>
                    <a:pt x="1165" y="556"/>
                    <a:pt x="1142" y="5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dirty="0">
                <a:solidFill>
                  <a:srgbClr val="FFFFFF"/>
                </a:solidFill>
                <a:latin typeface="Arial"/>
                <a:ea typeface="Arial"/>
                <a:cs typeface="Arial"/>
                <a:sym typeface="Arial"/>
              </a:endParaRPr>
            </a:p>
          </p:txBody>
        </p:sp>
        <p:sp>
          <p:nvSpPr>
            <p:cNvPr id="394" name="Google Shape;1058;p45">
              <a:extLst>
                <a:ext uri="{FF2B5EF4-FFF2-40B4-BE49-F238E27FC236}">
                  <a16:creationId xmlns:a16="http://schemas.microsoft.com/office/drawing/2014/main" id="{E7B9FD92-B0D4-4E6D-9306-79BBE174954D}"/>
                </a:ext>
              </a:extLst>
            </p:cNvPr>
            <p:cNvSpPr/>
            <p:nvPr/>
          </p:nvSpPr>
          <p:spPr>
            <a:xfrm>
              <a:off x="6005560" y="4294057"/>
              <a:ext cx="39373" cy="39374"/>
            </a:xfrm>
            <a:custGeom>
              <a:avLst/>
              <a:gdLst/>
              <a:ahLst/>
              <a:cxnLst/>
              <a:rect l="l" t="t" r="r" b="b"/>
              <a:pathLst>
                <a:path w="121" h="121" extrusionOk="0">
                  <a:moveTo>
                    <a:pt x="60" y="78"/>
                  </a:moveTo>
                  <a:cubicBezTo>
                    <a:pt x="50" y="78"/>
                    <a:pt x="42" y="70"/>
                    <a:pt x="42" y="60"/>
                  </a:cubicBezTo>
                  <a:cubicBezTo>
                    <a:pt x="42" y="50"/>
                    <a:pt x="50" y="42"/>
                    <a:pt x="60" y="42"/>
                  </a:cubicBezTo>
                  <a:cubicBezTo>
                    <a:pt x="70" y="42"/>
                    <a:pt x="78" y="50"/>
                    <a:pt x="78" y="60"/>
                  </a:cubicBezTo>
                  <a:cubicBezTo>
                    <a:pt x="78" y="70"/>
                    <a:pt x="70" y="78"/>
                    <a:pt x="60" y="78"/>
                  </a:cubicBezTo>
                  <a:moveTo>
                    <a:pt x="121" y="60"/>
                  </a:moveTo>
                  <a:cubicBezTo>
                    <a:pt x="121" y="27"/>
                    <a:pt x="94" y="0"/>
                    <a:pt x="60" y="0"/>
                  </a:cubicBezTo>
                  <a:cubicBezTo>
                    <a:pt x="27" y="0"/>
                    <a:pt x="0" y="27"/>
                    <a:pt x="0" y="60"/>
                  </a:cubicBezTo>
                  <a:cubicBezTo>
                    <a:pt x="0" y="94"/>
                    <a:pt x="27" y="121"/>
                    <a:pt x="60" y="121"/>
                  </a:cubicBezTo>
                  <a:cubicBezTo>
                    <a:pt x="94" y="121"/>
                    <a:pt x="121" y="94"/>
                    <a:pt x="121" y="6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5" name="Google Shape;1059;p45">
              <a:extLst>
                <a:ext uri="{FF2B5EF4-FFF2-40B4-BE49-F238E27FC236}">
                  <a16:creationId xmlns:a16="http://schemas.microsoft.com/office/drawing/2014/main" id="{F3F24F6E-0549-41DA-9BCC-CC83524BBE0C}"/>
                </a:ext>
              </a:extLst>
            </p:cNvPr>
            <p:cNvSpPr/>
            <p:nvPr/>
          </p:nvSpPr>
          <p:spPr>
            <a:xfrm>
              <a:off x="6016949" y="4460663"/>
              <a:ext cx="60199" cy="75168"/>
            </a:xfrm>
            <a:custGeom>
              <a:avLst/>
              <a:gdLst/>
              <a:ahLst/>
              <a:cxnLst/>
              <a:rect l="l" t="t" r="r" b="b"/>
              <a:pathLst>
                <a:path w="185" h="231" extrusionOk="0">
                  <a:moveTo>
                    <a:pt x="43" y="43"/>
                  </a:moveTo>
                  <a:lnTo>
                    <a:pt x="142" y="116"/>
                  </a:lnTo>
                  <a:lnTo>
                    <a:pt x="43" y="188"/>
                  </a:lnTo>
                  <a:lnTo>
                    <a:pt x="43" y="43"/>
                  </a:lnTo>
                  <a:moveTo>
                    <a:pt x="42" y="231"/>
                  </a:moveTo>
                  <a:cubicBezTo>
                    <a:pt x="51" y="231"/>
                    <a:pt x="60" y="228"/>
                    <a:pt x="67" y="223"/>
                  </a:cubicBezTo>
                  <a:lnTo>
                    <a:pt x="168" y="150"/>
                  </a:lnTo>
                  <a:cubicBezTo>
                    <a:pt x="178" y="142"/>
                    <a:pt x="185" y="129"/>
                    <a:pt x="185" y="116"/>
                  </a:cubicBezTo>
                  <a:cubicBezTo>
                    <a:pt x="185" y="102"/>
                    <a:pt x="178" y="89"/>
                    <a:pt x="168" y="81"/>
                  </a:cubicBezTo>
                  <a:lnTo>
                    <a:pt x="67" y="8"/>
                  </a:lnTo>
                  <a:cubicBezTo>
                    <a:pt x="54" y="-1"/>
                    <a:pt x="37" y="-2"/>
                    <a:pt x="23" y="5"/>
                  </a:cubicBezTo>
                  <a:cubicBezTo>
                    <a:pt x="9" y="12"/>
                    <a:pt x="0" y="27"/>
                    <a:pt x="0" y="43"/>
                  </a:cubicBezTo>
                  <a:lnTo>
                    <a:pt x="0" y="188"/>
                  </a:lnTo>
                  <a:cubicBezTo>
                    <a:pt x="0" y="204"/>
                    <a:pt x="9" y="219"/>
                    <a:pt x="23" y="226"/>
                  </a:cubicBezTo>
                  <a:cubicBezTo>
                    <a:pt x="29" y="229"/>
                    <a:pt x="36" y="231"/>
                    <a:pt x="42" y="231"/>
                  </a:cubicBezTo>
                  <a:close/>
                </a:path>
              </a:pathLst>
            </a:custGeom>
            <a:solidFill>
              <a:schemeClr val="dk1"/>
            </a:solidFill>
            <a:ln>
              <a:noFill/>
            </a:ln>
          </p:spPr>
          <p:txBody>
            <a:bodyPr spcFirstLastPara="1" wrap="square" lIns="90000" tIns="38150" rIns="90000" bIns="38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400" name="Google Shape;1064;p45">
            <a:extLst>
              <a:ext uri="{FF2B5EF4-FFF2-40B4-BE49-F238E27FC236}">
                <a16:creationId xmlns:a16="http://schemas.microsoft.com/office/drawing/2014/main" id="{A9C77A0F-B317-48D2-9CA9-2593ABCCEFC2}"/>
              </a:ext>
            </a:extLst>
          </p:cNvPr>
          <p:cNvGrpSpPr/>
          <p:nvPr/>
        </p:nvGrpSpPr>
        <p:grpSpPr>
          <a:xfrm>
            <a:off x="873523" y="4299203"/>
            <a:ext cx="473783" cy="360871"/>
            <a:chOff x="7196202" y="4214659"/>
            <a:chExt cx="473783" cy="360871"/>
          </a:xfrm>
        </p:grpSpPr>
        <p:sp>
          <p:nvSpPr>
            <p:cNvPr id="401" name="Google Shape;1065;p45">
              <a:extLst>
                <a:ext uri="{FF2B5EF4-FFF2-40B4-BE49-F238E27FC236}">
                  <a16:creationId xmlns:a16="http://schemas.microsoft.com/office/drawing/2014/main" id="{9671E527-B035-4A1C-895C-33366E000619}"/>
                </a:ext>
              </a:extLst>
            </p:cNvPr>
            <p:cNvSpPr/>
            <p:nvPr/>
          </p:nvSpPr>
          <p:spPr>
            <a:xfrm>
              <a:off x="7196202" y="4214659"/>
              <a:ext cx="360543" cy="360871"/>
            </a:xfrm>
            <a:custGeom>
              <a:avLst/>
              <a:gdLst/>
              <a:ahLst/>
              <a:cxnLst/>
              <a:rect l="l" t="t" r="r" b="b"/>
              <a:pathLst>
                <a:path w="1108" h="1109" extrusionOk="0">
                  <a:moveTo>
                    <a:pt x="1108" y="555"/>
                  </a:moveTo>
                  <a:cubicBezTo>
                    <a:pt x="1108" y="415"/>
                    <a:pt x="1056" y="282"/>
                    <a:pt x="962" y="180"/>
                  </a:cubicBezTo>
                  <a:cubicBezTo>
                    <a:pt x="955" y="171"/>
                    <a:pt x="941" y="171"/>
                    <a:pt x="932" y="179"/>
                  </a:cubicBezTo>
                  <a:cubicBezTo>
                    <a:pt x="924" y="187"/>
                    <a:pt x="923" y="200"/>
                    <a:pt x="931" y="209"/>
                  </a:cubicBezTo>
                  <a:cubicBezTo>
                    <a:pt x="1018" y="303"/>
                    <a:pt x="1066" y="426"/>
                    <a:pt x="1066" y="555"/>
                  </a:cubicBezTo>
                  <a:cubicBezTo>
                    <a:pt x="1066" y="837"/>
                    <a:pt x="836" y="1066"/>
                    <a:pt x="554" y="1066"/>
                  </a:cubicBezTo>
                  <a:cubicBezTo>
                    <a:pt x="272" y="1066"/>
                    <a:pt x="43" y="837"/>
                    <a:pt x="43" y="555"/>
                  </a:cubicBezTo>
                  <a:cubicBezTo>
                    <a:pt x="43" y="272"/>
                    <a:pt x="272" y="43"/>
                    <a:pt x="554" y="43"/>
                  </a:cubicBezTo>
                  <a:cubicBezTo>
                    <a:pt x="668" y="43"/>
                    <a:pt x="776" y="80"/>
                    <a:pt x="867" y="150"/>
                  </a:cubicBezTo>
                  <a:cubicBezTo>
                    <a:pt x="876" y="157"/>
                    <a:pt x="889" y="155"/>
                    <a:pt x="897" y="146"/>
                  </a:cubicBezTo>
                  <a:cubicBezTo>
                    <a:pt x="904" y="136"/>
                    <a:pt x="902" y="123"/>
                    <a:pt x="893" y="116"/>
                  </a:cubicBezTo>
                  <a:cubicBezTo>
                    <a:pt x="795" y="40"/>
                    <a:pt x="678" y="0"/>
                    <a:pt x="554" y="0"/>
                  </a:cubicBezTo>
                  <a:cubicBezTo>
                    <a:pt x="248" y="0"/>
                    <a:pt x="0" y="249"/>
                    <a:pt x="0" y="555"/>
                  </a:cubicBezTo>
                  <a:cubicBezTo>
                    <a:pt x="0" y="860"/>
                    <a:pt x="248" y="1109"/>
                    <a:pt x="554" y="1109"/>
                  </a:cubicBezTo>
                  <a:cubicBezTo>
                    <a:pt x="860" y="1109"/>
                    <a:pt x="1108" y="860"/>
                    <a:pt x="1108" y="55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2" name="Google Shape;1066;p45">
              <a:extLst>
                <a:ext uri="{FF2B5EF4-FFF2-40B4-BE49-F238E27FC236}">
                  <a16:creationId xmlns:a16="http://schemas.microsoft.com/office/drawing/2014/main" id="{DE83C079-61FB-415E-9D27-8434C48EDB94}"/>
                </a:ext>
              </a:extLst>
            </p:cNvPr>
            <p:cNvSpPr/>
            <p:nvPr/>
          </p:nvSpPr>
          <p:spPr>
            <a:xfrm>
              <a:off x="7232647" y="4251104"/>
              <a:ext cx="287654" cy="287981"/>
            </a:xfrm>
            <a:custGeom>
              <a:avLst/>
              <a:gdLst/>
              <a:ahLst/>
              <a:cxnLst/>
              <a:rect l="l" t="t" r="r" b="b"/>
              <a:pathLst>
                <a:path w="884" h="885" extrusionOk="0">
                  <a:moveTo>
                    <a:pt x="204" y="815"/>
                  </a:moveTo>
                  <a:cubicBezTo>
                    <a:pt x="275" y="861"/>
                    <a:pt x="357" y="885"/>
                    <a:pt x="442" y="885"/>
                  </a:cubicBezTo>
                  <a:cubicBezTo>
                    <a:pt x="686" y="885"/>
                    <a:pt x="884" y="686"/>
                    <a:pt x="884" y="443"/>
                  </a:cubicBezTo>
                  <a:cubicBezTo>
                    <a:pt x="884" y="199"/>
                    <a:pt x="686" y="0"/>
                    <a:pt x="442" y="0"/>
                  </a:cubicBezTo>
                  <a:cubicBezTo>
                    <a:pt x="198" y="0"/>
                    <a:pt x="0" y="199"/>
                    <a:pt x="0" y="443"/>
                  </a:cubicBezTo>
                  <a:cubicBezTo>
                    <a:pt x="0" y="560"/>
                    <a:pt x="46" y="671"/>
                    <a:pt x="129" y="755"/>
                  </a:cubicBezTo>
                  <a:cubicBezTo>
                    <a:pt x="138" y="763"/>
                    <a:pt x="151" y="763"/>
                    <a:pt x="159" y="755"/>
                  </a:cubicBezTo>
                  <a:cubicBezTo>
                    <a:pt x="168" y="747"/>
                    <a:pt x="168" y="733"/>
                    <a:pt x="159" y="725"/>
                  </a:cubicBezTo>
                  <a:cubicBezTo>
                    <a:pt x="84" y="649"/>
                    <a:pt x="43" y="549"/>
                    <a:pt x="43" y="443"/>
                  </a:cubicBezTo>
                  <a:cubicBezTo>
                    <a:pt x="43" y="222"/>
                    <a:pt x="222" y="43"/>
                    <a:pt x="442" y="43"/>
                  </a:cubicBezTo>
                  <a:cubicBezTo>
                    <a:pt x="662" y="43"/>
                    <a:pt x="841" y="222"/>
                    <a:pt x="841" y="443"/>
                  </a:cubicBezTo>
                  <a:cubicBezTo>
                    <a:pt x="841" y="663"/>
                    <a:pt x="662" y="842"/>
                    <a:pt x="442" y="842"/>
                  </a:cubicBezTo>
                  <a:cubicBezTo>
                    <a:pt x="366" y="842"/>
                    <a:pt x="291" y="820"/>
                    <a:pt x="227" y="779"/>
                  </a:cubicBezTo>
                  <a:cubicBezTo>
                    <a:pt x="217" y="773"/>
                    <a:pt x="204" y="776"/>
                    <a:pt x="197" y="786"/>
                  </a:cubicBezTo>
                  <a:cubicBezTo>
                    <a:pt x="191" y="796"/>
                    <a:pt x="194" y="809"/>
                    <a:pt x="204" y="8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3" name="Google Shape;1067;p45">
              <a:extLst>
                <a:ext uri="{FF2B5EF4-FFF2-40B4-BE49-F238E27FC236}">
                  <a16:creationId xmlns:a16="http://schemas.microsoft.com/office/drawing/2014/main" id="{25B80F99-B6E7-4B76-8EC4-FD38D98B3F0F}"/>
                </a:ext>
              </a:extLst>
            </p:cNvPr>
            <p:cNvSpPr/>
            <p:nvPr/>
          </p:nvSpPr>
          <p:spPr>
            <a:xfrm>
              <a:off x="7351744" y="4370201"/>
              <a:ext cx="49461" cy="49787"/>
            </a:xfrm>
            <a:custGeom>
              <a:avLst/>
              <a:gdLst/>
              <a:ahLst/>
              <a:cxnLst/>
              <a:rect l="l" t="t" r="r" b="b"/>
              <a:pathLst>
                <a:path w="152" h="153" extrusionOk="0">
                  <a:moveTo>
                    <a:pt x="43" y="77"/>
                  </a:moveTo>
                  <a:cubicBezTo>
                    <a:pt x="43" y="58"/>
                    <a:pt x="58" y="43"/>
                    <a:pt x="76" y="43"/>
                  </a:cubicBezTo>
                  <a:cubicBezTo>
                    <a:pt x="94" y="43"/>
                    <a:pt x="109" y="58"/>
                    <a:pt x="109" y="77"/>
                  </a:cubicBezTo>
                  <a:cubicBezTo>
                    <a:pt x="109" y="95"/>
                    <a:pt x="94" y="110"/>
                    <a:pt x="76" y="110"/>
                  </a:cubicBezTo>
                  <a:cubicBezTo>
                    <a:pt x="58" y="110"/>
                    <a:pt x="43" y="95"/>
                    <a:pt x="43" y="77"/>
                  </a:cubicBezTo>
                  <a:moveTo>
                    <a:pt x="152" y="77"/>
                  </a:moveTo>
                  <a:cubicBezTo>
                    <a:pt x="152" y="35"/>
                    <a:pt x="118" y="0"/>
                    <a:pt x="76" y="0"/>
                  </a:cubicBezTo>
                  <a:cubicBezTo>
                    <a:pt x="34" y="0"/>
                    <a:pt x="0" y="35"/>
                    <a:pt x="0" y="77"/>
                  </a:cubicBezTo>
                  <a:cubicBezTo>
                    <a:pt x="0" y="119"/>
                    <a:pt x="34" y="153"/>
                    <a:pt x="76" y="153"/>
                  </a:cubicBezTo>
                  <a:cubicBezTo>
                    <a:pt x="118" y="153"/>
                    <a:pt x="152" y="119"/>
                    <a:pt x="152" y="77"/>
                  </a:cubicBezTo>
                  <a:close/>
                </a:path>
              </a:pathLst>
            </a:custGeom>
            <a:solidFill>
              <a:schemeClr val="dk1"/>
            </a:solidFill>
            <a:ln>
              <a:noFill/>
            </a:ln>
          </p:spPr>
          <p:txBody>
            <a:bodyPr spcFirstLastPara="1" wrap="square" lIns="90000" tIns="10075" rIns="90000" bIns="10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4" name="Google Shape;1068;p45">
              <a:extLst>
                <a:ext uri="{FF2B5EF4-FFF2-40B4-BE49-F238E27FC236}">
                  <a16:creationId xmlns:a16="http://schemas.microsoft.com/office/drawing/2014/main" id="{076B4956-DE62-4094-ABB8-5430A86E55FF}"/>
                </a:ext>
              </a:extLst>
            </p:cNvPr>
            <p:cNvSpPr/>
            <p:nvPr/>
          </p:nvSpPr>
          <p:spPr>
            <a:xfrm>
              <a:off x="7333196" y="4275184"/>
              <a:ext cx="86556" cy="86557"/>
            </a:xfrm>
            <a:custGeom>
              <a:avLst/>
              <a:gdLst/>
              <a:ahLst/>
              <a:cxnLst/>
              <a:rect l="l" t="t" r="r" b="b"/>
              <a:pathLst>
                <a:path w="266" h="266" extrusionOk="0">
                  <a:moveTo>
                    <a:pt x="133" y="224"/>
                  </a:moveTo>
                  <a:cubicBezTo>
                    <a:pt x="85" y="224"/>
                    <a:pt x="46" y="186"/>
                    <a:pt x="43" y="139"/>
                  </a:cubicBezTo>
                  <a:cubicBezTo>
                    <a:pt x="72" y="128"/>
                    <a:pt x="102" y="122"/>
                    <a:pt x="133" y="122"/>
                  </a:cubicBezTo>
                  <a:cubicBezTo>
                    <a:pt x="164" y="122"/>
                    <a:pt x="195" y="128"/>
                    <a:pt x="223" y="139"/>
                  </a:cubicBezTo>
                  <a:cubicBezTo>
                    <a:pt x="220" y="186"/>
                    <a:pt x="181" y="224"/>
                    <a:pt x="133" y="224"/>
                  </a:cubicBezTo>
                  <a:moveTo>
                    <a:pt x="133" y="43"/>
                  </a:moveTo>
                  <a:cubicBezTo>
                    <a:pt x="167" y="43"/>
                    <a:pt x="197" y="62"/>
                    <a:pt x="213" y="90"/>
                  </a:cubicBezTo>
                  <a:cubicBezTo>
                    <a:pt x="187" y="83"/>
                    <a:pt x="160" y="79"/>
                    <a:pt x="133" y="79"/>
                  </a:cubicBezTo>
                  <a:cubicBezTo>
                    <a:pt x="106" y="79"/>
                    <a:pt x="79" y="83"/>
                    <a:pt x="54" y="90"/>
                  </a:cubicBezTo>
                  <a:cubicBezTo>
                    <a:pt x="69" y="62"/>
                    <a:pt x="99" y="43"/>
                    <a:pt x="133" y="43"/>
                  </a:cubicBezTo>
                  <a:moveTo>
                    <a:pt x="133" y="0"/>
                  </a:moveTo>
                  <a:cubicBezTo>
                    <a:pt x="60" y="0"/>
                    <a:pt x="0" y="60"/>
                    <a:pt x="0" y="133"/>
                  </a:cubicBezTo>
                  <a:cubicBezTo>
                    <a:pt x="0" y="207"/>
                    <a:pt x="60" y="266"/>
                    <a:pt x="133" y="266"/>
                  </a:cubicBezTo>
                  <a:cubicBezTo>
                    <a:pt x="206" y="266"/>
                    <a:pt x="266" y="207"/>
                    <a:pt x="266" y="133"/>
                  </a:cubicBezTo>
                  <a:cubicBezTo>
                    <a:pt x="266" y="60"/>
                    <a:pt x="206" y="0"/>
                    <a:pt x="133"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5" name="Google Shape;1069;p45">
              <a:extLst>
                <a:ext uri="{FF2B5EF4-FFF2-40B4-BE49-F238E27FC236}">
                  <a16:creationId xmlns:a16="http://schemas.microsoft.com/office/drawing/2014/main" id="{C60DEAEE-46CF-4721-9CDA-8E256D56B309}"/>
                </a:ext>
              </a:extLst>
            </p:cNvPr>
            <p:cNvSpPr/>
            <p:nvPr/>
          </p:nvSpPr>
          <p:spPr>
            <a:xfrm>
              <a:off x="7409665" y="4351653"/>
              <a:ext cx="86556" cy="86882"/>
            </a:xfrm>
            <a:custGeom>
              <a:avLst/>
              <a:gdLst/>
              <a:ahLst/>
              <a:cxnLst/>
              <a:rect l="l" t="t" r="r" b="b"/>
              <a:pathLst>
                <a:path w="266" h="267" extrusionOk="0">
                  <a:moveTo>
                    <a:pt x="127" y="43"/>
                  </a:moveTo>
                  <a:cubicBezTo>
                    <a:pt x="139" y="72"/>
                    <a:pt x="145" y="102"/>
                    <a:pt x="145" y="134"/>
                  </a:cubicBezTo>
                  <a:cubicBezTo>
                    <a:pt x="145" y="165"/>
                    <a:pt x="139" y="195"/>
                    <a:pt x="128" y="224"/>
                  </a:cubicBezTo>
                  <a:cubicBezTo>
                    <a:pt x="80" y="221"/>
                    <a:pt x="43" y="181"/>
                    <a:pt x="43" y="134"/>
                  </a:cubicBezTo>
                  <a:cubicBezTo>
                    <a:pt x="43" y="86"/>
                    <a:pt x="80" y="46"/>
                    <a:pt x="127" y="43"/>
                  </a:cubicBezTo>
                  <a:moveTo>
                    <a:pt x="224" y="134"/>
                  </a:moveTo>
                  <a:cubicBezTo>
                    <a:pt x="224" y="168"/>
                    <a:pt x="204" y="198"/>
                    <a:pt x="176" y="213"/>
                  </a:cubicBezTo>
                  <a:cubicBezTo>
                    <a:pt x="183" y="187"/>
                    <a:pt x="187" y="161"/>
                    <a:pt x="187" y="134"/>
                  </a:cubicBezTo>
                  <a:cubicBezTo>
                    <a:pt x="187" y="106"/>
                    <a:pt x="183" y="80"/>
                    <a:pt x="176" y="54"/>
                  </a:cubicBezTo>
                  <a:cubicBezTo>
                    <a:pt x="204" y="69"/>
                    <a:pt x="224" y="99"/>
                    <a:pt x="224" y="134"/>
                  </a:cubicBezTo>
                  <a:moveTo>
                    <a:pt x="133" y="267"/>
                  </a:moveTo>
                  <a:cubicBezTo>
                    <a:pt x="207" y="267"/>
                    <a:pt x="266" y="207"/>
                    <a:pt x="266" y="134"/>
                  </a:cubicBezTo>
                  <a:cubicBezTo>
                    <a:pt x="266" y="60"/>
                    <a:pt x="207" y="0"/>
                    <a:pt x="133" y="0"/>
                  </a:cubicBezTo>
                  <a:cubicBezTo>
                    <a:pt x="60" y="0"/>
                    <a:pt x="0" y="60"/>
                    <a:pt x="0" y="134"/>
                  </a:cubicBezTo>
                  <a:cubicBezTo>
                    <a:pt x="0" y="207"/>
                    <a:pt x="60" y="267"/>
                    <a:pt x="133" y="26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6" name="Google Shape;1070;p45">
              <a:extLst>
                <a:ext uri="{FF2B5EF4-FFF2-40B4-BE49-F238E27FC236}">
                  <a16:creationId xmlns:a16="http://schemas.microsoft.com/office/drawing/2014/main" id="{61B8FC92-26A4-4085-BAD8-96157704EEAF}"/>
                </a:ext>
              </a:extLst>
            </p:cNvPr>
            <p:cNvSpPr/>
            <p:nvPr/>
          </p:nvSpPr>
          <p:spPr>
            <a:xfrm>
              <a:off x="7333196" y="4428448"/>
              <a:ext cx="86556" cy="86557"/>
            </a:xfrm>
            <a:custGeom>
              <a:avLst/>
              <a:gdLst/>
              <a:ahLst/>
              <a:cxnLst/>
              <a:rect l="l" t="t" r="r" b="b"/>
              <a:pathLst>
                <a:path w="266" h="266" extrusionOk="0">
                  <a:moveTo>
                    <a:pt x="133" y="42"/>
                  </a:moveTo>
                  <a:cubicBezTo>
                    <a:pt x="181" y="42"/>
                    <a:pt x="220" y="80"/>
                    <a:pt x="223" y="127"/>
                  </a:cubicBezTo>
                  <a:cubicBezTo>
                    <a:pt x="195" y="138"/>
                    <a:pt x="164" y="144"/>
                    <a:pt x="133" y="144"/>
                  </a:cubicBezTo>
                  <a:cubicBezTo>
                    <a:pt x="102" y="144"/>
                    <a:pt x="72" y="138"/>
                    <a:pt x="43" y="127"/>
                  </a:cubicBezTo>
                  <a:cubicBezTo>
                    <a:pt x="46" y="80"/>
                    <a:pt x="85" y="42"/>
                    <a:pt x="133" y="42"/>
                  </a:cubicBezTo>
                  <a:moveTo>
                    <a:pt x="133" y="223"/>
                  </a:moveTo>
                  <a:cubicBezTo>
                    <a:pt x="99" y="223"/>
                    <a:pt x="69" y="204"/>
                    <a:pt x="54" y="176"/>
                  </a:cubicBezTo>
                  <a:cubicBezTo>
                    <a:pt x="79" y="183"/>
                    <a:pt x="106" y="187"/>
                    <a:pt x="133" y="187"/>
                  </a:cubicBezTo>
                  <a:cubicBezTo>
                    <a:pt x="160" y="187"/>
                    <a:pt x="187" y="183"/>
                    <a:pt x="213" y="176"/>
                  </a:cubicBezTo>
                  <a:cubicBezTo>
                    <a:pt x="197" y="204"/>
                    <a:pt x="167" y="223"/>
                    <a:pt x="133" y="223"/>
                  </a:cubicBezTo>
                  <a:moveTo>
                    <a:pt x="0" y="133"/>
                  </a:moveTo>
                  <a:cubicBezTo>
                    <a:pt x="0" y="206"/>
                    <a:pt x="60" y="266"/>
                    <a:pt x="133" y="266"/>
                  </a:cubicBezTo>
                  <a:cubicBezTo>
                    <a:pt x="206" y="266"/>
                    <a:pt x="266" y="206"/>
                    <a:pt x="266" y="133"/>
                  </a:cubicBezTo>
                  <a:cubicBezTo>
                    <a:pt x="266" y="59"/>
                    <a:pt x="206" y="0"/>
                    <a:pt x="133" y="0"/>
                  </a:cubicBezTo>
                  <a:cubicBezTo>
                    <a:pt x="60" y="0"/>
                    <a:pt x="0" y="59"/>
                    <a:pt x="0" y="13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7" name="Google Shape;1071;p45">
              <a:extLst>
                <a:ext uri="{FF2B5EF4-FFF2-40B4-BE49-F238E27FC236}">
                  <a16:creationId xmlns:a16="http://schemas.microsoft.com/office/drawing/2014/main" id="{DE887265-ACF2-4812-B435-BC419949DC37}"/>
                </a:ext>
              </a:extLst>
            </p:cNvPr>
            <p:cNvSpPr/>
            <p:nvPr/>
          </p:nvSpPr>
          <p:spPr>
            <a:xfrm>
              <a:off x="7256727" y="4351653"/>
              <a:ext cx="86556" cy="86882"/>
            </a:xfrm>
            <a:custGeom>
              <a:avLst/>
              <a:gdLst/>
              <a:ahLst/>
              <a:cxnLst/>
              <a:rect l="l" t="t" r="r" b="b"/>
              <a:pathLst>
                <a:path w="266" h="267" extrusionOk="0">
                  <a:moveTo>
                    <a:pt x="139" y="224"/>
                  </a:moveTo>
                  <a:cubicBezTo>
                    <a:pt x="127" y="195"/>
                    <a:pt x="122" y="165"/>
                    <a:pt x="122" y="134"/>
                  </a:cubicBezTo>
                  <a:cubicBezTo>
                    <a:pt x="122" y="102"/>
                    <a:pt x="127" y="72"/>
                    <a:pt x="139" y="43"/>
                  </a:cubicBezTo>
                  <a:cubicBezTo>
                    <a:pt x="186" y="46"/>
                    <a:pt x="223" y="86"/>
                    <a:pt x="223" y="134"/>
                  </a:cubicBezTo>
                  <a:cubicBezTo>
                    <a:pt x="223" y="181"/>
                    <a:pt x="186" y="221"/>
                    <a:pt x="139" y="224"/>
                  </a:cubicBezTo>
                  <a:moveTo>
                    <a:pt x="43" y="134"/>
                  </a:moveTo>
                  <a:cubicBezTo>
                    <a:pt x="43" y="99"/>
                    <a:pt x="62" y="69"/>
                    <a:pt x="90" y="54"/>
                  </a:cubicBezTo>
                  <a:cubicBezTo>
                    <a:pt x="83" y="80"/>
                    <a:pt x="79" y="106"/>
                    <a:pt x="79" y="134"/>
                  </a:cubicBezTo>
                  <a:cubicBezTo>
                    <a:pt x="79" y="161"/>
                    <a:pt x="83" y="187"/>
                    <a:pt x="90" y="213"/>
                  </a:cubicBezTo>
                  <a:cubicBezTo>
                    <a:pt x="62" y="198"/>
                    <a:pt x="43" y="168"/>
                    <a:pt x="43" y="134"/>
                  </a:cubicBezTo>
                  <a:moveTo>
                    <a:pt x="133" y="0"/>
                  </a:moveTo>
                  <a:cubicBezTo>
                    <a:pt x="60" y="0"/>
                    <a:pt x="0" y="60"/>
                    <a:pt x="0" y="134"/>
                  </a:cubicBezTo>
                  <a:cubicBezTo>
                    <a:pt x="0" y="207"/>
                    <a:pt x="60" y="267"/>
                    <a:pt x="133" y="267"/>
                  </a:cubicBezTo>
                  <a:cubicBezTo>
                    <a:pt x="206" y="267"/>
                    <a:pt x="266" y="207"/>
                    <a:pt x="266" y="134"/>
                  </a:cubicBezTo>
                  <a:cubicBezTo>
                    <a:pt x="266" y="60"/>
                    <a:pt x="206" y="0"/>
                    <a:pt x="133"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8" name="Google Shape;1072;p45">
              <a:extLst>
                <a:ext uri="{FF2B5EF4-FFF2-40B4-BE49-F238E27FC236}">
                  <a16:creationId xmlns:a16="http://schemas.microsoft.com/office/drawing/2014/main" id="{8218FD72-A2F0-4D8C-936D-E5A1A193093A}"/>
                </a:ext>
              </a:extLst>
            </p:cNvPr>
            <p:cNvSpPr/>
            <p:nvPr/>
          </p:nvSpPr>
          <p:spPr>
            <a:xfrm>
              <a:off x="7482230" y="4370201"/>
              <a:ext cx="187756" cy="198496"/>
            </a:xfrm>
            <a:custGeom>
              <a:avLst/>
              <a:gdLst/>
              <a:ahLst/>
              <a:cxnLst/>
              <a:rect l="l" t="t" r="r" b="b"/>
              <a:pathLst>
                <a:path w="577" h="610" extrusionOk="0">
                  <a:moveTo>
                    <a:pt x="533" y="0"/>
                  </a:moveTo>
                  <a:lnTo>
                    <a:pt x="291" y="0"/>
                  </a:lnTo>
                  <a:cubicBezTo>
                    <a:pt x="279" y="0"/>
                    <a:pt x="269" y="10"/>
                    <a:pt x="269" y="22"/>
                  </a:cubicBezTo>
                  <a:cubicBezTo>
                    <a:pt x="269" y="34"/>
                    <a:pt x="279" y="43"/>
                    <a:pt x="291" y="43"/>
                  </a:cubicBezTo>
                  <a:lnTo>
                    <a:pt x="533" y="43"/>
                  </a:lnTo>
                  <a:cubicBezTo>
                    <a:pt x="534" y="43"/>
                    <a:pt x="534" y="44"/>
                    <a:pt x="534" y="44"/>
                  </a:cubicBezTo>
                  <a:lnTo>
                    <a:pt x="534" y="95"/>
                  </a:lnTo>
                  <a:lnTo>
                    <a:pt x="292" y="95"/>
                  </a:lnTo>
                  <a:cubicBezTo>
                    <a:pt x="280" y="95"/>
                    <a:pt x="271" y="104"/>
                    <a:pt x="271" y="116"/>
                  </a:cubicBezTo>
                  <a:cubicBezTo>
                    <a:pt x="271" y="128"/>
                    <a:pt x="280" y="138"/>
                    <a:pt x="292" y="138"/>
                  </a:cubicBezTo>
                  <a:lnTo>
                    <a:pt x="322" y="138"/>
                  </a:lnTo>
                  <a:lnTo>
                    <a:pt x="322" y="473"/>
                  </a:lnTo>
                  <a:lnTo>
                    <a:pt x="130" y="473"/>
                  </a:lnTo>
                  <a:cubicBezTo>
                    <a:pt x="119" y="473"/>
                    <a:pt x="109" y="483"/>
                    <a:pt x="109" y="495"/>
                  </a:cubicBezTo>
                  <a:cubicBezTo>
                    <a:pt x="109" y="506"/>
                    <a:pt x="119" y="516"/>
                    <a:pt x="130" y="516"/>
                  </a:cubicBezTo>
                  <a:lnTo>
                    <a:pt x="534" y="516"/>
                  </a:lnTo>
                  <a:lnTo>
                    <a:pt x="534" y="567"/>
                  </a:lnTo>
                  <a:cubicBezTo>
                    <a:pt x="534" y="567"/>
                    <a:pt x="534" y="568"/>
                    <a:pt x="533" y="568"/>
                  </a:cubicBezTo>
                  <a:lnTo>
                    <a:pt x="21" y="568"/>
                  </a:lnTo>
                  <a:cubicBezTo>
                    <a:pt x="9" y="568"/>
                    <a:pt x="0" y="577"/>
                    <a:pt x="0" y="589"/>
                  </a:cubicBezTo>
                  <a:cubicBezTo>
                    <a:pt x="0" y="601"/>
                    <a:pt x="9" y="610"/>
                    <a:pt x="21" y="610"/>
                  </a:cubicBezTo>
                  <a:lnTo>
                    <a:pt x="533" y="610"/>
                  </a:lnTo>
                  <a:cubicBezTo>
                    <a:pt x="557" y="610"/>
                    <a:pt x="577" y="591"/>
                    <a:pt x="577" y="567"/>
                  </a:cubicBezTo>
                  <a:lnTo>
                    <a:pt x="577" y="291"/>
                  </a:lnTo>
                  <a:cubicBezTo>
                    <a:pt x="577" y="279"/>
                    <a:pt x="567" y="270"/>
                    <a:pt x="556" y="270"/>
                  </a:cubicBezTo>
                  <a:cubicBezTo>
                    <a:pt x="544" y="270"/>
                    <a:pt x="534" y="279"/>
                    <a:pt x="534" y="291"/>
                  </a:cubicBezTo>
                  <a:lnTo>
                    <a:pt x="534" y="473"/>
                  </a:lnTo>
                  <a:lnTo>
                    <a:pt x="364" y="473"/>
                  </a:lnTo>
                  <a:lnTo>
                    <a:pt x="364" y="138"/>
                  </a:lnTo>
                  <a:lnTo>
                    <a:pt x="534" y="138"/>
                  </a:lnTo>
                  <a:lnTo>
                    <a:pt x="534" y="200"/>
                  </a:lnTo>
                  <a:cubicBezTo>
                    <a:pt x="534" y="212"/>
                    <a:pt x="544" y="221"/>
                    <a:pt x="556" y="221"/>
                  </a:cubicBezTo>
                  <a:cubicBezTo>
                    <a:pt x="567" y="221"/>
                    <a:pt x="577" y="212"/>
                    <a:pt x="577" y="200"/>
                  </a:cubicBezTo>
                  <a:lnTo>
                    <a:pt x="577" y="44"/>
                  </a:lnTo>
                  <a:cubicBezTo>
                    <a:pt x="577" y="20"/>
                    <a:pt x="557" y="0"/>
                    <a:pt x="533"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409" name="TextBox 408">
            <a:extLst>
              <a:ext uri="{FF2B5EF4-FFF2-40B4-BE49-F238E27FC236}">
                <a16:creationId xmlns:a16="http://schemas.microsoft.com/office/drawing/2014/main" id="{C93DB147-03B3-40B0-8E97-BB25405DA8E5}"/>
              </a:ext>
            </a:extLst>
          </p:cNvPr>
          <p:cNvSpPr txBox="1"/>
          <p:nvPr/>
        </p:nvSpPr>
        <p:spPr>
          <a:xfrm>
            <a:off x="1635893" y="226745"/>
            <a:ext cx="5619310" cy="773673"/>
          </a:xfrm>
          <a:prstGeom prst="rect">
            <a:avLst/>
          </a:prstGeom>
          <a:noFill/>
        </p:spPr>
        <p:txBody>
          <a:bodyPr wrap="square">
            <a:spAutoFit/>
          </a:bodyPr>
          <a:lstStyle/>
          <a:p>
            <a:pPr algn="ctr">
              <a:lnSpc>
                <a:spcPct val="107000"/>
              </a:lnSpc>
              <a:spcAft>
                <a:spcPts val="800"/>
              </a:spcAft>
            </a:pPr>
            <a:r>
              <a:rPr lang="uk-UA" sz="1400" b="1" dirty="0">
                <a:ln>
                  <a:solidFill>
                    <a:schemeClr val="tx2">
                      <a:lumMod val="75000"/>
                    </a:schemeClr>
                  </a:solid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КОНТРОЛЮЮЧИЙ ОРГАН ВІДМОВЛЯЄ В РОЗГЛЯДІ ДОКУМЕНТІВ, ПОДАНИХ ДЛЯ ВЗЯТТЯ НА ОБЛІК ОСОБИ, ЯКА ЗДІЙСНЮЄ НЕЗАЛЕЖНУ ПРОФЕСІЙНУ ДІЯЛЬНІСТЬ, У РАЗІ:</a:t>
            </a:r>
            <a:endParaRPr lang="ru-RU" sz="1400" b="1" dirty="0">
              <a:ln>
                <a:solidFill>
                  <a:schemeClr val="tx2">
                    <a:lumMod val="75000"/>
                  </a:schemeClr>
                </a:solid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2" name="TextBox 411">
            <a:extLst>
              <a:ext uri="{FF2B5EF4-FFF2-40B4-BE49-F238E27FC236}">
                <a16:creationId xmlns:a16="http://schemas.microsoft.com/office/drawing/2014/main" id="{5661CB1C-5CB5-4DEC-9404-BB723066F9BA}"/>
              </a:ext>
            </a:extLst>
          </p:cNvPr>
          <p:cNvSpPr txBox="1"/>
          <p:nvPr/>
        </p:nvSpPr>
        <p:spPr>
          <a:xfrm>
            <a:off x="1389032" y="1331301"/>
            <a:ext cx="4128982" cy="773673"/>
          </a:xfrm>
          <a:prstGeom prst="rect">
            <a:avLst/>
          </a:prstGeom>
          <a:noFill/>
        </p:spPr>
        <p:txBody>
          <a:bodyPr wrap="square">
            <a:spAutoFit/>
          </a:bodyPr>
          <a:lstStyle/>
          <a:p>
            <a:pPr>
              <a:lnSpc>
                <a:spcPct val="107000"/>
              </a:lnSpc>
              <a:spcAft>
                <a:spcPts val="800"/>
              </a:spcAft>
            </a:pP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наявності обмежень на провадження незалежної професійної діяльності, встановлених законодавством</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3" name="TextBox 412">
            <a:extLst>
              <a:ext uri="{FF2B5EF4-FFF2-40B4-BE49-F238E27FC236}">
                <a16:creationId xmlns:a16="http://schemas.microsoft.com/office/drawing/2014/main" id="{A8628CBD-F89A-4CB8-B63B-AEEDD7B799CF}"/>
              </a:ext>
            </a:extLst>
          </p:cNvPr>
          <p:cNvSpPr txBox="1"/>
          <p:nvPr/>
        </p:nvSpPr>
        <p:spPr>
          <a:xfrm>
            <a:off x="1365712" y="2177036"/>
            <a:ext cx="5466734" cy="307777"/>
          </a:xfrm>
          <a:prstGeom prst="rect">
            <a:avLst/>
          </a:prstGeom>
          <a:noFill/>
        </p:spPr>
        <p:txBody>
          <a:bodyPr wrap="square">
            <a:spAutoFit/>
          </a:bodyPr>
          <a:lstStyle/>
          <a:p>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коли документи подані за неналежним місцем обліку</a:t>
            </a:r>
            <a:endParaRPr lang="ru-RU" dirty="0">
              <a:solidFill>
                <a:schemeClr val="tx1"/>
              </a:solidFill>
            </a:endParaRPr>
          </a:p>
        </p:txBody>
      </p:sp>
      <p:sp>
        <p:nvSpPr>
          <p:cNvPr id="415" name="TextBox 414">
            <a:extLst>
              <a:ext uri="{FF2B5EF4-FFF2-40B4-BE49-F238E27FC236}">
                <a16:creationId xmlns:a16="http://schemas.microsoft.com/office/drawing/2014/main" id="{8974619D-03C8-4AA6-B1B8-0352522B14FA}"/>
              </a:ext>
            </a:extLst>
          </p:cNvPr>
          <p:cNvSpPr txBox="1"/>
          <p:nvPr/>
        </p:nvSpPr>
        <p:spPr>
          <a:xfrm>
            <a:off x="1342910" y="2571750"/>
            <a:ext cx="5068187" cy="773673"/>
          </a:xfrm>
          <a:prstGeom prst="rect">
            <a:avLst/>
          </a:prstGeom>
          <a:noFill/>
        </p:spPr>
        <p:txBody>
          <a:bodyPr wrap="square">
            <a:spAutoFit/>
          </a:bodyPr>
          <a:lstStyle/>
          <a:p>
            <a:pPr>
              <a:lnSpc>
                <a:spcPct val="107000"/>
              </a:lnSpc>
              <a:spcAft>
                <a:spcPts val="800"/>
              </a:spcAft>
            </a:pP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коли документи не відповідають встановленим вимогам, подані не в повному обсязі або коли зазначені в різних документах відомості є взаємно невідповідними</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6" name="TextBox 415">
            <a:extLst>
              <a:ext uri="{FF2B5EF4-FFF2-40B4-BE49-F238E27FC236}">
                <a16:creationId xmlns:a16="http://schemas.microsoft.com/office/drawing/2014/main" id="{471880E7-64AB-47F7-826E-F7BCBBE6D860}"/>
              </a:ext>
            </a:extLst>
          </p:cNvPr>
          <p:cNvSpPr txBox="1"/>
          <p:nvPr/>
        </p:nvSpPr>
        <p:spPr>
          <a:xfrm>
            <a:off x="1389137" y="3443833"/>
            <a:ext cx="4374878" cy="523220"/>
          </a:xfrm>
          <a:prstGeom prst="rect">
            <a:avLst/>
          </a:prstGeom>
          <a:noFill/>
        </p:spPr>
        <p:txBody>
          <a:bodyPr wrap="square">
            <a:spAutoFit/>
          </a:bodyPr>
          <a:lstStyle/>
          <a:p>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коли фізична особа вже взята на облік як </a:t>
            </a:r>
            <a:r>
              <a:rPr lang="uk-UA"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самозайнята</a:t>
            </a: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особа</a:t>
            </a:r>
            <a:endParaRPr lang="ru-RU" dirty="0">
              <a:solidFill>
                <a:schemeClr val="tx1"/>
              </a:solidFill>
            </a:endParaRPr>
          </a:p>
        </p:txBody>
      </p:sp>
      <p:sp>
        <p:nvSpPr>
          <p:cNvPr id="418" name="TextBox 417">
            <a:extLst>
              <a:ext uri="{FF2B5EF4-FFF2-40B4-BE49-F238E27FC236}">
                <a16:creationId xmlns:a16="http://schemas.microsoft.com/office/drawing/2014/main" id="{B50341C2-D8C0-4131-940A-7A625C098AE9}"/>
              </a:ext>
            </a:extLst>
          </p:cNvPr>
          <p:cNvSpPr txBox="1"/>
          <p:nvPr/>
        </p:nvSpPr>
        <p:spPr>
          <a:xfrm>
            <a:off x="1298171" y="4002439"/>
            <a:ext cx="6590135" cy="1004186"/>
          </a:xfrm>
          <a:prstGeom prst="rect">
            <a:avLst/>
          </a:prstGeom>
          <a:noFill/>
        </p:spPr>
        <p:txBody>
          <a:bodyPr wrap="square">
            <a:spAutoFit/>
          </a:bodyPr>
          <a:lstStyle/>
          <a:p>
            <a:pPr>
              <a:lnSpc>
                <a:spcPct val="107000"/>
              </a:lnSpc>
              <a:spcAft>
                <a:spcPts val="800"/>
              </a:spcAft>
            </a:pP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неподання для реєстрації особою, яка має намір провадити незалежну професійну діяльність, свідоцтва про реєстрацію чи іншого документа (дозволу, сертифіката тощо), що підтверджує право фізичної особи на провадження незалежної професійної діяльності</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Прямоугольник 37">
            <a:extLst>
              <a:ext uri="{FF2B5EF4-FFF2-40B4-BE49-F238E27FC236}">
                <a16:creationId xmlns:a16="http://schemas.microsoft.com/office/drawing/2014/main" id="{2B27A017-E818-4A0F-B981-52875821DA2A}"/>
              </a:ext>
            </a:extLst>
          </p:cNvPr>
          <p:cNvSpPr/>
          <p:nvPr/>
        </p:nvSpPr>
        <p:spPr>
          <a:xfrm>
            <a:off x="5842354" y="957051"/>
            <a:ext cx="2041994" cy="2080435"/>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4" name="Google Shape;908;p45">
            <a:extLst>
              <a:ext uri="{FF2B5EF4-FFF2-40B4-BE49-F238E27FC236}">
                <a16:creationId xmlns:a16="http://schemas.microsoft.com/office/drawing/2014/main" id="{93A74C2F-CD89-4C17-985F-D44402EFF05D}"/>
              </a:ext>
            </a:extLst>
          </p:cNvPr>
          <p:cNvGrpSpPr/>
          <p:nvPr/>
        </p:nvGrpSpPr>
        <p:grpSpPr>
          <a:xfrm>
            <a:off x="6626459" y="734762"/>
            <a:ext cx="473783" cy="438968"/>
            <a:chOff x="4017359" y="2704466"/>
            <a:chExt cx="473783" cy="438968"/>
          </a:xfrm>
        </p:grpSpPr>
        <p:sp>
          <p:nvSpPr>
            <p:cNvPr id="245" name="Google Shape;909;p45">
              <a:extLst>
                <a:ext uri="{FF2B5EF4-FFF2-40B4-BE49-F238E27FC236}">
                  <a16:creationId xmlns:a16="http://schemas.microsoft.com/office/drawing/2014/main" id="{2B8CFFD3-41B3-4C20-8297-34CD46CC1EC4}"/>
                </a:ext>
              </a:extLst>
            </p:cNvPr>
            <p:cNvSpPr/>
            <p:nvPr/>
          </p:nvSpPr>
          <p:spPr>
            <a:xfrm>
              <a:off x="4057709" y="2929970"/>
              <a:ext cx="105104" cy="56945"/>
            </a:xfrm>
            <a:custGeom>
              <a:avLst/>
              <a:gdLst/>
              <a:ahLst/>
              <a:cxnLst/>
              <a:rect l="l" t="t" r="r" b="b"/>
              <a:pathLst>
                <a:path w="323" h="175" extrusionOk="0">
                  <a:moveTo>
                    <a:pt x="276" y="46"/>
                  </a:moveTo>
                  <a:cubicBezTo>
                    <a:pt x="288" y="48"/>
                    <a:pt x="299" y="41"/>
                    <a:pt x="301" y="29"/>
                  </a:cubicBezTo>
                  <a:cubicBezTo>
                    <a:pt x="303" y="18"/>
                    <a:pt x="295" y="6"/>
                    <a:pt x="284" y="4"/>
                  </a:cubicBezTo>
                  <a:cubicBezTo>
                    <a:pt x="210" y="-9"/>
                    <a:pt x="136" y="7"/>
                    <a:pt x="76" y="51"/>
                  </a:cubicBezTo>
                  <a:lnTo>
                    <a:pt x="15" y="95"/>
                  </a:lnTo>
                  <a:cubicBezTo>
                    <a:pt x="1" y="105"/>
                    <a:pt x="-3" y="122"/>
                    <a:pt x="2" y="137"/>
                  </a:cubicBezTo>
                  <a:cubicBezTo>
                    <a:pt x="8" y="152"/>
                    <a:pt x="23" y="161"/>
                    <a:pt x="39" y="159"/>
                  </a:cubicBezTo>
                  <a:lnTo>
                    <a:pt x="99" y="152"/>
                  </a:lnTo>
                  <a:cubicBezTo>
                    <a:pt x="164" y="144"/>
                    <a:pt x="232" y="152"/>
                    <a:pt x="295" y="174"/>
                  </a:cubicBezTo>
                  <a:cubicBezTo>
                    <a:pt x="297" y="175"/>
                    <a:pt x="299" y="175"/>
                    <a:pt x="302" y="175"/>
                  </a:cubicBezTo>
                  <a:cubicBezTo>
                    <a:pt x="310" y="175"/>
                    <a:pt x="319" y="170"/>
                    <a:pt x="322" y="161"/>
                  </a:cubicBezTo>
                  <a:cubicBezTo>
                    <a:pt x="326" y="150"/>
                    <a:pt x="320" y="138"/>
                    <a:pt x="309" y="134"/>
                  </a:cubicBezTo>
                  <a:cubicBezTo>
                    <a:pt x="240" y="110"/>
                    <a:pt x="166" y="101"/>
                    <a:pt x="94" y="110"/>
                  </a:cubicBezTo>
                  <a:lnTo>
                    <a:pt x="63" y="113"/>
                  </a:lnTo>
                  <a:lnTo>
                    <a:pt x="101" y="86"/>
                  </a:lnTo>
                  <a:cubicBezTo>
                    <a:pt x="152" y="49"/>
                    <a:pt x="214" y="35"/>
                    <a:pt x="276" y="46"/>
                  </a:cubicBezTo>
                  <a:close/>
                </a:path>
              </a:pathLst>
            </a:custGeom>
            <a:solidFill>
              <a:schemeClr val="dk1"/>
            </a:solidFill>
            <a:ln>
              <a:noFill/>
            </a:ln>
          </p:spPr>
          <p:txBody>
            <a:bodyPr spcFirstLastPara="1" wrap="square" lIns="90000" tIns="18000" rIns="90000" bIns="18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6" name="Google Shape;910;p45">
              <a:extLst>
                <a:ext uri="{FF2B5EF4-FFF2-40B4-BE49-F238E27FC236}">
                  <a16:creationId xmlns:a16="http://schemas.microsoft.com/office/drawing/2014/main" id="{2D847AE5-286A-4E07-B5A7-F07422B64F59}"/>
                </a:ext>
              </a:extLst>
            </p:cNvPr>
            <p:cNvSpPr/>
            <p:nvPr/>
          </p:nvSpPr>
          <p:spPr>
            <a:xfrm>
              <a:off x="4081463" y="2788094"/>
              <a:ext cx="76144" cy="68985"/>
            </a:xfrm>
            <a:custGeom>
              <a:avLst/>
              <a:gdLst/>
              <a:ahLst/>
              <a:cxnLst/>
              <a:rect l="l" t="t" r="r" b="b"/>
              <a:pathLst>
                <a:path w="234" h="212" extrusionOk="0">
                  <a:moveTo>
                    <a:pt x="48" y="59"/>
                  </a:moveTo>
                  <a:cubicBezTo>
                    <a:pt x="58" y="45"/>
                    <a:pt x="76" y="43"/>
                    <a:pt x="86" y="43"/>
                  </a:cubicBezTo>
                  <a:lnTo>
                    <a:pt x="87" y="43"/>
                  </a:lnTo>
                  <a:cubicBezTo>
                    <a:pt x="106" y="43"/>
                    <a:pt x="128" y="50"/>
                    <a:pt x="146" y="63"/>
                  </a:cubicBezTo>
                  <a:cubicBezTo>
                    <a:pt x="166" y="76"/>
                    <a:pt x="180" y="94"/>
                    <a:pt x="187" y="112"/>
                  </a:cubicBezTo>
                  <a:cubicBezTo>
                    <a:pt x="191" y="121"/>
                    <a:pt x="195" y="139"/>
                    <a:pt x="185" y="153"/>
                  </a:cubicBezTo>
                  <a:cubicBezTo>
                    <a:pt x="176" y="167"/>
                    <a:pt x="158" y="169"/>
                    <a:pt x="148" y="169"/>
                  </a:cubicBezTo>
                  <a:cubicBezTo>
                    <a:pt x="128" y="170"/>
                    <a:pt x="106" y="163"/>
                    <a:pt x="87" y="150"/>
                  </a:cubicBezTo>
                  <a:cubicBezTo>
                    <a:pt x="50" y="124"/>
                    <a:pt x="32" y="83"/>
                    <a:pt x="48" y="59"/>
                  </a:cubicBezTo>
                  <a:moveTo>
                    <a:pt x="13" y="36"/>
                  </a:moveTo>
                  <a:cubicBezTo>
                    <a:pt x="-17" y="80"/>
                    <a:pt x="5" y="145"/>
                    <a:pt x="63" y="185"/>
                  </a:cubicBezTo>
                  <a:cubicBezTo>
                    <a:pt x="89" y="203"/>
                    <a:pt x="119" y="212"/>
                    <a:pt x="146" y="212"/>
                  </a:cubicBezTo>
                  <a:cubicBezTo>
                    <a:pt x="147" y="212"/>
                    <a:pt x="148" y="212"/>
                    <a:pt x="149" y="212"/>
                  </a:cubicBezTo>
                  <a:cubicBezTo>
                    <a:pt x="180" y="211"/>
                    <a:pt x="206" y="199"/>
                    <a:pt x="221" y="177"/>
                  </a:cubicBezTo>
                  <a:cubicBezTo>
                    <a:pt x="236" y="155"/>
                    <a:pt x="238" y="126"/>
                    <a:pt x="227" y="97"/>
                  </a:cubicBezTo>
                  <a:cubicBezTo>
                    <a:pt x="217" y="70"/>
                    <a:pt x="197" y="45"/>
                    <a:pt x="170" y="27"/>
                  </a:cubicBezTo>
                  <a:cubicBezTo>
                    <a:pt x="144" y="9"/>
                    <a:pt x="114" y="0"/>
                    <a:pt x="85" y="0"/>
                  </a:cubicBezTo>
                  <a:cubicBezTo>
                    <a:pt x="54" y="1"/>
                    <a:pt x="28" y="14"/>
                    <a:pt x="13" y="36"/>
                  </a:cubicBezTo>
                  <a:close/>
                </a:path>
              </a:pathLst>
            </a:custGeom>
            <a:solidFill>
              <a:schemeClr val="dk1"/>
            </a:solidFill>
            <a:ln>
              <a:noFill/>
            </a:ln>
          </p:spPr>
          <p:txBody>
            <a:bodyPr spcFirstLastPara="1" wrap="square" lIns="90000" tIns="31300" rIns="90000" bIns="31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7" name="Google Shape;911;p45">
              <a:extLst>
                <a:ext uri="{FF2B5EF4-FFF2-40B4-BE49-F238E27FC236}">
                  <a16:creationId xmlns:a16="http://schemas.microsoft.com/office/drawing/2014/main" id="{91481AA8-6B7F-4C04-B6C1-E5887AC8FF24}"/>
                </a:ext>
              </a:extLst>
            </p:cNvPr>
            <p:cNvSpPr/>
            <p:nvPr/>
          </p:nvSpPr>
          <p:spPr>
            <a:xfrm>
              <a:off x="4243187" y="3008717"/>
              <a:ext cx="173113" cy="69962"/>
            </a:xfrm>
            <a:custGeom>
              <a:avLst/>
              <a:gdLst/>
              <a:ahLst/>
              <a:cxnLst/>
              <a:rect l="l" t="t" r="r" b="b"/>
              <a:pathLst>
                <a:path w="532" h="215" extrusionOk="0">
                  <a:moveTo>
                    <a:pt x="88" y="64"/>
                  </a:moveTo>
                  <a:cubicBezTo>
                    <a:pt x="203" y="109"/>
                    <a:pt x="329" y="109"/>
                    <a:pt x="444" y="64"/>
                  </a:cubicBezTo>
                  <a:lnTo>
                    <a:pt x="473" y="52"/>
                  </a:lnTo>
                  <a:lnTo>
                    <a:pt x="443" y="88"/>
                  </a:lnTo>
                  <a:cubicBezTo>
                    <a:pt x="400" y="142"/>
                    <a:pt x="335" y="173"/>
                    <a:pt x="266" y="173"/>
                  </a:cubicBezTo>
                  <a:cubicBezTo>
                    <a:pt x="197" y="173"/>
                    <a:pt x="132" y="142"/>
                    <a:pt x="88" y="88"/>
                  </a:cubicBezTo>
                  <a:lnTo>
                    <a:pt x="59" y="52"/>
                  </a:lnTo>
                  <a:lnTo>
                    <a:pt x="88" y="64"/>
                  </a:lnTo>
                  <a:moveTo>
                    <a:pt x="55" y="115"/>
                  </a:moveTo>
                  <a:cubicBezTo>
                    <a:pt x="107" y="179"/>
                    <a:pt x="184" y="215"/>
                    <a:pt x="266" y="215"/>
                  </a:cubicBezTo>
                  <a:cubicBezTo>
                    <a:pt x="348" y="215"/>
                    <a:pt x="425" y="179"/>
                    <a:pt x="476" y="115"/>
                  </a:cubicBezTo>
                  <a:lnTo>
                    <a:pt x="524" y="57"/>
                  </a:lnTo>
                  <a:cubicBezTo>
                    <a:pt x="534" y="44"/>
                    <a:pt x="534" y="27"/>
                    <a:pt x="525" y="14"/>
                  </a:cubicBezTo>
                  <a:cubicBezTo>
                    <a:pt x="515" y="1"/>
                    <a:pt x="499" y="-4"/>
                    <a:pt x="484" y="2"/>
                  </a:cubicBezTo>
                  <a:lnTo>
                    <a:pt x="428" y="24"/>
                  </a:lnTo>
                  <a:cubicBezTo>
                    <a:pt x="323" y="65"/>
                    <a:pt x="208" y="65"/>
                    <a:pt x="104" y="24"/>
                  </a:cubicBezTo>
                  <a:lnTo>
                    <a:pt x="48" y="2"/>
                  </a:lnTo>
                  <a:cubicBezTo>
                    <a:pt x="33" y="-4"/>
                    <a:pt x="16" y="1"/>
                    <a:pt x="7" y="14"/>
                  </a:cubicBezTo>
                  <a:cubicBezTo>
                    <a:pt x="-3" y="27"/>
                    <a:pt x="-2" y="44"/>
                    <a:pt x="8" y="57"/>
                  </a:cubicBezTo>
                  <a:lnTo>
                    <a:pt x="55" y="115"/>
                  </a:lnTo>
                  <a:close/>
                </a:path>
              </a:pathLst>
            </a:custGeom>
            <a:solidFill>
              <a:schemeClr val="dk1"/>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8" name="Google Shape;912;p45">
              <a:extLst>
                <a:ext uri="{FF2B5EF4-FFF2-40B4-BE49-F238E27FC236}">
                  <a16:creationId xmlns:a16="http://schemas.microsoft.com/office/drawing/2014/main" id="{C3CE32F0-3131-414B-A8BE-472440350C70}"/>
                </a:ext>
              </a:extLst>
            </p:cNvPr>
            <p:cNvSpPr/>
            <p:nvPr/>
          </p:nvSpPr>
          <p:spPr>
            <a:xfrm>
              <a:off x="4224965" y="2879533"/>
              <a:ext cx="80048" cy="64430"/>
            </a:xfrm>
            <a:custGeom>
              <a:avLst/>
              <a:gdLst/>
              <a:ahLst/>
              <a:cxnLst/>
              <a:rect l="l" t="t" r="r" b="b"/>
              <a:pathLst>
                <a:path w="246" h="198" extrusionOk="0">
                  <a:moveTo>
                    <a:pt x="45" y="72"/>
                  </a:moveTo>
                  <a:cubicBezTo>
                    <a:pt x="50" y="55"/>
                    <a:pt x="67" y="48"/>
                    <a:pt x="77" y="46"/>
                  </a:cubicBezTo>
                  <a:cubicBezTo>
                    <a:pt x="84" y="43"/>
                    <a:pt x="93" y="42"/>
                    <a:pt x="101" y="42"/>
                  </a:cubicBezTo>
                  <a:cubicBezTo>
                    <a:pt x="114" y="42"/>
                    <a:pt x="127" y="45"/>
                    <a:pt x="140" y="49"/>
                  </a:cubicBezTo>
                  <a:cubicBezTo>
                    <a:pt x="162" y="57"/>
                    <a:pt x="181" y="70"/>
                    <a:pt x="192" y="86"/>
                  </a:cubicBezTo>
                  <a:cubicBezTo>
                    <a:pt x="198" y="94"/>
                    <a:pt x="207" y="110"/>
                    <a:pt x="201" y="126"/>
                  </a:cubicBezTo>
                  <a:cubicBezTo>
                    <a:pt x="196" y="142"/>
                    <a:pt x="179" y="149"/>
                    <a:pt x="169" y="152"/>
                  </a:cubicBezTo>
                  <a:cubicBezTo>
                    <a:pt x="151" y="157"/>
                    <a:pt x="127" y="156"/>
                    <a:pt x="106" y="149"/>
                  </a:cubicBezTo>
                  <a:cubicBezTo>
                    <a:pt x="63" y="134"/>
                    <a:pt x="35" y="99"/>
                    <a:pt x="45" y="72"/>
                  </a:cubicBezTo>
                  <a:moveTo>
                    <a:pt x="144" y="198"/>
                  </a:moveTo>
                  <a:cubicBezTo>
                    <a:pt x="157" y="198"/>
                    <a:pt x="170" y="196"/>
                    <a:pt x="181" y="193"/>
                  </a:cubicBezTo>
                  <a:cubicBezTo>
                    <a:pt x="211" y="184"/>
                    <a:pt x="233" y="165"/>
                    <a:pt x="241" y="140"/>
                  </a:cubicBezTo>
                  <a:cubicBezTo>
                    <a:pt x="250" y="115"/>
                    <a:pt x="245" y="86"/>
                    <a:pt x="227" y="61"/>
                  </a:cubicBezTo>
                  <a:cubicBezTo>
                    <a:pt x="211" y="38"/>
                    <a:pt x="185" y="19"/>
                    <a:pt x="154" y="9"/>
                  </a:cubicBezTo>
                  <a:cubicBezTo>
                    <a:pt x="124" y="-2"/>
                    <a:pt x="92" y="-3"/>
                    <a:pt x="65" y="5"/>
                  </a:cubicBezTo>
                  <a:cubicBezTo>
                    <a:pt x="35" y="13"/>
                    <a:pt x="13" y="33"/>
                    <a:pt x="4" y="58"/>
                  </a:cubicBezTo>
                  <a:cubicBezTo>
                    <a:pt x="-13" y="108"/>
                    <a:pt x="25" y="166"/>
                    <a:pt x="92" y="189"/>
                  </a:cubicBezTo>
                  <a:cubicBezTo>
                    <a:pt x="109" y="195"/>
                    <a:pt x="127" y="198"/>
                    <a:pt x="144" y="198"/>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9" name="Google Shape;913;p45">
              <a:extLst>
                <a:ext uri="{FF2B5EF4-FFF2-40B4-BE49-F238E27FC236}">
                  <a16:creationId xmlns:a16="http://schemas.microsoft.com/office/drawing/2014/main" id="{46087F7E-DB99-48C0-867D-16DE58241D87}"/>
                </a:ext>
              </a:extLst>
            </p:cNvPr>
            <p:cNvSpPr/>
            <p:nvPr/>
          </p:nvSpPr>
          <p:spPr>
            <a:xfrm>
              <a:off x="4355125" y="2879533"/>
              <a:ext cx="79723" cy="64430"/>
            </a:xfrm>
            <a:custGeom>
              <a:avLst/>
              <a:gdLst/>
              <a:ahLst/>
              <a:cxnLst/>
              <a:rect l="l" t="t" r="r" b="b"/>
              <a:pathLst>
                <a:path w="245" h="198" extrusionOk="0">
                  <a:moveTo>
                    <a:pt x="192" y="112"/>
                  </a:moveTo>
                  <a:cubicBezTo>
                    <a:pt x="180" y="128"/>
                    <a:pt x="162" y="141"/>
                    <a:pt x="140" y="149"/>
                  </a:cubicBezTo>
                  <a:cubicBezTo>
                    <a:pt x="97" y="163"/>
                    <a:pt x="53" y="153"/>
                    <a:pt x="44" y="126"/>
                  </a:cubicBezTo>
                  <a:cubicBezTo>
                    <a:pt x="35" y="99"/>
                    <a:pt x="63" y="64"/>
                    <a:pt x="105" y="49"/>
                  </a:cubicBezTo>
                  <a:cubicBezTo>
                    <a:pt x="118" y="45"/>
                    <a:pt x="131" y="42"/>
                    <a:pt x="144" y="42"/>
                  </a:cubicBezTo>
                  <a:cubicBezTo>
                    <a:pt x="153" y="42"/>
                    <a:pt x="161" y="43"/>
                    <a:pt x="169" y="46"/>
                  </a:cubicBezTo>
                  <a:cubicBezTo>
                    <a:pt x="178" y="48"/>
                    <a:pt x="195" y="55"/>
                    <a:pt x="201" y="72"/>
                  </a:cubicBezTo>
                  <a:cubicBezTo>
                    <a:pt x="206" y="88"/>
                    <a:pt x="197" y="104"/>
                    <a:pt x="192" y="112"/>
                  </a:cubicBezTo>
                  <a:moveTo>
                    <a:pt x="226" y="136"/>
                  </a:moveTo>
                  <a:cubicBezTo>
                    <a:pt x="244" y="111"/>
                    <a:pt x="250" y="83"/>
                    <a:pt x="241" y="58"/>
                  </a:cubicBezTo>
                  <a:cubicBezTo>
                    <a:pt x="232" y="33"/>
                    <a:pt x="210" y="13"/>
                    <a:pt x="181" y="5"/>
                  </a:cubicBezTo>
                  <a:cubicBezTo>
                    <a:pt x="153" y="-3"/>
                    <a:pt x="121" y="-2"/>
                    <a:pt x="91" y="9"/>
                  </a:cubicBezTo>
                  <a:cubicBezTo>
                    <a:pt x="25" y="32"/>
                    <a:pt x="-14" y="90"/>
                    <a:pt x="4" y="140"/>
                  </a:cubicBezTo>
                  <a:cubicBezTo>
                    <a:pt x="17" y="177"/>
                    <a:pt x="55" y="198"/>
                    <a:pt x="100" y="198"/>
                  </a:cubicBezTo>
                  <a:cubicBezTo>
                    <a:pt x="117" y="198"/>
                    <a:pt x="136" y="195"/>
                    <a:pt x="154" y="189"/>
                  </a:cubicBezTo>
                  <a:cubicBezTo>
                    <a:pt x="184" y="178"/>
                    <a:pt x="210" y="160"/>
                    <a:pt x="226" y="136"/>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0" name="Google Shape;914;p45">
              <a:extLst>
                <a:ext uri="{FF2B5EF4-FFF2-40B4-BE49-F238E27FC236}">
                  <a16:creationId xmlns:a16="http://schemas.microsoft.com/office/drawing/2014/main" id="{D4C0B653-DBC7-406D-85CA-4F04F88CC9A2}"/>
                </a:ext>
              </a:extLst>
            </p:cNvPr>
            <p:cNvSpPr/>
            <p:nvPr/>
          </p:nvSpPr>
          <p:spPr>
            <a:xfrm>
              <a:off x="4114328" y="2733101"/>
              <a:ext cx="246002" cy="84279"/>
            </a:xfrm>
            <a:custGeom>
              <a:avLst/>
              <a:gdLst/>
              <a:ahLst/>
              <a:cxnLst/>
              <a:rect l="l" t="t" r="r" b="b"/>
              <a:pathLst>
                <a:path w="756" h="259" extrusionOk="0">
                  <a:moveTo>
                    <a:pt x="13" y="41"/>
                  </a:moveTo>
                  <a:cubicBezTo>
                    <a:pt x="230" y="138"/>
                    <a:pt x="457" y="188"/>
                    <a:pt x="687" y="188"/>
                  </a:cubicBezTo>
                  <a:cubicBezTo>
                    <a:pt x="694" y="188"/>
                    <a:pt x="702" y="188"/>
                    <a:pt x="709" y="188"/>
                  </a:cubicBezTo>
                  <a:lnTo>
                    <a:pt x="709" y="188"/>
                  </a:lnTo>
                  <a:cubicBezTo>
                    <a:pt x="710" y="188"/>
                    <a:pt x="712" y="189"/>
                    <a:pt x="712" y="189"/>
                  </a:cubicBezTo>
                  <a:cubicBezTo>
                    <a:pt x="713" y="190"/>
                    <a:pt x="713" y="191"/>
                    <a:pt x="713" y="193"/>
                  </a:cubicBezTo>
                  <a:lnTo>
                    <a:pt x="702" y="233"/>
                  </a:lnTo>
                  <a:cubicBezTo>
                    <a:pt x="699" y="244"/>
                    <a:pt x="706" y="256"/>
                    <a:pt x="717" y="259"/>
                  </a:cubicBezTo>
                  <a:cubicBezTo>
                    <a:pt x="719" y="259"/>
                    <a:pt x="721" y="259"/>
                    <a:pt x="723" y="259"/>
                  </a:cubicBezTo>
                  <a:cubicBezTo>
                    <a:pt x="732" y="259"/>
                    <a:pt x="741" y="253"/>
                    <a:pt x="743" y="244"/>
                  </a:cubicBezTo>
                  <a:lnTo>
                    <a:pt x="754" y="204"/>
                  </a:lnTo>
                  <a:cubicBezTo>
                    <a:pt x="758" y="190"/>
                    <a:pt x="755" y="175"/>
                    <a:pt x="746" y="163"/>
                  </a:cubicBezTo>
                  <a:cubicBezTo>
                    <a:pt x="737" y="151"/>
                    <a:pt x="723" y="145"/>
                    <a:pt x="708" y="145"/>
                  </a:cubicBezTo>
                  <a:cubicBezTo>
                    <a:pt x="477" y="148"/>
                    <a:pt x="249" y="100"/>
                    <a:pt x="30" y="2"/>
                  </a:cubicBezTo>
                  <a:cubicBezTo>
                    <a:pt x="20" y="-3"/>
                    <a:pt x="7" y="2"/>
                    <a:pt x="2" y="13"/>
                  </a:cubicBezTo>
                  <a:cubicBezTo>
                    <a:pt x="-3" y="24"/>
                    <a:pt x="2" y="36"/>
                    <a:pt x="13" y="4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1" name="Google Shape;915;p45">
              <a:extLst>
                <a:ext uri="{FF2B5EF4-FFF2-40B4-BE49-F238E27FC236}">
                  <a16:creationId xmlns:a16="http://schemas.microsoft.com/office/drawing/2014/main" id="{22CCB882-B9CD-42D9-BC1D-EB461972394C}"/>
                </a:ext>
              </a:extLst>
            </p:cNvPr>
            <p:cNvSpPr/>
            <p:nvPr/>
          </p:nvSpPr>
          <p:spPr>
            <a:xfrm>
              <a:off x="4034280" y="2947867"/>
              <a:ext cx="154890" cy="117145"/>
            </a:xfrm>
            <a:custGeom>
              <a:avLst/>
              <a:gdLst/>
              <a:ahLst/>
              <a:cxnLst/>
              <a:rect l="l" t="t" r="r" b="b"/>
              <a:pathLst>
                <a:path w="476" h="360" extrusionOk="0">
                  <a:moveTo>
                    <a:pt x="447" y="283"/>
                  </a:moveTo>
                  <a:cubicBezTo>
                    <a:pt x="413" y="296"/>
                    <a:pt x="379" y="306"/>
                    <a:pt x="344" y="314"/>
                  </a:cubicBezTo>
                  <a:cubicBezTo>
                    <a:pt x="301" y="324"/>
                    <a:pt x="257" y="312"/>
                    <a:pt x="225" y="283"/>
                  </a:cubicBezTo>
                  <a:cubicBezTo>
                    <a:pt x="145" y="208"/>
                    <a:pt x="81" y="115"/>
                    <a:pt x="41" y="13"/>
                  </a:cubicBezTo>
                  <a:cubicBezTo>
                    <a:pt x="37" y="2"/>
                    <a:pt x="24" y="-3"/>
                    <a:pt x="14" y="1"/>
                  </a:cubicBezTo>
                  <a:cubicBezTo>
                    <a:pt x="3" y="5"/>
                    <a:pt x="-3" y="18"/>
                    <a:pt x="2" y="29"/>
                  </a:cubicBezTo>
                  <a:cubicBezTo>
                    <a:pt x="44" y="137"/>
                    <a:pt x="111" y="235"/>
                    <a:pt x="196" y="314"/>
                  </a:cubicBezTo>
                  <a:cubicBezTo>
                    <a:pt x="229" y="344"/>
                    <a:pt x="271" y="360"/>
                    <a:pt x="315" y="360"/>
                  </a:cubicBezTo>
                  <a:cubicBezTo>
                    <a:pt x="328" y="360"/>
                    <a:pt x="340" y="359"/>
                    <a:pt x="353" y="356"/>
                  </a:cubicBezTo>
                  <a:cubicBezTo>
                    <a:pt x="390" y="347"/>
                    <a:pt x="427" y="336"/>
                    <a:pt x="462" y="323"/>
                  </a:cubicBezTo>
                  <a:cubicBezTo>
                    <a:pt x="473" y="318"/>
                    <a:pt x="479" y="306"/>
                    <a:pt x="474" y="295"/>
                  </a:cubicBezTo>
                  <a:cubicBezTo>
                    <a:pt x="470" y="284"/>
                    <a:pt x="458" y="279"/>
                    <a:pt x="447" y="28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2" name="Google Shape;916;p45">
              <a:extLst>
                <a:ext uri="{FF2B5EF4-FFF2-40B4-BE49-F238E27FC236}">
                  <a16:creationId xmlns:a16="http://schemas.microsoft.com/office/drawing/2014/main" id="{3AACE5FE-7512-484C-AC5C-F454161011A8}"/>
                </a:ext>
              </a:extLst>
            </p:cNvPr>
            <p:cNvSpPr/>
            <p:nvPr/>
          </p:nvSpPr>
          <p:spPr>
            <a:xfrm>
              <a:off x="4017359" y="2704466"/>
              <a:ext cx="84279" cy="227456"/>
            </a:xfrm>
            <a:custGeom>
              <a:avLst/>
              <a:gdLst/>
              <a:ahLst/>
              <a:cxnLst/>
              <a:rect l="l" t="t" r="r" b="b"/>
              <a:pathLst>
                <a:path w="259" h="699" extrusionOk="0">
                  <a:moveTo>
                    <a:pt x="65" y="673"/>
                  </a:moveTo>
                  <a:cubicBezTo>
                    <a:pt x="34" y="551"/>
                    <a:pt x="35" y="423"/>
                    <a:pt x="67" y="302"/>
                  </a:cubicBezTo>
                  <a:lnTo>
                    <a:pt x="136" y="46"/>
                  </a:lnTo>
                  <a:cubicBezTo>
                    <a:pt x="136" y="44"/>
                    <a:pt x="137" y="43"/>
                    <a:pt x="138" y="43"/>
                  </a:cubicBezTo>
                  <a:cubicBezTo>
                    <a:pt x="139" y="42"/>
                    <a:pt x="141" y="42"/>
                    <a:pt x="142" y="43"/>
                  </a:cubicBezTo>
                  <a:cubicBezTo>
                    <a:pt x="170" y="59"/>
                    <a:pt x="199" y="74"/>
                    <a:pt x="228" y="89"/>
                  </a:cubicBezTo>
                  <a:cubicBezTo>
                    <a:pt x="238" y="95"/>
                    <a:pt x="251" y="90"/>
                    <a:pt x="256" y="80"/>
                  </a:cubicBezTo>
                  <a:cubicBezTo>
                    <a:pt x="262" y="69"/>
                    <a:pt x="258" y="57"/>
                    <a:pt x="247" y="51"/>
                  </a:cubicBezTo>
                  <a:cubicBezTo>
                    <a:pt x="219" y="37"/>
                    <a:pt x="191" y="22"/>
                    <a:pt x="163" y="6"/>
                  </a:cubicBezTo>
                  <a:cubicBezTo>
                    <a:pt x="151" y="-1"/>
                    <a:pt x="135" y="-2"/>
                    <a:pt x="122" y="3"/>
                  </a:cubicBezTo>
                  <a:cubicBezTo>
                    <a:pt x="108" y="9"/>
                    <a:pt x="98" y="20"/>
                    <a:pt x="95" y="34"/>
                  </a:cubicBezTo>
                  <a:lnTo>
                    <a:pt x="26" y="291"/>
                  </a:lnTo>
                  <a:cubicBezTo>
                    <a:pt x="-8" y="419"/>
                    <a:pt x="-9" y="555"/>
                    <a:pt x="23" y="683"/>
                  </a:cubicBezTo>
                  <a:cubicBezTo>
                    <a:pt x="26" y="693"/>
                    <a:pt x="34" y="699"/>
                    <a:pt x="44" y="699"/>
                  </a:cubicBezTo>
                  <a:cubicBezTo>
                    <a:pt x="46" y="699"/>
                    <a:pt x="47" y="699"/>
                    <a:pt x="49" y="699"/>
                  </a:cubicBezTo>
                  <a:cubicBezTo>
                    <a:pt x="61" y="696"/>
                    <a:pt x="68" y="684"/>
                    <a:pt x="65" y="6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3" name="Google Shape;917;p45">
              <a:extLst>
                <a:ext uri="{FF2B5EF4-FFF2-40B4-BE49-F238E27FC236}">
                  <a16:creationId xmlns:a16="http://schemas.microsoft.com/office/drawing/2014/main" id="{2886AAE9-0F6C-496A-A57E-1AD97F11F02C}"/>
                </a:ext>
              </a:extLst>
            </p:cNvPr>
            <p:cNvSpPr/>
            <p:nvPr/>
          </p:nvSpPr>
          <p:spPr>
            <a:xfrm>
              <a:off x="4168345" y="2811523"/>
              <a:ext cx="322797" cy="331911"/>
            </a:xfrm>
            <a:custGeom>
              <a:avLst/>
              <a:gdLst/>
              <a:ahLst/>
              <a:cxnLst/>
              <a:rect l="l" t="t" r="r" b="b"/>
              <a:pathLst>
                <a:path w="992" h="1020" extrusionOk="0">
                  <a:moveTo>
                    <a:pt x="970" y="218"/>
                  </a:moveTo>
                  <a:cubicBezTo>
                    <a:pt x="982" y="218"/>
                    <a:pt x="992" y="209"/>
                    <a:pt x="992" y="197"/>
                  </a:cubicBezTo>
                  <a:lnTo>
                    <a:pt x="992" y="48"/>
                  </a:lnTo>
                  <a:cubicBezTo>
                    <a:pt x="992" y="33"/>
                    <a:pt x="985" y="20"/>
                    <a:pt x="973" y="11"/>
                  </a:cubicBezTo>
                  <a:cubicBezTo>
                    <a:pt x="961" y="2"/>
                    <a:pt x="946" y="-1"/>
                    <a:pt x="932" y="3"/>
                  </a:cubicBezTo>
                  <a:cubicBezTo>
                    <a:pt x="791" y="43"/>
                    <a:pt x="646" y="63"/>
                    <a:pt x="500" y="62"/>
                  </a:cubicBezTo>
                  <a:cubicBezTo>
                    <a:pt x="356" y="62"/>
                    <a:pt x="208" y="41"/>
                    <a:pt x="59" y="2"/>
                  </a:cubicBezTo>
                  <a:cubicBezTo>
                    <a:pt x="45" y="-2"/>
                    <a:pt x="30" y="1"/>
                    <a:pt x="18" y="10"/>
                  </a:cubicBezTo>
                  <a:cubicBezTo>
                    <a:pt x="7" y="19"/>
                    <a:pt x="0" y="33"/>
                    <a:pt x="0" y="47"/>
                  </a:cubicBezTo>
                  <a:lnTo>
                    <a:pt x="0" y="313"/>
                  </a:lnTo>
                  <a:cubicBezTo>
                    <a:pt x="0" y="454"/>
                    <a:pt x="39" y="593"/>
                    <a:pt x="112" y="714"/>
                  </a:cubicBezTo>
                  <a:cubicBezTo>
                    <a:pt x="185" y="835"/>
                    <a:pt x="290" y="934"/>
                    <a:pt x="415" y="1000"/>
                  </a:cubicBezTo>
                  <a:cubicBezTo>
                    <a:pt x="440" y="1013"/>
                    <a:pt x="468" y="1020"/>
                    <a:pt x="496" y="1020"/>
                  </a:cubicBezTo>
                  <a:cubicBezTo>
                    <a:pt x="524" y="1020"/>
                    <a:pt x="552" y="1013"/>
                    <a:pt x="577" y="1000"/>
                  </a:cubicBezTo>
                  <a:cubicBezTo>
                    <a:pt x="702" y="934"/>
                    <a:pt x="807" y="835"/>
                    <a:pt x="880" y="714"/>
                  </a:cubicBezTo>
                  <a:cubicBezTo>
                    <a:pt x="953" y="593"/>
                    <a:pt x="992" y="454"/>
                    <a:pt x="992" y="313"/>
                  </a:cubicBezTo>
                  <a:lnTo>
                    <a:pt x="992" y="288"/>
                  </a:lnTo>
                  <a:cubicBezTo>
                    <a:pt x="992" y="276"/>
                    <a:pt x="982" y="266"/>
                    <a:pt x="970" y="266"/>
                  </a:cubicBezTo>
                  <a:cubicBezTo>
                    <a:pt x="958" y="266"/>
                    <a:pt x="949" y="276"/>
                    <a:pt x="949" y="288"/>
                  </a:cubicBezTo>
                  <a:lnTo>
                    <a:pt x="949" y="313"/>
                  </a:lnTo>
                  <a:cubicBezTo>
                    <a:pt x="949" y="446"/>
                    <a:pt x="912" y="577"/>
                    <a:pt x="843" y="692"/>
                  </a:cubicBezTo>
                  <a:cubicBezTo>
                    <a:pt x="774" y="806"/>
                    <a:pt x="675" y="900"/>
                    <a:pt x="557" y="962"/>
                  </a:cubicBezTo>
                  <a:cubicBezTo>
                    <a:pt x="519" y="982"/>
                    <a:pt x="473" y="982"/>
                    <a:pt x="434" y="962"/>
                  </a:cubicBezTo>
                  <a:cubicBezTo>
                    <a:pt x="316" y="900"/>
                    <a:pt x="217" y="806"/>
                    <a:pt x="148" y="692"/>
                  </a:cubicBezTo>
                  <a:cubicBezTo>
                    <a:pt x="79" y="577"/>
                    <a:pt x="43" y="446"/>
                    <a:pt x="43" y="313"/>
                  </a:cubicBezTo>
                  <a:lnTo>
                    <a:pt x="43" y="47"/>
                  </a:lnTo>
                  <a:cubicBezTo>
                    <a:pt x="43" y="46"/>
                    <a:pt x="44" y="44"/>
                    <a:pt x="44" y="44"/>
                  </a:cubicBezTo>
                  <a:cubicBezTo>
                    <a:pt x="45" y="43"/>
                    <a:pt x="47" y="43"/>
                    <a:pt x="48" y="43"/>
                  </a:cubicBezTo>
                  <a:cubicBezTo>
                    <a:pt x="201" y="83"/>
                    <a:pt x="352" y="104"/>
                    <a:pt x="500" y="105"/>
                  </a:cubicBezTo>
                  <a:cubicBezTo>
                    <a:pt x="649" y="105"/>
                    <a:pt x="799" y="85"/>
                    <a:pt x="943" y="44"/>
                  </a:cubicBezTo>
                  <a:cubicBezTo>
                    <a:pt x="945" y="43"/>
                    <a:pt x="946" y="44"/>
                    <a:pt x="947" y="45"/>
                  </a:cubicBezTo>
                  <a:cubicBezTo>
                    <a:pt x="948" y="45"/>
                    <a:pt x="949" y="46"/>
                    <a:pt x="949" y="48"/>
                  </a:cubicBezTo>
                  <a:lnTo>
                    <a:pt x="949" y="197"/>
                  </a:lnTo>
                  <a:cubicBezTo>
                    <a:pt x="949" y="209"/>
                    <a:pt x="958" y="218"/>
                    <a:pt x="970" y="21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419" name="TextBox 418">
            <a:extLst>
              <a:ext uri="{FF2B5EF4-FFF2-40B4-BE49-F238E27FC236}">
                <a16:creationId xmlns:a16="http://schemas.microsoft.com/office/drawing/2014/main" id="{97BDC3BF-00CE-4C9E-9ABB-24DFB79CFA4F}"/>
              </a:ext>
            </a:extLst>
          </p:cNvPr>
          <p:cNvSpPr txBox="1"/>
          <p:nvPr/>
        </p:nvSpPr>
        <p:spPr>
          <a:xfrm>
            <a:off x="5894456" y="1111253"/>
            <a:ext cx="1984360" cy="1926233"/>
          </a:xfrm>
          <a:prstGeom prst="rect">
            <a:avLst/>
          </a:prstGeom>
          <a:noFill/>
        </p:spPr>
        <p:txBody>
          <a:bodyPr wrap="square">
            <a:spAutoFit/>
          </a:bodyPr>
          <a:lstStyle/>
          <a:p>
            <a:pPr>
              <a:lnSpc>
                <a:spcPct val="107000"/>
              </a:lnSpc>
              <a:spcAft>
                <a:spcPts val="800"/>
              </a:spcAft>
            </a:pP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Після усунення причин, що були підставою для відмови у взятті на облік </a:t>
            </a:r>
            <a:r>
              <a:rPr lang="uk-UA"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самозайнятої</a:t>
            </a: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особи, актор може </a:t>
            </a:r>
            <a:r>
              <a:rPr lang="uk-UA" sz="1400" b="1" dirty="0">
                <a:ln>
                  <a:solidFill>
                    <a:schemeClr val="bg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ПОВТОРНО</a:t>
            </a:r>
            <a:r>
              <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подати документи для взяття на облік.</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0"/>
          <p:cNvSpPr txBox="1">
            <a:spLocks noGrp="1"/>
          </p:cNvSpPr>
          <p:nvPr>
            <p:ph type="subTitle" idx="1"/>
          </p:nvPr>
        </p:nvSpPr>
        <p:spPr>
          <a:xfrm>
            <a:off x="592181" y="469525"/>
            <a:ext cx="4160700" cy="3304500"/>
          </a:xfrm>
          <a:prstGeom prst="rect">
            <a:avLst/>
          </a:prstGeom>
        </p:spPr>
        <p:txBody>
          <a:bodyPr spcFirstLastPara="1" wrap="square" lIns="91425" tIns="91425" rIns="91425" bIns="91425" anchor="t" anchorCtr="0">
            <a:noAutofit/>
          </a:bodyPr>
          <a:lstStyle/>
          <a:p>
            <a:pPr marL="285750" indent="-285750"/>
            <a:r>
              <a:rPr lang="ru-RU" dirty="0" err="1"/>
              <a:t>Взяття</a:t>
            </a:r>
            <a:r>
              <a:rPr lang="ru-RU" dirty="0"/>
              <a:t> на </a:t>
            </a:r>
            <a:r>
              <a:rPr lang="ru-RU" dirty="0" err="1"/>
              <a:t>облік</a:t>
            </a:r>
            <a:r>
              <a:rPr lang="ru-RU" dirty="0"/>
              <a:t> </a:t>
            </a:r>
            <a:r>
              <a:rPr lang="ru-RU" dirty="0" err="1"/>
              <a:t>самозайнятої</a:t>
            </a:r>
            <a:r>
              <a:rPr lang="ru-RU" dirty="0"/>
              <a:t> особи </a:t>
            </a:r>
            <a:r>
              <a:rPr lang="ru-RU" dirty="0" err="1"/>
              <a:t>здійснюється</a:t>
            </a:r>
            <a:r>
              <a:rPr lang="ru-RU" dirty="0"/>
              <a:t> </a:t>
            </a:r>
            <a:r>
              <a:rPr lang="ru-RU" dirty="0" err="1"/>
              <a:t>контролюючим</a:t>
            </a:r>
            <a:r>
              <a:rPr lang="ru-RU" dirty="0"/>
              <a:t> органом </a:t>
            </a:r>
            <a:r>
              <a:rPr lang="ru-RU" b="1" dirty="0">
                <a:ln>
                  <a:solidFill>
                    <a:schemeClr val="tx2">
                      <a:lumMod val="75000"/>
                    </a:schemeClr>
                  </a:solidFill>
                </a:ln>
              </a:rPr>
              <a:t>У ДЕНЬ ПРИЙНЯТТЯ </a:t>
            </a:r>
            <a:r>
              <a:rPr lang="ru-RU" dirty="0"/>
              <a:t>заяви (для </a:t>
            </a:r>
            <a:r>
              <a:rPr lang="ru-RU" dirty="0" err="1"/>
              <a:t>осіб</a:t>
            </a:r>
            <a:r>
              <a:rPr lang="ru-RU" dirty="0"/>
              <a:t>, </a:t>
            </a:r>
            <a:r>
              <a:rPr lang="ru-RU" dirty="0" err="1"/>
              <a:t>які</a:t>
            </a:r>
            <a:r>
              <a:rPr lang="ru-RU" dirty="0"/>
              <a:t> </a:t>
            </a:r>
            <a:r>
              <a:rPr lang="ru-RU" dirty="0" err="1"/>
              <a:t>здійснюють</a:t>
            </a:r>
            <a:r>
              <a:rPr lang="ru-RU" dirty="0"/>
              <a:t> </a:t>
            </a:r>
            <a:r>
              <a:rPr lang="ru-RU" dirty="0" err="1"/>
              <a:t>незалежну</a:t>
            </a:r>
            <a:r>
              <a:rPr lang="ru-RU" dirty="0"/>
              <a:t> </a:t>
            </a:r>
            <a:r>
              <a:rPr lang="ru-RU" dirty="0" err="1"/>
              <a:t>професійну</a:t>
            </a:r>
            <a:r>
              <a:rPr lang="ru-RU" dirty="0"/>
              <a:t> </a:t>
            </a:r>
            <a:r>
              <a:rPr lang="ru-RU" dirty="0" err="1"/>
              <a:t>діяльність</a:t>
            </a:r>
            <a:r>
              <a:rPr lang="ru-RU" dirty="0"/>
              <a:t>).</a:t>
            </a:r>
          </a:p>
          <a:p>
            <a:pPr marL="0" indent="0">
              <a:buNone/>
            </a:pPr>
            <a:endParaRPr lang="ru-RU" dirty="0"/>
          </a:p>
          <a:p>
            <a:pPr marL="285750" indent="-285750"/>
            <a:r>
              <a:rPr lang="ru-RU" dirty="0" err="1"/>
              <a:t>Видача</a:t>
            </a:r>
            <a:r>
              <a:rPr lang="ru-RU" dirty="0"/>
              <a:t> та </a:t>
            </a:r>
            <a:r>
              <a:rPr lang="ru-RU" dirty="0" err="1"/>
              <a:t>заміна</a:t>
            </a:r>
            <a:r>
              <a:rPr lang="ru-RU" dirty="0"/>
              <a:t> </a:t>
            </a:r>
            <a:r>
              <a:rPr lang="ru-RU" dirty="0" err="1"/>
              <a:t>довідки</a:t>
            </a:r>
            <a:r>
              <a:rPr lang="ru-RU" dirty="0"/>
              <a:t> про </a:t>
            </a:r>
            <a:r>
              <a:rPr lang="ru-RU" dirty="0" err="1"/>
              <a:t>взяття</a:t>
            </a:r>
            <a:r>
              <a:rPr lang="ru-RU" dirty="0"/>
              <a:t> на </a:t>
            </a:r>
            <a:r>
              <a:rPr lang="ru-RU" dirty="0" err="1"/>
              <a:t>облік</a:t>
            </a:r>
            <a:r>
              <a:rPr lang="ru-RU" dirty="0"/>
              <a:t> </a:t>
            </a:r>
            <a:r>
              <a:rPr lang="ru-RU" dirty="0" err="1"/>
              <a:t>платника</a:t>
            </a:r>
            <a:r>
              <a:rPr lang="ru-RU" dirty="0"/>
              <a:t> </a:t>
            </a:r>
            <a:r>
              <a:rPr lang="ru-RU" dirty="0" err="1"/>
              <a:t>податків</a:t>
            </a:r>
            <a:r>
              <a:rPr lang="ru-RU" dirty="0"/>
              <a:t> </a:t>
            </a:r>
            <a:r>
              <a:rPr lang="ru-RU" dirty="0" err="1"/>
              <a:t>здійснюється</a:t>
            </a:r>
            <a:r>
              <a:rPr lang="ru-RU" dirty="0"/>
              <a:t> </a:t>
            </a:r>
            <a:r>
              <a:rPr lang="ru-RU" b="1" dirty="0">
                <a:ln>
                  <a:solidFill>
                    <a:schemeClr val="tx2">
                      <a:lumMod val="75000"/>
                    </a:schemeClr>
                  </a:solidFill>
                </a:ln>
              </a:rPr>
              <a:t>БЕЗОПЛАТНО</a:t>
            </a:r>
            <a:r>
              <a:rPr lang="ru-RU" dirty="0"/>
              <a:t>.</a:t>
            </a:r>
          </a:p>
          <a:p>
            <a:pPr marL="0" indent="0">
              <a:buNone/>
            </a:pPr>
            <a:endParaRPr lang="ru-RU" dirty="0"/>
          </a:p>
          <a:p>
            <a:pPr marL="285750" indent="-285750"/>
            <a:r>
              <a:rPr lang="ru-RU" dirty="0" err="1"/>
              <a:t>Довідка</a:t>
            </a:r>
            <a:r>
              <a:rPr lang="ru-RU" dirty="0"/>
              <a:t> про </a:t>
            </a:r>
            <a:r>
              <a:rPr lang="ru-RU" dirty="0" err="1"/>
              <a:t>взяття</a:t>
            </a:r>
            <a:r>
              <a:rPr lang="ru-RU" dirty="0"/>
              <a:t> на </a:t>
            </a:r>
            <a:r>
              <a:rPr lang="ru-RU" dirty="0" err="1"/>
              <a:t>облік</a:t>
            </a:r>
            <a:r>
              <a:rPr lang="ru-RU" dirty="0"/>
              <a:t> </a:t>
            </a:r>
            <a:r>
              <a:rPr lang="ru-RU" dirty="0" err="1"/>
              <a:t>самозайнятої</a:t>
            </a:r>
            <a:r>
              <a:rPr lang="ru-RU" dirty="0"/>
              <a:t> особи </a:t>
            </a:r>
            <a:r>
              <a:rPr lang="ru-RU" dirty="0" err="1"/>
              <a:t>втрачає</a:t>
            </a:r>
            <a:r>
              <a:rPr lang="ru-RU" dirty="0"/>
              <a:t> </a:t>
            </a:r>
            <a:r>
              <a:rPr lang="ru-RU" dirty="0" err="1"/>
              <a:t>чинність</a:t>
            </a:r>
            <a:r>
              <a:rPr lang="ru-RU" dirty="0"/>
              <a:t> з моменту </a:t>
            </a:r>
            <a:r>
              <a:rPr lang="ru-RU" dirty="0" err="1"/>
              <a:t>виникнення</a:t>
            </a:r>
            <a:r>
              <a:rPr lang="ru-RU" dirty="0"/>
              <a:t> </a:t>
            </a:r>
            <a:r>
              <a:rPr lang="ru-RU" dirty="0" err="1"/>
              <a:t>змін</a:t>
            </a:r>
            <a:r>
              <a:rPr lang="ru-RU" dirty="0"/>
              <a:t> у </a:t>
            </a:r>
            <a:r>
              <a:rPr lang="ru-RU" dirty="0" err="1"/>
              <a:t>даних</a:t>
            </a:r>
            <a:r>
              <a:rPr lang="ru-RU" dirty="0"/>
              <a:t> про </a:t>
            </a:r>
            <a:r>
              <a:rPr lang="ru-RU" dirty="0" err="1"/>
              <a:t>фізичну</a:t>
            </a:r>
            <a:r>
              <a:rPr lang="ru-RU" dirty="0"/>
              <a:t> особу, </a:t>
            </a:r>
            <a:r>
              <a:rPr lang="ru-RU" dirty="0" err="1"/>
              <a:t>які</a:t>
            </a:r>
            <a:r>
              <a:rPr lang="ru-RU" dirty="0"/>
              <a:t> </a:t>
            </a:r>
            <a:r>
              <a:rPr lang="ru-RU" dirty="0" err="1"/>
              <a:t>зазначаються</a:t>
            </a:r>
            <a:r>
              <a:rPr lang="ru-RU" dirty="0"/>
              <a:t> у </a:t>
            </a:r>
            <a:r>
              <a:rPr lang="ru-RU" dirty="0" err="1"/>
              <a:t>такій</a:t>
            </a:r>
            <a:r>
              <a:rPr lang="ru-RU" dirty="0"/>
              <a:t> </a:t>
            </a:r>
            <a:r>
              <a:rPr lang="ru-RU" dirty="0" err="1"/>
              <a:t>довідці</a:t>
            </a:r>
            <a:r>
              <a:rPr lang="ru-RU" dirty="0"/>
              <a:t>, та </a:t>
            </a:r>
            <a:r>
              <a:rPr lang="ru-RU" dirty="0" err="1"/>
              <a:t>підлягає</a:t>
            </a:r>
            <a:r>
              <a:rPr lang="ru-RU" dirty="0"/>
              <a:t> </a:t>
            </a:r>
            <a:r>
              <a:rPr lang="ru-RU" dirty="0" err="1"/>
              <a:t>заміні</a:t>
            </a:r>
            <a:r>
              <a:rPr lang="ru-RU" dirty="0"/>
              <a:t> у </a:t>
            </a:r>
            <a:r>
              <a:rPr lang="ru-RU" dirty="0" err="1"/>
              <a:t>контролюючому</a:t>
            </a:r>
            <a:r>
              <a:rPr lang="ru-RU" dirty="0"/>
              <a:t> </a:t>
            </a:r>
            <a:r>
              <a:rPr lang="ru-RU" dirty="0" err="1"/>
              <a:t>органі</a:t>
            </a:r>
            <a:r>
              <a:rPr lang="ru-RU" dirty="0"/>
              <a:t>.</a:t>
            </a:r>
          </a:p>
        </p:txBody>
      </p:sp>
      <p:pic>
        <p:nvPicPr>
          <p:cNvPr id="231" name="Google Shape;231;p30"/>
          <p:cNvPicPr preferRelativeResize="0">
            <a:picLocks noGrp="1"/>
          </p:cNvPicPr>
          <p:nvPr>
            <p:ph type="pic" idx="2"/>
          </p:nvPr>
        </p:nvPicPr>
        <p:blipFill rotWithShape="1">
          <a:blip r:embed="rId3">
            <a:alphaModFix/>
          </a:blip>
          <a:srcRect l="21351" r="21345"/>
          <a:stretch/>
        </p:blipFill>
        <p:spPr>
          <a:xfrm>
            <a:off x="5177275" y="817025"/>
            <a:ext cx="3253500" cy="3786900"/>
          </a:xfrm>
          <a:prstGeom prst="roundRect">
            <a:avLst>
              <a:gd name="adj" fmla="val 18705"/>
            </a:avLst>
          </a:prstGeom>
        </p:spPr>
      </p:pic>
      <p:pic>
        <p:nvPicPr>
          <p:cNvPr id="232" name="Google Shape;232;p30"/>
          <p:cNvPicPr preferRelativeResize="0"/>
          <p:nvPr/>
        </p:nvPicPr>
        <p:blipFill>
          <a:blip r:embed="rId4">
            <a:alphaModFix/>
          </a:blip>
          <a:stretch>
            <a:fillRect/>
          </a:stretch>
        </p:blipFill>
        <p:spPr>
          <a:xfrm>
            <a:off x="7579550" y="3774025"/>
            <a:ext cx="1499749" cy="1320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1748795" y="190663"/>
            <a:ext cx="4290660" cy="319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sz="1400" dirty="0"/>
              <a:t>Доходи </a:t>
            </a:r>
            <a:r>
              <a:rPr lang="ru-RU" sz="1400" dirty="0" err="1"/>
              <a:t>громадян</a:t>
            </a:r>
            <a:r>
              <a:rPr lang="ru-RU" sz="1400" dirty="0"/>
              <a:t>, </a:t>
            </a:r>
            <a:r>
              <a:rPr lang="ru-RU" sz="1400" dirty="0" err="1"/>
              <a:t>отримані</a:t>
            </a:r>
            <a:r>
              <a:rPr lang="ru-RU" sz="1400" dirty="0"/>
              <a:t> </a:t>
            </a:r>
            <a:r>
              <a:rPr lang="ru-RU" sz="1400" dirty="0" err="1"/>
              <a:t>протягом</a:t>
            </a:r>
            <a:r>
              <a:rPr lang="ru-RU" sz="1400" dirty="0"/>
              <a:t> календарного року </a:t>
            </a:r>
            <a:r>
              <a:rPr lang="ru-RU" sz="1400" dirty="0" err="1"/>
              <a:t>від</a:t>
            </a:r>
            <a:r>
              <a:rPr lang="ru-RU" sz="1400" dirty="0"/>
              <a:t> </a:t>
            </a:r>
            <a:r>
              <a:rPr lang="ru-RU" sz="1400" dirty="0" err="1"/>
              <a:t>провадження</a:t>
            </a:r>
            <a:r>
              <a:rPr lang="ru-RU" sz="1400" dirty="0"/>
              <a:t> </a:t>
            </a:r>
            <a:r>
              <a:rPr lang="ru-RU" sz="1400" dirty="0" err="1"/>
              <a:t>незалежної</a:t>
            </a:r>
            <a:r>
              <a:rPr lang="ru-RU" sz="1400" dirty="0"/>
              <a:t> </a:t>
            </a:r>
            <a:r>
              <a:rPr lang="ru-RU" sz="1400" dirty="0" err="1"/>
              <a:t>професійної</a:t>
            </a:r>
            <a:r>
              <a:rPr lang="ru-RU" sz="1400" dirty="0"/>
              <a:t> </a:t>
            </a:r>
            <a:r>
              <a:rPr lang="ru-RU" sz="1400" dirty="0" err="1"/>
              <a:t>діяльності</a:t>
            </a:r>
            <a:r>
              <a:rPr lang="ru-RU" sz="1400" dirty="0"/>
              <a:t>, </a:t>
            </a:r>
            <a:r>
              <a:rPr lang="ru-RU" sz="1400" dirty="0" err="1"/>
              <a:t>оподатковуються</a:t>
            </a:r>
            <a:r>
              <a:rPr lang="ru-RU" sz="1400" dirty="0"/>
              <a:t> за </a:t>
            </a:r>
            <a:r>
              <a:rPr lang="ru-RU" sz="1400" dirty="0" err="1"/>
              <a:t>ставкою</a:t>
            </a:r>
            <a:r>
              <a:rPr lang="ru-RU" sz="1400" dirty="0"/>
              <a:t>, </a:t>
            </a:r>
            <a:r>
              <a:rPr lang="ru-RU" sz="1400" dirty="0" err="1"/>
              <a:t>визначеною</a:t>
            </a:r>
            <a:r>
              <a:rPr lang="ru-RU" sz="1400" dirty="0"/>
              <a:t> пунктом 167.1 </a:t>
            </a:r>
            <a:r>
              <a:rPr lang="ru-RU" sz="1400" dirty="0" err="1"/>
              <a:t>статті</a:t>
            </a:r>
            <a:r>
              <a:rPr lang="ru-RU" sz="1400" dirty="0"/>
              <a:t> 167 ПКУ</a:t>
            </a:r>
            <a:endParaRPr sz="1400" dirty="0"/>
          </a:p>
        </p:txBody>
      </p:sp>
      <p:pic>
        <p:nvPicPr>
          <p:cNvPr id="255" name="Google Shape;255;p32"/>
          <p:cNvPicPr preferRelativeResize="0"/>
          <p:nvPr/>
        </p:nvPicPr>
        <p:blipFill>
          <a:blip r:embed="rId3">
            <a:alphaModFix/>
          </a:blip>
          <a:stretch>
            <a:fillRect/>
          </a:stretch>
        </p:blipFill>
        <p:spPr>
          <a:xfrm>
            <a:off x="0" y="2847075"/>
            <a:ext cx="2356402" cy="2943625"/>
          </a:xfrm>
          <a:prstGeom prst="rect">
            <a:avLst/>
          </a:prstGeom>
          <a:noFill/>
          <a:ln>
            <a:noFill/>
          </a:ln>
        </p:spPr>
      </p:pic>
      <p:grpSp>
        <p:nvGrpSpPr>
          <p:cNvPr id="256" name="Google Shape;256;p32"/>
          <p:cNvGrpSpPr/>
          <p:nvPr/>
        </p:nvGrpSpPr>
        <p:grpSpPr>
          <a:xfrm>
            <a:off x="5149109" y="3073901"/>
            <a:ext cx="4089807" cy="2200325"/>
            <a:chOff x="5149109" y="3073901"/>
            <a:chExt cx="4089807" cy="2200325"/>
          </a:xfrm>
        </p:grpSpPr>
        <p:pic>
          <p:nvPicPr>
            <p:cNvPr id="257" name="Google Shape;257;p32"/>
            <p:cNvPicPr preferRelativeResize="0"/>
            <p:nvPr/>
          </p:nvPicPr>
          <p:blipFill>
            <a:blip r:embed="rId4">
              <a:alphaModFix/>
            </a:blip>
            <a:stretch>
              <a:fillRect/>
            </a:stretch>
          </p:blipFill>
          <p:spPr>
            <a:xfrm flipH="1">
              <a:off x="5149109" y="3695625"/>
              <a:ext cx="2913603" cy="1546426"/>
            </a:xfrm>
            <a:prstGeom prst="rect">
              <a:avLst/>
            </a:prstGeom>
            <a:noFill/>
            <a:ln>
              <a:noFill/>
            </a:ln>
          </p:spPr>
        </p:pic>
        <p:pic>
          <p:nvPicPr>
            <p:cNvPr id="258" name="Google Shape;258;p32"/>
            <p:cNvPicPr preferRelativeResize="0"/>
            <p:nvPr/>
          </p:nvPicPr>
          <p:blipFill>
            <a:blip r:embed="rId5">
              <a:alphaModFix/>
            </a:blip>
            <a:stretch>
              <a:fillRect/>
            </a:stretch>
          </p:blipFill>
          <p:spPr>
            <a:xfrm flipH="1">
              <a:off x="6686832" y="3073901"/>
              <a:ext cx="2552083" cy="2200325"/>
            </a:xfrm>
            <a:prstGeom prst="rect">
              <a:avLst/>
            </a:prstGeom>
            <a:noFill/>
            <a:ln>
              <a:noFill/>
            </a:ln>
          </p:spPr>
        </p:pic>
      </p:grpSp>
      <p:grpSp>
        <p:nvGrpSpPr>
          <p:cNvPr id="259" name="Google Shape;259;p32"/>
          <p:cNvGrpSpPr/>
          <p:nvPr/>
        </p:nvGrpSpPr>
        <p:grpSpPr>
          <a:xfrm>
            <a:off x="6687061" y="-332671"/>
            <a:ext cx="2817397" cy="2179036"/>
            <a:chOff x="6687061" y="-332671"/>
            <a:chExt cx="2817397" cy="2179036"/>
          </a:xfrm>
        </p:grpSpPr>
        <p:pic>
          <p:nvPicPr>
            <p:cNvPr id="260" name="Google Shape;260;p32"/>
            <p:cNvPicPr preferRelativeResize="0"/>
            <p:nvPr/>
          </p:nvPicPr>
          <p:blipFill>
            <a:blip r:embed="rId6">
              <a:alphaModFix/>
            </a:blip>
            <a:stretch>
              <a:fillRect/>
            </a:stretch>
          </p:blipFill>
          <p:spPr>
            <a:xfrm rot="1123293">
              <a:off x="7724650" y="-121100"/>
              <a:ext cx="1573251" cy="1546426"/>
            </a:xfrm>
            <a:prstGeom prst="rect">
              <a:avLst/>
            </a:prstGeom>
            <a:noFill/>
            <a:ln>
              <a:noFill/>
            </a:ln>
          </p:spPr>
        </p:pic>
        <p:pic>
          <p:nvPicPr>
            <p:cNvPr id="261" name="Google Shape;261;p32"/>
            <p:cNvPicPr preferRelativeResize="0"/>
            <p:nvPr/>
          </p:nvPicPr>
          <p:blipFill>
            <a:blip r:embed="rId6">
              <a:alphaModFix/>
            </a:blip>
            <a:stretch>
              <a:fillRect/>
            </a:stretch>
          </p:blipFill>
          <p:spPr>
            <a:xfrm rot="1794627">
              <a:off x="6924666" y="292942"/>
              <a:ext cx="1331321" cy="1308642"/>
            </a:xfrm>
            <a:prstGeom prst="rect">
              <a:avLst/>
            </a:prstGeom>
            <a:noFill/>
            <a:ln>
              <a:noFill/>
            </a:ln>
          </p:spPr>
        </p:pic>
      </p:grpSp>
      <p:grpSp>
        <p:nvGrpSpPr>
          <p:cNvPr id="262" name="Google Shape;262;p32"/>
          <p:cNvGrpSpPr/>
          <p:nvPr/>
        </p:nvGrpSpPr>
        <p:grpSpPr>
          <a:xfrm>
            <a:off x="-241249" y="-595350"/>
            <a:ext cx="3128402" cy="2544490"/>
            <a:chOff x="-241249" y="-595350"/>
            <a:chExt cx="3128402" cy="2544490"/>
          </a:xfrm>
        </p:grpSpPr>
        <p:pic>
          <p:nvPicPr>
            <p:cNvPr id="263" name="Google Shape;263;p32"/>
            <p:cNvPicPr preferRelativeResize="0"/>
            <p:nvPr/>
          </p:nvPicPr>
          <p:blipFill>
            <a:blip r:embed="rId7">
              <a:alphaModFix/>
            </a:blip>
            <a:stretch>
              <a:fillRect/>
            </a:stretch>
          </p:blipFill>
          <p:spPr>
            <a:xfrm>
              <a:off x="-241249" y="-595350"/>
              <a:ext cx="3128402" cy="1762775"/>
            </a:xfrm>
            <a:prstGeom prst="rect">
              <a:avLst/>
            </a:prstGeom>
            <a:noFill/>
            <a:ln>
              <a:noFill/>
            </a:ln>
          </p:spPr>
        </p:pic>
        <p:pic>
          <p:nvPicPr>
            <p:cNvPr id="264" name="Google Shape;264;p32"/>
            <p:cNvPicPr preferRelativeResize="0"/>
            <p:nvPr/>
          </p:nvPicPr>
          <p:blipFill>
            <a:blip r:embed="rId6">
              <a:alphaModFix/>
            </a:blip>
            <a:stretch>
              <a:fillRect/>
            </a:stretch>
          </p:blipFill>
          <p:spPr>
            <a:xfrm rot="-2178452">
              <a:off x="375942" y="373390"/>
              <a:ext cx="1331320" cy="1308640"/>
            </a:xfrm>
            <a:prstGeom prst="rect">
              <a:avLst/>
            </a:prstGeom>
            <a:noFill/>
            <a:ln>
              <a:noFill/>
            </a:ln>
          </p:spPr>
        </p:pic>
      </p:grpSp>
      <p:cxnSp>
        <p:nvCxnSpPr>
          <p:cNvPr id="3" name="Прямая со стрелкой 2">
            <a:extLst>
              <a:ext uri="{FF2B5EF4-FFF2-40B4-BE49-F238E27FC236}">
                <a16:creationId xmlns:a16="http://schemas.microsoft.com/office/drawing/2014/main" id="{01C0A5DF-8780-4E68-A71F-F38130F85DAE}"/>
              </a:ext>
            </a:extLst>
          </p:cNvPr>
          <p:cNvCxnSpPr>
            <a:cxnSpLocks/>
          </p:cNvCxnSpPr>
          <p:nvPr/>
        </p:nvCxnSpPr>
        <p:spPr>
          <a:xfrm>
            <a:off x="3401961" y="2408903"/>
            <a:ext cx="668594" cy="550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Овал 6">
            <a:extLst>
              <a:ext uri="{FF2B5EF4-FFF2-40B4-BE49-F238E27FC236}">
                <a16:creationId xmlns:a16="http://schemas.microsoft.com/office/drawing/2014/main" id="{ADA0F566-179C-4F69-93C9-E922AFCD8B09}"/>
              </a:ext>
            </a:extLst>
          </p:cNvPr>
          <p:cNvSpPr/>
          <p:nvPr/>
        </p:nvSpPr>
        <p:spPr>
          <a:xfrm>
            <a:off x="3759704" y="2972680"/>
            <a:ext cx="1892237" cy="143492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F175CE-954D-4838-8721-5B75A6CECF34}"/>
              </a:ext>
            </a:extLst>
          </p:cNvPr>
          <p:cNvSpPr txBox="1"/>
          <p:nvPr/>
        </p:nvSpPr>
        <p:spPr>
          <a:xfrm>
            <a:off x="3947953" y="3032508"/>
            <a:ext cx="1515737" cy="1261884"/>
          </a:xfrm>
          <a:prstGeom prst="rect">
            <a:avLst/>
          </a:prstGeom>
          <a:noFill/>
        </p:spPr>
        <p:txBody>
          <a:bodyPr wrap="square">
            <a:spAutoFit/>
          </a:bodyPr>
          <a:lstStyle/>
          <a:p>
            <a:pPr algn="ctr"/>
            <a:r>
              <a:rPr lang="ru-RU" b="0" i="0" dirty="0">
                <a:solidFill>
                  <a:schemeClr val="bg1"/>
                </a:solidFill>
                <a:effectLst/>
                <a:latin typeface="Google Sans"/>
              </a:rPr>
              <a:t>Доходи </a:t>
            </a:r>
            <a:r>
              <a:rPr lang="ru-RU" b="0" i="0" dirty="0" err="1">
                <a:solidFill>
                  <a:schemeClr val="bg1"/>
                </a:solidFill>
                <a:effectLst/>
                <a:latin typeface="Google Sans"/>
              </a:rPr>
              <a:t>оподатковуються</a:t>
            </a:r>
            <a:r>
              <a:rPr lang="ru-RU" b="0" i="0" dirty="0">
                <a:solidFill>
                  <a:schemeClr val="bg1"/>
                </a:solidFill>
                <a:effectLst/>
                <a:latin typeface="Google Sans"/>
              </a:rPr>
              <a:t> за </a:t>
            </a:r>
            <a:r>
              <a:rPr lang="ru-RU" b="0" i="0" dirty="0" err="1">
                <a:solidFill>
                  <a:schemeClr val="bg1"/>
                </a:solidFill>
                <a:effectLst/>
                <a:latin typeface="Google Sans"/>
              </a:rPr>
              <a:t>ставкою</a:t>
            </a:r>
            <a:r>
              <a:rPr lang="ru-RU" b="0" i="0" dirty="0">
                <a:solidFill>
                  <a:schemeClr val="bg1"/>
                </a:solidFill>
                <a:effectLst/>
                <a:latin typeface="Google Sans"/>
              </a:rPr>
              <a:t> у </a:t>
            </a:r>
            <a:r>
              <a:rPr lang="ru-RU" b="0" i="0" dirty="0" err="1">
                <a:solidFill>
                  <a:schemeClr val="bg1"/>
                </a:solidFill>
                <a:effectLst/>
                <a:latin typeface="Google Sans"/>
              </a:rPr>
              <a:t>розмірі</a:t>
            </a:r>
            <a:r>
              <a:rPr lang="ru-RU" b="0" i="0" dirty="0">
                <a:solidFill>
                  <a:schemeClr val="bg1"/>
                </a:solidFill>
                <a:effectLst/>
                <a:latin typeface="Google Sans"/>
              </a:rPr>
              <a:t> </a:t>
            </a:r>
          </a:p>
          <a:p>
            <a:pPr algn="ctr"/>
            <a:r>
              <a:rPr lang="ru-RU" sz="2000" b="1" i="0" dirty="0">
                <a:ln>
                  <a:solidFill>
                    <a:schemeClr val="tx2">
                      <a:lumMod val="75000"/>
                    </a:schemeClr>
                  </a:solidFill>
                </a:ln>
                <a:solidFill>
                  <a:schemeClr val="bg1"/>
                </a:solidFill>
                <a:effectLst/>
                <a:latin typeface="Google Sans"/>
              </a:rPr>
              <a:t>18 %</a:t>
            </a:r>
            <a:r>
              <a:rPr lang="ru-RU" b="0" i="0" dirty="0">
                <a:solidFill>
                  <a:schemeClr val="bg1"/>
                </a:solidFill>
                <a:effectLst/>
                <a:latin typeface="Google Sans"/>
              </a:rPr>
              <a:t>.</a:t>
            </a:r>
            <a:endParaRPr lang="ru-RU"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5" name="Google Shape;685;p44"/>
          <p:cNvSpPr txBox="1"/>
          <p:nvPr/>
        </p:nvSpPr>
        <p:spPr>
          <a:xfrm>
            <a:off x="2496150" y="4125850"/>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Please keep this slide for attribution</a:t>
            </a:r>
            <a:endParaRPr sz="1200">
              <a:solidFill>
                <a:schemeClr val="dk1"/>
              </a:solidFill>
              <a:latin typeface="DM Sans"/>
              <a:ea typeface="DM Sans"/>
              <a:cs typeface="DM Sans"/>
              <a:sym typeface="DM Sans"/>
            </a:endParaRPr>
          </a:p>
        </p:txBody>
      </p:sp>
      <p:grpSp>
        <p:nvGrpSpPr>
          <p:cNvPr id="686" name="Google Shape;686;p44"/>
          <p:cNvGrpSpPr/>
          <p:nvPr/>
        </p:nvGrpSpPr>
        <p:grpSpPr>
          <a:xfrm>
            <a:off x="-1290066" y="-439325"/>
            <a:ext cx="4067643" cy="5749039"/>
            <a:chOff x="-1290066" y="-439325"/>
            <a:chExt cx="4067643" cy="5749039"/>
          </a:xfrm>
        </p:grpSpPr>
        <p:pic>
          <p:nvPicPr>
            <p:cNvPr id="687" name="Google Shape;687;p44"/>
            <p:cNvPicPr preferRelativeResize="0"/>
            <p:nvPr/>
          </p:nvPicPr>
          <p:blipFill>
            <a:blip r:embed="rId3">
              <a:alphaModFix/>
            </a:blip>
            <a:stretch>
              <a:fillRect/>
            </a:stretch>
          </p:blipFill>
          <p:spPr>
            <a:xfrm rot="10453817">
              <a:off x="-1204252" y="2955724"/>
              <a:ext cx="3327454" cy="1874925"/>
            </a:xfrm>
            <a:prstGeom prst="rect">
              <a:avLst/>
            </a:prstGeom>
            <a:noFill/>
            <a:ln>
              <a:noFill/>
            </a:ln>
          </p:spPr>
        </p:pic>
        <p:pic>
          <p:nvPicPr>
            <p:cNvPr id="688" name="Google Shape;688;p44"/>
            <p:cNvPicPr preferRelativeResize="0"/>
            <p:nvPr/>
          </p:nvPicPr>
          <p:blipFill>
            <a:blip r:embed="rId3">
              <a:alphaModFix/>
            </a:blip>
            <a:stretch>
              <a:fillRect/>
            </a:stretch>
          </p:blipFill>
          <p:spPr>
            <a:xfrm>
              <a:off x="-549875" y="-439325"/>
              <a:ext cx="3327452" cy="1874924"/>
            </a:xfrm>
            <a:prstGeom prst="rect">
              <a:avLst/>
            </a:prstGeom>
            <a:noFill/>
            <a:ln>
              <a:noFill/>
            </a:ln>
          </p:spPr>
        </p:pic>
        <p:pic>
          <p:nvPicPr>
            <p:cNvPr id="689" name="Google Shape;689;p44"/>
            <p:cNvPicPr preferRelativeResize="0"/>
            <p:nvPr/>
          </p:nvPicPr>
          <p:blipFill>
            <a:blip r:embed="rId4">
              <a:alphaModFix/>
            </a:blip>
            <a:stretch>
              <a:fillRect/>
            </a:stretch>
          </p:blipFill>
          <p:spPr>
            <a:xfrm>
              <a:off x="139750" y="787500"/>
              <a:ext cx="2356402" cy="2943625"/>
            </a:xfrm>
            <a:prstGeom prst="rect">
              <a:avLst/>
            </a:prstGeom>
            <a:noFill/>
            <a:ln>
              <a:noFill/>
            </a:ln>
          </p:spPr>
        </p:pic>
        <p:pic>
          <p:nvPicPr>
            <p:cNvPr id="690" name="Google Shape;690;p44"/>
            <p:cNvPicPr preferRelativeResize="0"/>
            <p:nvPr/>
          </p:nvPicPr>
          <p:blipFill>
            <a:blip r:embed="rId5">
              <a:alphaModFix/>
            </a:blip>
            <a:stretch>
              <a:fillRect/>
            </a:stretch>
          </p:blipFill>
          <p:spPr>
            <a:xfrm>
              <a:off x="-96500" y="3763288"/>
              <a:ext cx="1573251" cy="1546426"/>
            </a:xfrm>
            <a:prstGeom prst="rect">
              <a:avLst/>
            </a:prstGeom>
            <a:noFill/>
            <a:ln>
              <a:noFill/>
            </a:ln>
          </p:spPr>
        </p:pic>
      </p:grpSp>
      <p:grpSp>
        <p:nvGrpSpPr>
          <p:cNvPr id="691" name="Google Shape;691;p44"/>
          <p:cNvGrpSpPr/>
          <p:nvPr/>
        </p:nvGrpSpPr>
        <p:grpSpPr>
          <a:xfrm>
            <a:off x="6427884" y="-456925"/>
            <a:ext cx="3955145" cy="6069522"/>
            <a:chOff x="6427884" y="-456925"/>
            <a:chExt cx="3955145" cy="6069522"/>
          </a:xfrm>
        </p:grpSpPr>
        <p:pic>
          <p:nvPicPr>
            <p:cNvPr id="692" name="Google Shape;692;p44"/>
            <p:cNvPicPr preferRelativeResize="0"/>
            <p:nvPr/>
          </p:nvPicPr>
          <p:blipFill>
            <a:blip r:embed="rId3">
              <a:alphaModFix/>
            </a:blip>
            <a:stretch>
              <a:fillRect/>
            </a:stretch>
          </p:blipFill>
          <p:spPr>
            <a:xfrm rot="11146183" flipH="1">
              <a:off x="7055575" y="3737672"/>
              <a:ext cx="3327454" cy="1874925"/>
            </a:xfrm>
            <a:prstGeom prst="rect">
              <a:avLst/>
            </a:prstGeom>
            <a:noFill/>
            <a:ln>
              <a:noFill/>
            </a:ln>
          </p:spPr>
        </p:pic>
        <p:pic>
          <p:nvPicPr>
            <p:cNvPr id="693" name="Google Shape;693;p44"/>
            <p:cNvPicPr preferRelativeResize="0"/>
            <p:nvPr/>
          </p:nvPicPr>
          <p:blipFill>
            <a:blip r:embed="rId3">
              <a:alphaModFix/>
            </a:blip>
            <a:stretch>
              <a:fillRect/>
            </a:stretch>
          </p:blipFill>
          <p:spPr>
            <a:xfrm flipH="1">
              <a:off x="6427884" y="-456925"/>
              <a:ext cx="3327452" cy="1874924"/>
            </a:xfrm>
            <a:prstGeom prst="rect">
              <a:avLst/>
            </a:prstGeom>
            <a:noFill/>
            <a:ln>
              <a:noFill/>
            </a:ln>
          </p:spPr>
        </p:pic>
        <p:pic>
          <p:nvPicPr>
            <p:cNvPr id="694" name="Google Shape;694;p44"/>
            <p:cNvPicPr preferRelativeResize="0"/>
            <p:nvPr/>
          </p:nvPicPr>
          <p:blipFill>
            <a:blip r:embed="rId6">
              <a:alphaModFix/>
            </a:blip>
            <a:stretch>
              <a:fillRect/>
            </a:stretch>
          </p:blipFill>
          <p:spPr>
            <a:xfrm>
              <a:off x="7112775" y="115149"/>
              <a:ext cx="1809300" cy="3248275"/>
            </a:xfrm>
            <a:prstGeom prst="rect">
              <a:avLst/>
            </a:prstGeom>
            <a:noFill/>
            <a:ln>
              <a:noFill/>
            </a:ln>
          </p:spPr>
        </p:pic>
        <p:pic>
          <p:nvPicPr>
            <p:cNvPr id="695" name="Google Shape;695;p44"/>
            <p:cNvPicPr preferRelativeResize="0"/>
            <p:nvPr/>
          </p:nvPicPr>
          <p:blipFill>
            <a:blip r:embed="rId7">
              <a:alphaModFix/>
            </a:blip>
            <a:stretch>
              <a:fillRect/>
            </a:stretch>
          </p:blipFill>
          <p:spPr>
            <a:xfrm flipH="1">
              <a:off x="6828182" y="2010351"/>
              <a:ext cx="2552083" cy="2200325"/>
            </a:xfrm>
            <a:prstGeom prst="rect">
              <a:avLst/>
            </a:prstGeom>
            <a:noFill/>
            <a:ln>
              <a:noFill/>
            </a:ln>
          </p:spPr>
        </p:pic>
        <p:pic>
          <p:nvPicPr>
            <p:cNvPr id="696" name="Google Shape;696;p44"/>
            <p:cNvPicPr preferRelativeResize="0"/>
            <p:nvPr/>
          </p:nvPicPr>
          <p:blipFill>
            <a:blip r:embed="rId5">
              <a:alphaModFix/>
            </a:blip>
            <a:stretch>
              <a:fillRect/>
            </a:stretch>
          </p:blipFill>
          <p:spPr>
            <a:xfrm>
              <a:off x="7644150" y="3763288"/>
              <a:ext cx="1573251" cy="1546426"/>
            </a:xfrm>
            <a:prstGeom prst="rect">
              <a:avLst/>
            </a:prstGeom>
            <a:noFill/>
            <a:ln>
              <a:noFill/>
            </a:ln>
          </p:spPr>
        </p:pic>
      </p:grpSp>
      <p:sp>
        <p:nvSpPr>
          <p:cNvPr id="5" name="Заголовок 4">
            <a:extLst>
              <a:ext uri="{FF2B5EF4-FFF2-40B4-BE49-F238E27FC236}">
                <a16:creationId xmlns:a16="http://schemas.microsoft.com/office/drawing/2014/main" id="{55F77903-58B3-4418-99B8-0F8AEAC44C13}"/>
              </a:ext>
            </a:extLst>
          </p:cNvPr>
          <p:cNvSpPr>
            <a:spLocks noGrp="1"/>
          </p:cNvSpPr>
          <p:nvPr>
            <p:ph type="title"/>
          </p:nvPr>
        </p:nvSpPr>
        <p:spPr>
          <a:xfrm>
            <a:off x="2438110" y="1435599"/>
            <a:ext cx="4448100" cy="1058700"/>
          </a:xfrm>
        </p:spPr>
        <p:txBody>
          <a:bodyPr/>
          <a:lstStyle/>
          <a:p>
            <a:r>
              <a:rPr lang="uk-UA" dirty="0"/>
              <a:t>Дякую за увагу!</a:t>
            </a:r>
            <a:endParaRPr lang="ru-RU" dirty="0"/>
          </a:p>
        </p:txBody>
      </p:sp>
      <p:sp>
        <p:nvSpPr>
          <p:cNvPr id="6" name="Прямоугольник 5">
            <a:extLst>
              <a:ext uri="{FF2B5EF4-FFF2-40B4-BE49-F238E27FC236}">
                <a16:creationId xmlns:a16="http://schemas.microsoft.com/office/drawing/2014/main" id="{24C5921B-6A87-480D-BC1E-72DE6896A12D}"/>
              </a:ext>
            </a:extLst>
          </p:cNvPr>
          <p:cNvSpPr/>
          <p:nvPr/>
        </p:nvSpPr>
        <p:spPr>
          <a:xfrm>
            <a:off x="2166228" y="3707902"/>
            <a:ext cx="4803531" cy="714515"/>
          </a:xfrm>
          <a:prstGeom prst="rect">
            <a:avLst/>
          </a:prstGeom>
          <a:solidFill>
            <a:srgbClr val="33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German Cinema and Visual Culture Master of Arts in German by Slidesgo">
  <a:themeElements>
    <a:clrScheme name="Simple Light">
      <a:dk1>
        <a:srgbClr val="FEFCF6"/>
      </a:dk1>
      <a:lt1>
        <a:srgbClr val="281D1B"/>
      </a:lt1>
      <a:dk2>
        <a:srgbClr val="BDB69D"/>
      </a:dk2>
      <a:lt2>
        <a:srgbClr val="DB0011"/>
      </a:lt2>
      <a:accent1>
        <a:srgbClr val="BF0000"/>
      </a:accent1>
      <a:accent2>
        <a:srgbClr val="8D7368"/>
      </a:accent2>
      <a:accent3>
        <a:srgbClr val="554640"/>
      </a:accent3>
      <a:accent4>
        <a:srgbClr val="342C29"/>
      </a:accent4>
      <a:accent5>
        <a:srgbClr val="FFFFFF"/>
      </a:accent5>
      <a:accent6>
        <a:srgbClr val="FFFFFF"/>
      </a:accent6>
      <a:hlink>
        <a:srgbClr val="FEFC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413</Words>
  <Application>Microsoft Office PowerPoint</Application>
  <PresentationFormat>Экран (16:9)</PresentationFormat>
  <Paragraphs>28</Paragraphs>
  <Slides>8</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vt:i4>
      </vt:variant>
    </vt:vector>
  </HeadingPairs>
  <TitlesOfParts>
    <vt:vector size="17" baseType="lpstr">
      <vt:lpstr>DM Sans</vt:lpstr>
      <vt:lpstr>Heebo</vt:lpstr>
      <vt:lpstr>Arial</vt:lpstr>
      <vt:lpstr>Nunito Light</vt:lpstr>
      <vt:lpstr>Calibri</vt:lpstr>
      <vt:lpstr>Google Sans</vt:lpstr>
      <vt:lpstr>DM Sans Light</vt:lpstr>
      <vt:lpstr>Anaheim</vt:lpstr>
      <vt:lpstr>German Cinema and Visual Culture Master of Arts in German by Slidesgo</vt:lpstr>
      <vt:lpstr>Оподаткування акторської діяльності</vt:lpstr>
      <vt:lpstr>Способи</vt:lpstr>
      <vt:lpstr>      НЕЗАЛЕЖНА ПРОФЕСІЙНА ДІЯЛЬНІСТЬ - участь фізичної особи у науковій, літературній, АРТИСТИЧНІЙ, художній, освітній або викладацькій діяльності, діяльність лікарів, приватних нотаріусів, приватних виконавців, адвокатів, арбітражних керуючих (розпорядників майна, керуючих санацією, ліквідаторів), аудиторів, бухгалтерів, оцінщиків, інженерів чи архітекторів, особи, зайнятої релігійною (місіонерською) діяльністю, іншою подібною діяльністю ЗА УМОВИ, ЩО ТАКА ОСОБА НЕ Є ПРАЦІВНИКОМ АБО ФІЗИЧНОЮ ОСОБОЮ – ПІДПРИЄМЦЕМ,</vt:lpstr>
      <vt:lpstr>Як відбувається реєстрація незалежної професійної діяльності, згідно статтею 65 ПКУ</vt:lpstr>
      <vt:lpstr>Презентация PowerPoint</vt:lpstr>
      <vt:lpstr>Презентация PowerPoint</vt:lpstr>
      <vt:lpstr>Доходи громадян, отримані протягом календарного року від провадження незалежної професійної діяльності, оподатковуються за ставкою, визначеною пунктом 167.1 статті 167 ПКУ</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Оподаткування акторської діяльності</dc:title>
  <cp:lastModifiedBy>Ангелина Бондарева</cp:lastModifiedBy>
  <cp:revision>8</cp:revision>
  <dcterms:modified xsi:type="dcterms:W3CDTF">2024-05-17T15:11:52Z</dcterms:modified>
</cp:coreProperties>
</file>