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B19E-FF9F-4307-9A4F-76B3B3199B08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BCBF-FDC2-477C-9146-E376DAE9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58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B19E-FF9F-4307-9A4F-76B3B3199B08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BCBF-FDC2-477C-9146-E376DAE9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43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B19E-FF9F-4307-9A4F-76B3B3199B08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BCBF-FDC2-477C-9146-E376DAE9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31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B19E-FF9F-4307-9A4F-76B3B3199B08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BCBF-FDC2-477C-9146-E376DAE9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160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B19E-FF9F-4307-9A4F-76B3B3199B08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BCBF-FDC2-477C-9146-E376DAE9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700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B19E-FF9F-4307-9A4F-76B3B3199B08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BCBF-FDC2-477C-9146-E376DAE9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77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B19E-FF9F-4307-9A4F-76B3B3199B08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BCBF-FDC2-477C-9146-E376DAE9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02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B19E-FF9F-4307-9A4F-76B3B3199B08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BCBF-FDC2-477C-9146-E376DAE9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42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B19E-FF9F-4307-9A4F-76B3B3199B08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BCBF-FDC2-477C-9146-E376DAE9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258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B19E-FF9F-4307-9A4F-76B3B3199B08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BCBF-FDC2-477C-9146-E376DAE9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90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B19E-FF9F-4307-9A4F-76B3B3199B08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BCBF-FDC2-477C-9146-E376DAE9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47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1B19E-FF9F-4307-9A4F-76B3B3199B08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ABCBF-FDC2-477C-9146-E376DAE9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97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Дисципліна «Маркетинг»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0313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Мета та завдання навчальної дисципліни.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/>
              <a:t>Метою </a:t>
            </a:r>
            <a:r>
              <a:rPr lang="uk-UA" b="1" dirty="0"/>
              <a:t>викладання </a:t>
            </a:r>
            <a:r>
              <a:rPr lang="uk-UA" dirty="0"/>
              <a:t>навчальної дисципліни «Маркетинг» є формування у майбутніх фахівців системи теоретичних знань із маркетингу, методологічних аспектів організації маркетингової діяльності та її пріоритетів у сучасних умовах, а також набуття практичних навичок у сфері маркетингу.</a:t>
            </a:r>
            <a:endParaRPr lang="ru-RU" dirty="0"/>
          </a:p>
          <a:p>
            <a:r>
              <a:rPr lang="uk-UA" dirty="0"/>
              <a:t>Основними </a:t>
            </a:r>
            <a:r>
              <a:rPr lang="uk-UA" b="1" dirty="0"/>
              <a:t>завданнями </a:t>
            </a:r>
            <a:r>
              <a:rPr lang="uk-UA" dirty="0"/>
              <a:t>дисципліни «Маркетинг» є:</a:t>
            </a:r>
            <a:endParaRPr lang="ru-RU" dirty="0"/>
          </a:p>
          <a:p>
            <a:pPr lvl="0"/>
            <a:r>
              <a:rPr lang="uk-UA" dirty="0"/>
              <a:t>вивчення основних понять та загальних питань теорії маркетингу, системи засобів, інструментів маркетингу, сучасних тенденцій розвитку економіки;</a:t>
            </a:r>
            <a:endParaRPr lang="ru-RU" dirty="0"/>
          </a:p>
          <a:p>
            <a:pPr lvl="0"/>
            <a:r>
              <a:rPr lang="uk-UA" dirty="0"/>
              <a:t>знайомство із методами організації маркетингової діяльності економічних об’єктів та набуття вмінь їх застосування;</a:t>
            </a:r>
            <a:endParaRPr lang="ru-RU" dirty="0"/>
          </a:p>
          <a:p>
            <a:pPr lvl="0"/>
            <a:r>
              <a:rPr lang="uk-UA" dirty="0"/>
              <a:t>набуття практичних навичок розв’язання конкретних маркетингових завдань;</a:t>
            </a:r>
            <a:endParaRPr lang="ru-RU" dirty="0"/>
          </a:p>
          <a:p>
            <a:pPr lvl="0"/>
            <a:r>
              <a:rPr lang="uk-UA" dirty="0"/>
              <a:t>ознайомлення з основними методами маркетингу, методами впливу на споживачів і механізмами та прийомами їх застосування;</a:t>
            </a:r>
            <a:endParaRPr lang="ru-RU" dirty="0"/>
          </a:p>
          <a:p>
            <a:pPr lvl="0"/>
            <a:r>
              <a:rPr lang="uk-UA" dirty="0"/>
              <a:t>формування вмінь пошуку резервів удосконалення маркетингової діяльності економічних об’єктів;</a:t>
            </a:r>
            <a:endParaRPr lang="ru-RU" dirty="0"/>
          </a:p>
          <a:p>
            <a:pPr lvl="0"/>
            <a:r>
              <a:rPr lang="uk-UA" dirty="0"/>
              <a:t>набуття здатності до творчого пошуку напрямків удосконалення маркетингової діяльності.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88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У результаті вивчення курсу студенти повинні </a:t>
            </a:r>
            <a:r>
              <a:rPr lang="uk-UA" b="1" dirty="0"/>
              <a:t>знати</a:t>
            </a:r>
            <a:r>
              <a:rPr lang="uk-UA" b="1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uk-UA" dirty="0" smtClean="0"/>
              <a:t>історію </a:t>
            </a:r>
            <a:r>
              <a:rPr lang="uk-UA" dirty="0"/>
              <a:t>розвитку маркетингу як науки;</a:t>
            </a:r>
            <a:endParaRPr lang="ru-RU" dirty="0"/>
          </a:p>
          <a:p>
            <a:pPr lvl="0"/>
            <a:r>
              <a:rPr lang="uk-UA" dirty="0"/>
              <a:t>сутність і зміст економічних теорій, що є основою для виникнення сучасного маркетингу;</a:t>
            </a:r>
            <a:endParaRPr lang="ru-RU" dirty="0"/>
          </a:p>
          <a:p>
            <a:pPr lvl="0"/>
            <a:r>
              <a:rPr lang="uk-UA" dirty="0"/>
              <a:t>сутність, зміст та завдання маркетингу;</a:t>
            </a:r>
            <a:endParaRPr lang="ru-RU" dirty="0"/>
          </a:p>
          <a:p>
            <a:pPr lvl="0"/>
            <a:r>
              <a:rPr lang="uk-UA" dirty="0"/>
              <a:t>принципи класифікації та основні характеристики маркетингу;</a:t>
            </a:r>
            <a:endParaRPr lang="ru-RU" dirty="0"/>
          </a:p>
          <a:p>
            <a:pPr lvl="0"/>
            <a:r>
              <a:rPr lang="uk-UA" dirty="0"/>
              <a:t>базові концепції маркетингу;</a:t>
            </a:r>
            <a:endParaRPr lang="ru-RU" dirty="0"/>
          </a:p>
          <a:p>
            <a:pPr lvl="0"/>
            <a:r>
              <a:rPr lang="uk-UA" dirty="0"/>
              <a:t>основні категорії маркетингу;</a:t>
            </a:r>
            <a:endParaRPr lang="ru-RU" dirty="0"/>
          </a:p>
          <a:p>
            <a:pPr lvl="0"/>
            <a:r>
              <a:rPr lang="uk-UA" dirty="0"/>
              <a:t>методи і характеристики сегментування ринку, алгоритм вибору цільових ринків, шляхи позиціонування товару на ринку;</a:t>
            </a:r>
            <a:endParaRPr lang="ru-RU" dirty="0"/>
          </a:p>
          <a:p>
            <a:pPr lvl="0"/>
            <a:r>
              <a:rPr lang="uk-UA" dirty="0"/>
              <a:t>методи і засоби маркетингового впливу економічного об’єкта на цільові ринки;</a:t>
            </a:r>
            <a:endParaRPr lang="ru-RU" dirty="0"/>
          </a:p>
          <a:p>
            <a:pPr lvl="0"/>
            <a:r>
              <a:rPr lang="uk-UA" dirty="0"/>
              <a:t>теоретичні основи формування та реалізації маркетингової політики економічного об’єкта за основними функціями: </a:t>
            </a:r>
            <a:r>
              <a:rPr lang="uk-UA" i="1" dirty="0"/>
              <a:t>аналітичною</a:t>
            </a:r>
            <a:r>
              <a:rPr lang="uk-UA" dirty="0"/>
              <a:t> - вивчення ринку, споживачів, товарної структури, конкурентів, </a:t>
            </a:r>
            <a:r>
              <a:rPr lang="uk-UA" i="1" dirty="0"/>
              <a:t>виробничою -</a:t>
            </a:r>
            <a:r>
              <a:rPr lang="uk-UA" dirty="0"/>
              <a:t> організація виробництва і матеріально-технічного постачання, впровадження нових технологій, забезпечення високої якості та конкурентоспроможності продуктів, що виробляються, </a:t>
            </a:r>
            <a:r>
              <a:rPr lang="uk-UA" i="1" dirty="0"/>
              <a:t>розподільчою та збутовою -</a:t>
            </a:r>
            <a:r>
              <a:rPr lang="uk-UA" dirty="0"/>
              <a:t> організація каналів збуту, системи транспортування і зберігання, проведення товарної та цінової політики, реклама, </a:t>
            </a:r>
            <a:r>
              <a:rPr lang="uk-UA" i="1" dirty="0"/>
              <a:t>управлінською</a:t>
            </a:r>
            <a:r>
              <a:rPr lang="uk-UA" dirty="0"/>
              <a:t> - планування на тактичному і стратегічному рівнях, інформаційне забезпечення маркетингу, </a:t>
            </a:r>
            <a:r>
              <a:rPr lang="uk-UA" dirty="0" smtClean="0"/>
              <a:t>контроль.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254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 результаті вивчення курсу студенти повинні </a:t>
            </a:r>
            <a:r>
              <a:rPr lang="uk-UA" b="1" dirty="0" smtClean="0"/>
              <a:t>уміти: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/>
              <a:t>аналізувати тенденції розвитку маркетингу;</a:t>
            </a:r>
            <a:endParaRPr lang="ru-RU" dirty="0"/>
          </a:p>
          <a:p>
            <a:pPr lvl="0"/>
            <a:r>
              <a:rPr lang="uk-UA" dirty="0"/>
              <a:t>визначати етапи розвитку маркетингу в сучасних економічних умовах;</a:t>
            </a:r>
            <a:endParaRPr lang="ru-RU" dirty="0"/>
          </a:p>
          <a:p>
            <a:pPr lvl="0"/>
            <a:r>
              <a:rPr lang="uk-UA" dirty="0"/>
              <a:t>встановлювати рівень застосування маркетингових досліджень;</a:t>
            </a:r>
            <a:endParaRPr lang="ru-RU" dirty="0"/>
          </a:p>
          <a:p>
            <a:pPr lvl="0"/>
            <a:r>
              <a:rPr lang="uk-UA" dirty="0"/>
              <a:t>аналізувати рівень цін в системі ринкових характеристик товару,</a:t>
            </a:r>
            <a:endParaRPr lang="ru-RU" dirty="0"/>
          </a:p>
          <a:p>
            <a:pPr lvl="0"/>
            <a:r>
              <a:rPr lang="uk-UA" dirty="0"/>
              <a:t> застосовувати методику оцінки проведення політики розподілу та продажу товарів;</a:t>
            </a:r>
            <a:endParaRPr lang="ru-RU" dirty="0"/>
          </a:p>
          <a:p>
            <a:r>
              <a:rPr lang="uk-UA" dirty="0"/>
              <a:t> розробити та оцінити рівень виконання плану маркетингу на підприємствах.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155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/>
              <a:t>Згідно з вимогами освітньої програми студенти повинні досягти таких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/>
              <a:t>результатів навчання - </a:t>
            </a:r>
            <a:r>
              <a:rPr lang="ru-RU" sz="3600" b="1" dirty="0"/>
              <a:t>компетентностей: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uk-UA" dirty="0"/>
              <a:t>мати уявлення про принципи, методи та інструментарій маркетингу в конкретній економічній ситуації;</a:t>
            </a:r>
            <a:endParaRPr lang="ru-RU" dirty="0"/>
          </a:p>
          <a:p>
            <a:pPr lvl="0"/>
            <a:r>
              <a:rPr lang="uk-UA" dirty="0"/>
              <a:t>обирати характеристики для сегментування ринку, будувати сітку сегментування ринку, описувати профілі сегментів ринку та обирати цільові ринки;</a:t>
            </a:r>
            <a:endParaRPr lang="ru-RU" dirty="0"/>
          </a:p>
          <a:p>
            <a:pPr lvl="0"/>
            <a:r>
              <a:rPr lang="uk-UA" dirty="0"/>
              <a:t>обирати шлях позиціонування товару на ринку та будувати карту позиціонування;</a:t>
            </a:r>
            <a:endParaRPr lang="ru-RU" dirty="0"/>
          </a:p>
          <a:p>
            <a:pPr lvl="0"/>
            <a:r>
              <a:rPr lang="uk-UA" dirty="0"/>
              <a:t>формувати комплекс маркетингових досліджень під конкретні цільові ринки;</a:t>
            </a:r>
            <a:endParaRPr lang="ru-RU" dirty="0"/>
          </a:p>
          <a:p>
            <a:pPr lvl="0"/>
            <a:r>
              <a:rPr lang="uk-UA" dirty="0"/>
              <a:t>проводити маркетингові дослідження та інформаційного забезпечення маркетингових рішень;</a:t>
            </a:r>
            <a:endParaRPr lang="ru-RU" dirty="0"/>
          </a:p>
          <a:p>
            <a:pPr lvl="0"/>
            <a:r>
              <a:rPr lang="uk-UA" dirty="0"/>
              <a:t>обирати системи демографічних показників, факторів, які їх визначають;</a:t>
            </a:r>
            <a:endParaRPr lang="ru-RU" dirty="0"/>
          </a:p>
          <a:p>
            <a:pPr lvl="0"/>
            <a:r>
              <a:rPr lang="uk-UA" dirty="0"/>
              <a:t>характеризувати тенденції та закономірності розвитку демографічної структури українського суспільства;</a:t>
            </a:r>
            <a:endParaRPr lang="ru-RU" dirty="0"/>
          </a:p>
          <a:p>
            <a:pPr lvl="0"/>
            <a:r>
              <a:rPr lang="uk-UA" dirty="0"/>
              <a:t>здатність розв’язувати типові задачі з маркетингу і застосовувати набуті знання у практичній діяльності;</a:t>
            </a:r>
            <a:endParaRPr lang="ru-RU" dirty="0"/>
          </a:p>
          <a:p>
            <a:pPr lvl="0"/>
            <a:r>
              <a:rPr lang="uk-UA" dirty="0"/>
              <a:t>визначати етап життєвого циклу товару та обирати маркетингові стратегії на різних стадіях життєвого циклу товару;</a:t>
            </a:r>
            <a:endParaRPr lang="ru-RU" dirty="0"/>
          </a:p>
          <a:p>
            <a:pPr lvl="0"/>
            <a:r>
              <a:rPr lang="uk-UA" dirty="0"/>
              <a:t>приймати рішення в сфері товарної, цінової, дистрибутивної та комунікаційної політики підприємства.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2158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Міждисциплінарні зв’язки.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Дисципліна «Маркетинг» ґрунтується на знаннях, отриманих студентом під час вивчення дисциплін «Економічна теорія» (вивчення економічних законів і категорій, причинно-наслідкових </a:t>
            </a:r>
            <a:r>
              <a:rPr lang="uk-UA" dirty="0" err="1"/>
              <a:t>зв'язків</a:t>
            </a:r>
            <a:r>
              <a:rPr lang="uk-UA"/>
              <a:t> економічних процесів, діяльності у сфері виробництва й обміну між людьми, видів діяльності, пов'язаних </a:t>
            </a:r>
            <a:r>
              <a:rPr lang="uk-UA" b="1"/>
              <a:t>з </a:t>
            </a:r>
            <a:r>
              <a:rPr lang="uk-UA"/>
              <a:t>обміном і грошовими угодами між людьми, поведінку людей у процесі виробництва, розподілу та споживання товарів і послуг за умови обмежених ресурсів), «Макроекономіка» (аналіз функціонування економіки країни в цілому або її частини, галузі; аналіз таких загальних процесів і явищ як інфляція, безробіття, бюджетний дефіцит, економічне зростання, державне регулювання тощо) та «Мікроекономіка» (характеристика механізмів, що регулюють стосунки між покупцями і продавцями, вивчення основних закономірностей функціонування ринкової економіки на рівні товаровиробника та споживача), «Вища математика», «Теорія ймовірностей і математична статистика» та «Інформатика» (навчають основних принципів, методів аналізу та обробки даних).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8507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655</Words>
  <Application>Microsoft Office PowerPoint</Application>
  <PresentationFormat>Экран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Дисципліна «Маркетинг»</vt:lpstr>
      <vt:lpstr>Мета та завдання навчальної дисципліни. </vt:lpstr>
      <vt:lpstr>У результаті вивчення курсу студенти повинні знати:</vt:lpstr>
      <vt:lpstr>У результаті вивчення курсу студенти повинні уміти:</vt:lpstr>
      <vt:lpstr>Згідно з вимогами освітньої програми студенти повинні досягти таких результатів навчання - компетентностей:</vt:lpstr>
      <vt:lpstr>Міждисциплінарні зв’язки.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«Маркетинг»</dc:title>
  <dc:creator>Пользователь Windows</dc:creator>
  <cp:lastModifiedBy>Пользователь Windows</cp:lastModifiedBy>
  <cp:revision>1</cp:revision>
  <dcterms:created xsi:type="dcterms:W3CDTF">2018-11-01T15:33:14Z</dcterms:created>
  <dcterms:modified xsi:type="dcterms:W3CDTF">2018-11-01T15:40:54Z</dcterms:modified>
</cp:coreProperties>
</file>