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Тема 3. </a:t>
            </a:r>
            <a:r>
              <a:rPr lang="ru-RU" dirty="0" err="1"/>
              <a:t>Метадані</a:t>
            </a:r>
            <a:r>
              <a:rPr lang="ru-RU" dirty="0"/>
              <a:t>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метаданих</a:t>
            </a:r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just">
              <a:buAutoNum type="arabicPeriod"/>
            </a:pP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/>
              <a:t>метаданих</a:t>
            </a:r>
            <a:r>
              <a:rPr lang="ru-RU" dirty="0"/>
              <a:t>. </a:t>
            </a:r>
            <a:endParaRPr lang="ru-RU" dirty="0" smtClean="0"/>
          </a:p>
          <a:p>
            <a:pPr marL="514350" indent="-514350" algn="just">
              <a:buAutoNum type="arabicPeriod"/>
            </a:pPr>
            <a:r>
              <a:rPr lang="ru-RU" dirty="0" smtClean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метаданих</a:t>
            </a:r>
            <a:r>
              <a:rPr lang="ru-RU" dirty="0" smtClean="0"/>
              <a:t>.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  </a:t>
            </a:r>
            <a:r>
              <a:rPr lang="ru-RU" dirty="0"/>
              <a:t>Формат </a:t>
            </a:r>
            <a:r>
              <a:rPr lang="ru-RU" dirty="0" err="1"/>
              <a:t>метаданих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818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метаданих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err="1"/>
              <a:t>Метадані</a:t>
            </a:r>
            <a:r>
              <a:rPr lang="ru-RU" dirty="0"/>
              <a:t> (у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)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пояснюють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i="1" dirty="0" err="1"/>
              <a:t>Метадані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</a:t>
            </a:r>
            <a:r>
              <a:rPr lang="ru-RU" dirty="0" err="1"/>
              <a:t>дані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в широкому </a:t>
            </a:r>
            <a:r>
              <a:rPr lang="ru-RU" dirty="0" err="1"/>
              <a:t>сенсі</a:t>
            </a:r>
            <a:r>
              <a:rPr lang="ru-RU" dirty="0"/>
              <a:t> слова </a:t>
            </a:r>
            <a:r>
              <a:rPr lang="ru-RU" dirty="0" err="1"/>
              <a:t>використовується</a:t>
            </a:r>
            <a:r>
              <a:rPr lang="ru-RU" dirty="0"/>
              <a:t> для будь-</a:t>
            </a:r>
            <a:r>
              <a:rPr lang="ru-RU" dirty="0" err="1"/>
              <a:t>яких</a:t>
            </a:r>
            <a:r>
              <a:rPr lang="ru-RU" dirty="0"/>
              <a:t> «</a:t>
            </a:r>
            <a:r>
              <a:rPr lang="ru-RU" dirty="0" err="1"/>
              <a:t>даних</a:t>
            </a:r>
            <a:r>
              <a:rPr lang="ru-RU" dirty="0"/>
              <a:t> про </a:t>
            </a:r>
            <a:r>
              <a:rPr lang="ru-RU" dirty="0" err="1"/>
              <a:t>дані</a:t>
            </a:r>
            <a:r>
              <a:rPr lang="ru-RU" dirty="0"/>
              <a:t>»: </a:t>
            </a:r>
            <a:r>
              <a:rPr lang="ru-RU" dirty="0" err="1"/>
              <a:t>іменах</a:t>
            </a:r>
            <a:r>
              <a:rPr lang="ru-RU" dirty="0"/>
              <a:t> </a:t>
            </a:r>
            <a:r>
              <a:rPr lang="ru-RU" dirty="0" err="1"/>
              <a:t>таблиць</a:t>
            </a:r>
            <a:r>
              <a:rPr lang="ru-RU" dirty="0"/>
              <a:t>, колонок в </a:t>
            </a:r>
            <a:r>
              <a:rPr lang="ru-RU" dirty="0" err="1"/>
              <a:t>таблиці</a:t>
            </a:r>
            <a:r>
              <a:rPr lang="ru-RU" dirty="0"/>
              <a:t>, </a:t>
            </a:r>
            <a:r>
              <a:rPr lang="ru-RU" dirty="0" err="1"/>
              <a:t>програм</a:t>
            </a:r>
            <a:r>
              <a:rPr lang="ru-RU" dirty="0"/>
              <a:t> і тому </a:t>
            </a:r>
            <a:r>
              <a:rPr lang="ru-RU" dirty="0" err="1"/>
              <a:t>подібне</a:t>
            </a:r>
            <a:r>
              <a:rPr lang="ru-RU" dirty="0"/>
              <a:t>. </a:t>
            </a:r>
            <a:r>
              <a:rPr lang="ru-RU" b="1" i="1" dirty="0" err="1"/>
              <a:t>Метадані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з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формальної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описує</a:t>
            </a:r>
            <a:r>
              <a:rPr lang="ru-RU" dirty="0"/>
              <a:t> </a:t>
            </a:r>
            <a:r>
              <a:rPr lang="ru-RU" dirty="0" err="1"/>
              <a:t>задану</a:t>
            </a:r>
            <a:r>
              <a:rPr lang="ru-RU" dirty="0"/>
              <a:t> систему </a:t>
            </a:r>
            <a:r>
              <a:rPr lang="ru-RU" dirty="0" err="1"/>
              <a:t>даних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8317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/>
              <a:t>Відмінність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</a:t>
            </a:r>
            <a:r>
              <a:rPr lang="ru-RU" sz="2000" dirty="0" err="1"/>
              <a:t>даними</a:t>
            </a:r>
            <a:r>
              <a:rPr lang="ru-RU" sz="2000" dirty="0"/>
              <a:t> і </a:t>
            </a:r>
            <a:r>
              <a:rPr lang="ru-RU" sz="2000" dirty="0" err="1"/>
              <a:t>метаданими</a:t>
            </a:r>
            <a:r>
              <a:rPr lang="ru-RU" sz="2000" dirty="0"/>
              <a:t>. </a:t>
            </a:r>
            <a:r>
              <a:rPr lang="ru-RU" sz="2000" dirty="0" err="1"/>
              <a:t>Зазвичай</a:t>
            </a:r>
            <a:r>
              <a:rPr lang="ru-RU" sz="2000" dirty="0"/>
              <a:t> </a:t>
            </a:r>
            <a:r>
              <a:rPr lang="ru-RU" sz="2000" dirty="0" err="1"/>
              <a:t>неможливо</a:t>
            </a:r>
            <a:r>
              <a:rPr lang="ru-RU" sz="2000" dirty="0"/>
              <a:t> провести </a:t>
            </a:r>
            <a:r>
              <a:rPr lang="ru-RU" sz="2000" dirty="0" err="1"/>
              <a:t>однозначне</a:t>
            </a:r>
            <a:r>
              <a:rPr lang="ru-RU" sz="2000" dirty="0"/>
              <a:t> </a:t>
            </a:r>
            <a:r>
              <a:rPr lang="ru-RU" sz="2000" dirty="0" err="1"/>
              <a:t>розділення</a:t>
            </a:r>
            <a:r>
              <a:rPr lang="ru-RU" sz="2000" dirty="0"/>
              <a:t> на </a:t>
            </a:r>
            <a:r>
              <a:rPr lang="ru-RU" sz="2000" dirty="0" err="1"/>
              <a:t>дані</a:t>
            </a:r>
            <a:r>
              <a:rPr lang="ru-RU" sz="2000" dirty="0"/>
              <a:t> та </a:t>
            </a:r>
            <a:r>
              <a:rPr lang="ru-RU" sz="2000" dirty="0" err="1"/>
              <a:t>метадані</a:t>
            </a:r>
            <a:r>
              <a:rPr lang="ru-RU" sz="2000" dirty="0"/>
              <a:t> в </a:t>
            </a:r>
            <a:r>
              <a:rPr lang="ru-RU" sz="2000" dirty="0" err="1"/>
              <a:t>документі</a:t>
            </a:r>
            <a:r>
              <a:rPr lang="ru-RU" sz="2000" dirty="0"/>
              <a:t>, </a:t>
            </a:r>
            <a:r>
              <a:rPr lang="ru-RU" sz="2000" dirty="0" err="1"/>
              <a:t>оскільки</a:t>
            </a:r>
            <a:r>
              <a:rPr lang="ru-RU" sz="20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dirty="0" err="1"/>
              <a:t>Щось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як </a:t>
            </a:r>
            <a:r>
              <a:rPr lang="ru-RU" dirty="0" err="1"/>
              <a:t>даними</a:t>
            </a:r>
            <a:r>
              <a:rPr lang="ru-RU" dirty="0"/>
              <a:t>, так і </a:t>
            </a:r>
            <a:r>
              <a:rPr lang="ru-RU" dirty="0" err="1"/>
              <a:t>метаданими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2. </a:t>
            </a:r>
            <a:r>
              <a:rPr lang="ru-RU" dirty="0" err="1"/>
              <a:t>Дані</a:t>
            </a:r>
            <a:r>
              <a:rPr lang="ru-RU" dirty="0"/>
              <a:t> та </a:t>
            </a:r>
            <a:r>
              <a:rPr lang="ru-RU" dirty="0" err="1"/>
              <a:t>метадані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мінятися</a:t>
            </a:r>
            <a:r>
              <a:rPr lang="ru-RU" dirty="0"/>
              <a:t> ролями. </a:t>
            </a:r>
            <a:endParaRPr lang="ru-RU" dirty="0" smtClean="0"/>
          </a:p>
          <a:p>
            <a:r>
              <a:rPr lang="ru-RU" dirty="0"/>
              <a:t>3.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мета-мета-…-</a:t>
            </a:r>
            <a:r>
              <a:rPr lang="ru-RU" dirty="0" err="1" smtClean="0"/>
              <a:t>метаданих</a:t>
            </a:r>
            <a:endParaRPr lang="ru-RU" dirty="0" smtClean="0"/>
          </a:p>
          <a:p>
            <a:endParaRPr lang="uk-UA" dirty="0"/>
          </a:p>
          <a:p>
            <a:r>
              <a:rPr lang="ru-RU" dirty="0"/>
              <a:t>Практично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електронний</a:t>
            </a:r>
            <a:r>
              <a:rPr lang="ru-RU" dirty="0"/>
              <a:t> документ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метадані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0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2.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метаданих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Метадані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класифікувати</a:t>
            </a:r>
            <a:r>
              <a:rPr lang="ru-RU" dirty="0"/>
              <a:t> за такими </a:t>
            </a:r>
            <a:r>
              <a:rPr lang="ru-RU" dirty="0" err="1"/>
              <a:t>ознаками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Змістом</a:t>
            </a:r>
            <a:r>
              <a:rPr lang="ru-RU" dirty="0"/>
              <a:t>. </a:t>
            </a:r>
            <a:r>
              <a:rPr lang="ru-RU" dirty="0" err="1"/>
              <a:t>Метадані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описувати</a:t>
            </a:r>
            <a:r>
              <a:rPr lang="ru-RU" dirty="0"/>
              <a:t> сам ресурс (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назва</a:t>
            </a:r>
            <a:r>
              <a:rPr lang="ru-RU" dirty="0"/>
              <a:t> і </a:t>
            </a:r>
            <a:r>
              <a:rPr lang="ru-RU" dirty="0" err="1"/>
              <a:t>розмір</a:t>
            </a:r>
            <a:r>
              <a:rPr lang="ru-RU" dirty="0"/>
              <a:t> файлу),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вміст</a:t>
            </a:r>
            <a:r>
              <a:rPr lang="ru-RU" dirty="0"/>
              <a:t> ресурсу (</a:t>
            </a:r>
            <a:r>
              <a:rPr lang="ru-RU" dirty="0" err="1"/>
              <a:t>наприклад</a:t>
            </a:r>
            <a:r>
              <a:rPr lang="ru-RU" dirty="0"/>
              <a:t>, «у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відеофайлі</a:t>
            </a:r>
            <a:r>
              <a:rPr lang="ru-RU" dirty="0"/>
              <a:t> показано, як </a:t>
            </a:r>
            <a:r>
              <a:rPr lang="ru-RU" dirty="0" err="1"/>
              <a:t>хлопець</a:t>
            </a:r>
            <a:r>
              <a:rPr lang="ru-RU" dirty="0"/>
              <a:t> </a:t>
            </a:r>
            <a:r>
              <a:rPr lang="ru-RU" dirty="0" err="1"/>
              <a:t>грає</a:t>
            </a:r>
            <a:r>
              <a:rPr lang="ru-RU" dirty="0"/>
              <a:t> у футбол»).</a:t>
            </a:r>
          </a:p>
        </p:txBody>
      </p:sp>
    </p:spTree>
    <p:extLst>
      <p:ext uri="{BB962C8B-B14F-4D97-AF65-F5344CB8AC3E}">
        <p14:creationId xmlns:p14="http://schemas.microsoft.com/office/powerpoint/2010/main" val="450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 </a:t>
            </a:r>
            <a:r>
              <a:rPr lang="ru-RU" dirty="0" err="1"/>
              <a:t>Відношенням</a:t>
            </a:r>
            <a:r>
              <a:rPr lang="ru-RU" dirty="0"/>
              <a:t> до ресурсу в </a:t>
            </a:r>
            <a:r>
              <a:rPr lang="ru-RU" dirty="0" err="1"/>
              <a:t>цілому</a:t>
            </a:r>
            <a:r>
              <a:rPr lang="ru-RU" dirty="0"/>
              <a:t>. </a:t>
            </a:r>
            <a:r>
              <a:rPr lang="ru-RU" dirty="0" err="1"/>
              <a:t>Метадані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відноситься</a:t>
            </a:r>
            <a:r>
              <a:rPr lang="ru-RU" dirty="0"/>
              <a:t> до ресурсу в </a:t>
            </a:r>
            <a:r>
              <a:rPr lang="ru-RU" dirty="0" err="1"/>
              <a:t>цілому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«</a:t>
            </a:r>
            <a:r>
              <a:rPr lang="en-US" dirty="0"/>
              <a:t>Title» (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фільму</a:t>
            </a:r>
            <a:r>
              <a:rPr lang="ru-RU" dirty="0"/>
              <a:t>) </a:t>
            </a:r>
            <a:r>
              <a:rPr lang="ru-RU" dirty="0" err="1"/>
              <a:t>відноситься</a:t>
            </a:r>
            <a:r>
              <a:rPr lang="ru-RU" dirty="0"/>
              <a:t> до </a:t>
            </a:r>
            <a:r>
              <a:rPr lang="ru-RU" dirty="0" err="1"/>
              <a:t>фільму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, а «</a:t>
            </a:r>
            <a:r>
              <a:rPr lang="en-US" dirty="0"/>
              <a:t>Scene description» (</a:t>
            </a:r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епізоду</a:t>
            </a:r>
            <a:r>
              <a:rPr lang="ru-RU" dirty="0"/>
              <a:t> </a:t>
            </a:r>
            <a:r>
              <a:rPr lang="ru-RU" dirty="0" err="1"/>
              <a:t>фільму</a:t>
            </a:r>
            <a:r>
              <a:rPr lang="ru-RU" dirty="0"/>
              <a:t>) </a:t>
            </a:r>
            <a:r>
              <a:rPr lang="ru-RU" dirty="0" err="1"/>
              <a:t>окреме</a:t>
            </a:r>
            <a:r>
              <a:rPr lang="ru-RU" dirty="0"/>
              <a:t> для кожного </a:t>
            </a:r>
            <a:r>
              <a:rPr lang="ru-RU" dirty="0" err="1"/>
              <a:t>епізоду</a:t>
            </a:r>
            <a:r>
              <a:rPr lang="ru-RU" dirty="0"/>
              <a:t> </a:t>
            </a:r>
            <a:r>
              <a:rPr lang="ru-RU" dirty="0" err="1"/>
              <a:t>фільму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0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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логічного</a:t>
            </a:r>
            <a:r>
              <a:rPr lang="ru-RU" dirty="0"/>
              <a:t> </a:t>
            </a:r>
            <a:r>
              <a:rPr lang="ru-RU" dirty="0" err="1"/>
              <a:t>виводу</a:t>
            </a:r>
            <a:r>
              <a:rPr lang="ru-RU" dirty="0"/>
              <a:t>. </a:t>
            </a:r>
            <a:r>
              <a:rPr lang="ru-RU" dirty="0" err="1"/>
              <a:t>Метадані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підрозділити</a:t>
            </a:r>
            <a:r>
              <a:rPr lang="ru-RU" dirty="0"/>
              <a:t> на три </a:t>
            </a:r>
            <a:r>
              <a:rPr lang="ru-RU" dirty="0" err="1"/>
              <a:t>шари</a:t>
            </a:r>
            <a:r>
              <a:rPr lang="ru-RU" dirty="0"/>
              <a:t>: </a:t>
            </a:r>
            <a:r>
              <a:rPr lang="ru-RU" dirty="0" err="1"/>
              <a:t>нижній</a:t>
            </a:r>
            <a:r>
              <a:rPr lang="ru-RU" dirty="0"/>
              <a:t> шар – </a:t>
            </a:r>
            <a:r>
              <a:rPr lang="ru-RU" dirty="0" err="1"/>
              <a:t>це</a:t>
            </a:r>
            <a:r>
              <a:rPr lang="ru-RU" dirty="0"/>
              <a:t> «</a:t>
            </a:r>
            <a:r>
              <a:rPr lang="ru-RU" dirty="0" err="1"/>
              <a:t>сирі</a:t>
            </a:r>
            <a:r>
              <a:rPr lang="ru-RU" dirty="0"/>
              <a:t>»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по </a:t>
            </a:r>
            <a:r>
              <a:rPr lang="ru-RU" dirty="0" err="1"/>
              <a:t>собі</a:t>
            </a:r>
            <a:r>
              <a:rPr lang="ru-RU" dirty="0"/>
              <a:t>; </a:t>
            </a:r>
            <a:r>
              <a:rPr lang="ru-RU" dirty="0" err="1"/>
              <a:t>середній</a:t>
            </a:r>
            <a:r>
              <a:rPr lang="ru-RU" dirty="0"/>
              <a:t> шар – </a:t>
            </a:r>
            <a:r>
              <a:rPr lang="ru-RU" dirty="0" err="1"/>
              <a:t>метадані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описують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; і </a:t>
            </a:r>
            <a:r>
              <a:rPr lang="ru-RU" dirty="0" err="1"/>
              <a:t>верхній</a:t>
            </a:r>
            <a:r>
              <a:rPr lang="ru-RU" dirty="0"/>
              <a:t> шар – </a:t>
            </a:r>
            <a:r>
              <a:rPr lang="ru-RU" dirty="0" err="1"/>
              <a:t>метадані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логічний</a:t>
            </a:r>
            <a:r>
              <a:rPr lang="ru-RU" dirty="0"/>
              <a:t> </a:t>
            </a:r>
            <a:r>
              <a:rPr lang="ru-RU" dirty="0" err="1"/>
              <a:t>вивід</a:t>
            </a:r>
            <a:r>
              <a:rPr lang="ru-RU" dirty="0"/>
              <a:t>, </a:t>
            </a:r>
            <a:r>
              <a:rPr lang="ru-RU" dirty="0" err="1"/>
              <a:t>використовуючи</a:t>
            </a:r>
            <a:r>
              <a:rPr lang="ru-RU" dirty="0"/>
              <a:t> </a:t>
            </a:r>
            <a:r>
              <a:rPr lang="ru-RU" dirty="0" err="1"/>
              <a:t>другий</a:t>
            </a:r>
            <a:r>
              <a:rPr lang="ru-RU" dirty="0"/>
              <a:t> шар. </a:t>
            </a:r>
          </a:p>
        </p:txBody>
      </p:sp>
    </p:spTree>
    <p:extLst>
      <p:ext uri="{BB962C8B-B14F-4D97-AF65-F5344CB8AC3E}">
        <p14:creationId xmlns:p14="http://schemas.microsoft.com/office/powerpoint/2010/main" val="450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Формат </a:t>
            </a:r>
            <a:r>
              <a:rPr lang="ru-RU" dirty="0" err="1"/>
              <a:t>метаданих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Формат </a:t>
            </a:r>
            <a:r>
              <a:rPr lang="ru-RU" dirty="0" err="1"/>
              <a:t>метаданих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стандарт, </a:t>
            </a:r>
            <a:r>
              <a:rPr lang="ru-RU" dirty="0" err="1"/>
              <a:t>призначений</a:t>
            </a:r>
            <a:r>
              <a:rPr lang="ru-RU" dirty="0"/>
              <a:t> для формального </a:t>
            </a:r>
            <a:r>
              <a:rPr lang="ru-RU" dirty="0" err="1"/>
              <a:t>опису</a:t>
            </a:r>
            <a:r>
              <a:rPr lang="ru-RU" dirty="0"/>
              <a:t> </a:t>
            </a:r>
            <a:r>
              <a:rPr lang="ru-RU" dirty="0" err="1"/>
              <a:t>деякої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(</a:t>
            </a:r>
            <a:r>
              <a:rPr lang="ru-RU" dirty="0" err="1"/>
              <a:t>об’єктів</a:t>
            </a:r>
            <a:r>
              <a:rPr lang="ru-RU" dirty="0"/>
              <a:t>, </a:t>
            </a:r>
            <a:r>
              <a:rPr lang="ru-RU" dirty="0" err="1"/>
              <a:t>сутностей</a:t>
            </a:r>
            <a:r>
              <a:rPr lang="ru-RU" dirty="0"/>
              <a:t>, </a:t>
            </a:r>
            <a:r>
              <a:rPr lang="ru-RU" dirty="0" err="1"/>
              <a:t>документів</a:t>
            </a:r>
            <a:r>
              <a:rPr lang="ru-RU" dirty="0"/>
              <a:t> і т.п.). </a:t>
            </a:r>
            <a:r>
              <a:rPr lang="ru-RU" dirty="0" err="1"/>
              <a:t>Такий</a:t>
            </a:r>
            <a:r>
              <a:rPr lang="ru-RU" dirty="0"/>
              <a:t> стандарт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полів</a:t>
            </a:r>
            <a:r>
              <a:rPr lang="ru-RU" dirty="0"/>
              <a:t> (</a:t>
            </a:r>
            <a:r>
              <a:rPr lang="ru-RU" dirty="0" err="1"/>
              <a:t>атрибутів</a:t>
            </a:r>
            <a:r>
              <a:rPr lang="ru-RU" dirty="0"/>
              <a:t>, </a:t>
            </a:r>
            <a:r>
              <a:rPr lang="ru-RU" dirty="0" err="1"/>
              <a:t>властивостей</a:t>
            </a:r>
            <a:r>
              <a:rPr lang="ru-RU" dirty="0"/>
              <a:t>,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метаданих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характеризувати</a:t>
            </a:r>
            <a:r>
              <a:rPr lang="ru-RU" dirty="0"/>
              <a:t> </a:t>
            </a:r>
            <a:r>
              <a:rPr lang="ru-RU" dirty="0" err="1"/>
              <a:t>даний</a:t>
            </a:r>
            <a:r>
              <a:rPr lang="ru-RU" dirty="0"/>
              <a:t> </a:t>
            </a:r>
            <a:r>
              <a:rPr lang="ru-RU" dirty="0" err="1"/>
              <a:t>об’єкт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0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Питання</a:t>
            </a:r>
            <a:r>
              <a:rPr lang="ru-RU" dirty="0"/>
              <a:t> для самоконтролю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 Дайте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поняттю</a:t>
            </a:r>
            <a:r>
              <a:rPr lang="ru-RU" dirty="0"/>
              <a:t> </a:t>
            </a:r>
            <a:r>
              <a:rPr lang="ru-RU" dirty="0" err="1"/>
              <a:t>метадані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знаєте</a:t>
            </a:r>
            <a:r>
              <a:rPr lang="ru-RU" dirty="0"/>
              <a:t> </a:t>
            </a:r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даними</a:t>
            </a:r>
            <a:r>
              <a:rPr lang="ru-RU" dirty="0"/>
              <a:t> і </a:t>
            </a:r>
            <a:r>
              <a:rPr lang="ru-RU" dirty="0" err="1"/>
              <a:t>метаданими</a:t>
            </a:r>
            <a:r>
              <a:rPr lang="ru-RU" dirty="0"/>
              <a:t>?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Для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використовуються</a:t>
            </a:r>
            <a:r>
              <a:rPr lang="ru-RU" dirty="0"/>
              <a:t> </a:t>
            </a:r>
            <a:r>
              <a:rPr lang="ru-RU" dirty="0" err="1"/>
              <a:t>метадані</a:t>
            </a:r>
            <a:r>
              <a:rPr lang="ru-RU" dirty="0"/>
              <a:t>?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</a:t>
            </a:r>
            <a:r>
              <a:rPr lang="ru-RU" dirty="0" err="1"/>
              <a:t>Наведіть</a:t>
            </a:r>
            <a:r>
              <a:rPr lang="ru-RU" dirty="0"/>
              <a:t> </a:t>
            </a:r>
            <a:r>
              <a:rPr lang="ru-RU" dirty="0" err="1"/>
              <a:t>класифікацію</a:t>
            </a:r>
            <a:r>
              <a:rPr lang="ru-RU" dirty="0"/>
              <a:t> </a:t>
            </a:r>
            <a:r>
              <a:rPr lang="ru-RU" dirty="0" err="1"/>
              <a:t>метаданих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Дайте </a:t>
            </a:r>
            <a:r>
              <a:rPr lang="ru-RU" dirty="0" err="1"/>
              <a:t>визначення</a:t>
            </a:r>
            <a:r>
              <a:rPr lang="ru-RU" dirty="0"/>
              <a:t> формату </a:t>
            </a:r>
            <a:r>
              <a:rPr lang="ru-RU" dirty="0" err="1"/>
              <a:t>метаданих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0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9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381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Тема 3. Метадані. Класифікація метаданих </vt:lpstr>
      <vt:lpstr>1. Поняття метаданих</vt:lpstr>
      <vt:lpstr>Відмінність між даними і метаданими. Зазвичай неможливо провести однозначне розділення на дані та метадані в документі, оскільки:</vt:lpstr>
      <vt:lpstr>2. Класифікація метаданих</vt:lpstr>
      <vt:lpstr>Презентация PowerPoint</vt:lpstr>
      <vt:lpstr>Презентация PowerPoint</vt:lpstr>
      <vt:lpstr>3. Формат метаданих</vt:lpstr>
      <vt:lpstr>Питання для самоконтролю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3. Метадані. Класифікація метаданих </dc:title>
  <dc:creator>Sky</dc:creator>
  <cp:lastModifiedBy>Sky</cp:lastModifiedBy>
  <cp:revision>1</cp:revision>
  <dcterms:created xsi:type="dcterms:W3CDTF">2023-09-17T17:10:23Z</dcterms:created>
  <dcterms:modified xsi:type="dcterms:W3CDTF">2023-09-17T17:17:53Z</dcterms:modified>
</cp:coreProperties>
</file>