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9" r:id="rId14"/>
    <p:sldId id="270" r:id="rId15"/>
    <p:sldId id="26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72"/>
  </p:normalViewPr>
  <p:slideViewPr>
    <p:cSldViewPr snapToGrid="0">
      <p:cViewPr varScale="1">
        <p:scale>
          <a:sx n="91" d="100"/>
          <a:sy n="91" d="100"/>
        </p:scale>
        <p:origin x="10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11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90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261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621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24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27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63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259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122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5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037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09/29/2024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42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5" y="354330"/>
            <a:ext cx="8780015" cy="2757986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Тема 3. Особливості діагностичного процесу в роботі із сім’єю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DB895-1833-BFDF-DFA1-8CADC9BA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118848"/>
            <a:ext cx="6858000" cy="1241822"/>
          </a:xfrm>
        </p:spPr>
        <p:txBody>
          <a:bodyPr/>
          <a:lstStyle/>
          <a:p>
            <a:pPr algn="l"/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Леся Залановська, доцент кафедри психології, к. психол.наук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85FB4-9A5A-BBE1-20C2-15AC9FBB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95" y="5360670"/>
            <a:ext cx="9605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42614"/>
            <a:ext cx="8607104" cy="2265027"/>
          </a:xfrm>
        </p:spPr>
        <p:txBody>
          <a:bodyPr>
            <a:normAutofit fontScale="90000"/>
          </a:bodyPr>
          <a:lstStyle/>
          <a:p>
            <a:pPr algn="just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7. Аспекти первинного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звернення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на які треба звертати увагу під час планування психодіагностичних процедур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2583809"/>
            <a:ext cx="8808440" cy="401832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Під час планування психодіагностики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важливо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звернути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увагу на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наступні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моменти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Кому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належить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замовлення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терапію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батьки,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дитина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партнери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вказує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на те,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хто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відчуває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найбільший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стрес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у сімейній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системі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Який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характер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взаємовідносин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між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членами родини: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кризові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стосунки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конфлікт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ізоляція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всі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члени родини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готові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брати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участь: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може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вплинути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вибір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методів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спільне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спостереження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індивідуальна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робота.</a:t>
            </a: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42615"/>
            <a:ext cx="8607104" cy="1107345"/>
          </a:xfrm>
        </p:spPr>
        <p:txBody>
          <a:bodyPr>
            <a:normAutofit fontScale="90000"/>
          </a:bodyPr>
          <a:lstStyle/>
          <a:p>
            <a:pPr algn="just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8. Форми оголошення результатів психодіагностики родини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1421000"/>
            <a:ext cx="8808440" cy="5181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Після завершення діагностики результати можуть бути оголошені у формі: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Усного звіту під час сімейної сесії: психолог озвучує свої висновки, акцентуючи увагу на основних проблемах і шляхах їх вирішення.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Письмовий звіт: якщо це передбачає складність ситуації або потребу документування, наприклад для подальшого звернення до іншого спеціаліста.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Індивідуальна розмова з кожним членом сім'ї: якщо необхідно детальніше пояснити окремим членам їхні роль або проблеми.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7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08" y="2021747"/>
            <a:ext cx="8699383" cy="298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Сімейна психодіагностика є невід'ємною частиною роботи сімейного психотерапевта. Вона допомагає виявити структуру та проблеми родини, а також розробити ефективну стратегію втручання. Важливими аспектами є вибір правильних методів, розуміння емоційного контексту та збереження етичних стандартів під час роботи з родиною.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4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Циркулярне інтерв</a:t>
            </a:r>
            <a:r>
              <a:rPr lang="en-US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’</a:t>
            </a:r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ю</a:t>
            </a: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367525"/>
            <a:ext cx="8699383" cy="49409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Циркулярне інтерв'ю — це метод, який використовується в системній сімейній психотерапії для вивчення динаміки стосунків і взаємодій між членами сім'ї. Воно засноване на припущенні, що проблеми в родині не можна зрозуміти, розглядаючи окремих осіб поза контекстом їх взаємодій і зв'язків. Основною ідеєю є дослідження того, як члени сім'ї впливають одне на одного і як вони інтерпретують події та поведінку інших.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5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365126"/>
            <a:ext cx="8079122" cy="10023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Основні принципи циркулярного інтерв'ю:</a:t>
            </a: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420999"/>
            <a:ext cx="8699383" cy="52482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Циркулярні питання: Терапевт задає питання не кожному члену сім'ї окремо, а одному з них про іншого члена сім'ї або про взаємини між іншими. Це дозволяє побачити різні перспективи та виявити, як члени сім'ї сприймають і оцінюють взаємодії між собою. Наприклад:"Як ви думаєте, як ваша сестра відчуває себе, коли ви сперечаєтесь із матір'ю?""Як, на вашу думку, ваш син інтерпретує поведінку вашого чоловіка?«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Циркулярний фокус: Метою є вивчення циклічності поведінки в сім'ї, коли дії однієї людини впливають на дії іншої, і цей цикл повторюється. Терапевт допомагає членам сім'ї зрозуміти, як їх поведінка викликає реакцію у інших, і як вони самі реагують на відповідні дії.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Необвинувачувальний підхід: Завдяки циркулярним питанням уникається звинувачення окремих осіб, натомість увага приділяється взаємодіям і зв'язкам між людьми. Це допомагає сім'ї побачити проблему як частину ширшої системи, а не як провину конкретної людини.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Акцент на зв'язках і взаємодіях: Метод дозволяє досліджувати, як різні члени сім'ї бачать і інтерпретують одні й ті самі ситуації по-різному, виявляючи суб'єктивні реальності кожного з них.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A5E003C9-97C3-4189-BBC8-889E74D8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433171"/>
            <a:ext cx="8489657" cy="614379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2"/>
                </a:solidFill>
              </a:rPr>
              <a:t>Для пари «Інтерв'ю циркулярне»: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1. З </a:t>
            </a:r>
            <a:r>
              <a:rPr lang="uk-UA" dirty="0">
                <a:solidFill>
                  <a:schemeClr val="bg2"/>
                </a:solidFill>
              </a:rPr>
              <a:t>якими</a:t>
            </a:r>
            <a:r>
              <a:rPr lang="ru-RU" dirty="0">
                <a:solidFill>
                  <a:schemeClr val="bg2"/>
                </a:solidFill>
              </a:rPr>
              <a:t> очікуваннями прийшли? Хто скерував? До кого вже звертались?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2. Як пара бачить свою актуальну проблему?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3. Яка ситуація в теперешньому часі?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4. Які раніше справлялися (способи і варіанти)?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5. Як пара взаємодіє з приводу теперешньої ситуації? (Важливо прояснити кола взаємодії (на рівні поведінки, думок, </a:t>
            </a:r>
            <a:r>
              <a:rPr lang="uk-UA" dirty="0">
                <a:solidFill>
                  <a:schemeClr val="bg2"/>
                </a:solidFill>
              </a:rPr>
              <a:t>почуттів</a:t>
            </a:r>
            <a:r>
              <a:rPr lang="ru-RU" dirty="0">
                <a:solidFill>
                  <a:schemeClr val="bg2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6. Яка система </a:t>
            </a:r>
            <a:r>
              <a:rPr lang="uk-UA" dirty="0">
                <a:solidFill>
                  <a:schemeClr val="bg2"/>
                </a:solidFill>
              </a:rPr>
              <a:t>розуміння</a:t>
            </a:r>
            <a:r>
              <a:rPr lang="ru-RU" dirty="0">
                <a:solidFill>
                  <a:schemeClr val="bg2"/>
                </a:solidFill>
              </a:rPr>
              <a:t> проблеми та її причин виникнення існує в стосунках?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7. Як ситуація може розвинутися найгіршим способом?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8. Які позитивні сторони у проблемі?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9. Питання про психологічні ресурси кожного?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10. Питання про те, як кожний уявляє собі майбутнє з проблемою і без?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/>
                </a:solidFill>
              </a:rPr>
              <a:t>11. Яким було б життя без проблнми, без симптому</a:t>
            </a:r>
          </a:p>
          <a:p>
            <a:pPr marL="0" indent="0" algn="just">
              <a:buNone/>
            </a:pPr>
            <a:endParaRPr lang="ru-RU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uk-U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0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595618"/>
            <a:ext cx="8699383" cy="57129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Інші запитання: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 думаєш, ради кого ти (він</a:t>
            </a:r>
            <a:r>
              <a:rPr lang="en-US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/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вона, діти) хворієш?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Якщо діти сваряться, за чию увагу вони боряться?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Коли ти (ви) сваритись з чоловіком як це впливає на чоловіка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Питання на бачення проблеми (для кого ця проблема?)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5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5" y="354330"/>
            <a:ext cx="8780015" cy="685905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План: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DB895-1833-BFDF-DFA1-8CADC9BA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75" y="1107347"/>
            <a:ext cx="8489987" cy="45552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Методи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сімейної діагностики.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Важливість проведення діагностики для постановки сімейного діагнозу.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Задачі діагностики в сімейній психотерапії.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Вирішення задач психодіагностики, виходячи з конкретної проблеми даної родини.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5. Визначення об’єктів та суб’єктів психологічної допомоги. Характер скарги членів сім’ї. 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6. Аспекти первинного запиту на які треба звертати увагу під час планування психодіагностичних процедур.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7. Форми оголошення результатів психодіагностики родини.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8. Етичні та емоційні аспекти роботи з родиною в психодіагностиці.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9. Практична вправа «Циркулярне інтерв</a:t>
            </a:r>
            <a:r>
              <a:rPr lang="en-US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’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ю»</a:t>
            </a:r>
          </a:p>
          <a:p>
            <a:pPr algn="l"/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85FB4-9A5A-BBE1-20C2-15AC9FBB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95" y="5360670"/>
            <a:ext cx="9605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2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672"/>
            <a:ext cx="7886700" cy="8332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1.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Методи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сімейної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діагностики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107347"/>
            <a:ext cx="8699383" cy="520117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Сімейна діагностика — це процес систематичного збору, аналізу та інтерпретації інформації про сім'ю з метою виявлення її проблем і ресурсів.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Основні методи сімейної діагностики включають: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Спостереження: дозволяє виявити типові поведінкові 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патерни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та комунікаційні процеси в родині.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Бесіда (інтерв’ю): один із найпоширеніших методів, коли психолог з’ясовує історію сім’ї, характерні конфлікти та проблеми. Можуть проводитися як індивідуальні, так і групові бесіди з родиною.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Анкетування та опитувальники: інструменти для структурованого збору інформації про сімейні стосунки. Наприклад, опитувальники для оцінки сімейного клімату, задоволеності шлюбом, рольових взаємин.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Проективні методики: наприклад, тест "Малюнок сім'ї", 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генограма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сімейна соціограма — дають уявлення про глибинні почуття та взаємини в родині.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Тести: психологічні тести на оцінку конфліктності, рівня тривожності, емоційного стану кожного члена сім’ї.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Аналіз документів та історії розвитку сім'ї: збір інформації про важливі події в житті сім'ї, наприклад, розлучення, втрата члена родини, проблеми з роботою тощо.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5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17446"/>
            <a:ext cx="8607104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2. Важливість проведення діагностики для постановки сімейного діагнозу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1887523"/>
            <a:ext cx="8808440" cy="44209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	Діагностика є ключовим етапом для постановки точного сімейного діагнозу, оскільки допомагає: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Виявити приховані причини проблем.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Зрозуміти динаміку сімейних стосунків.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Оцінити наявні ресурси та слабкі сторони родини.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Визначити типологію сім'ї (наприклад, функціональна чи 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дисфункціональна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) та проблемні зони, такі як невирішені конфлікти, порушення комунікації, емоційна ізоляція тощо.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6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17446"/>
            <a:ext cx="8607104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3. Задачі діагностики в сімейній психотерапії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1652631"/>
            <a:ext cx="8808440" cy="494950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Задачі психодіагностики можуть варіюватися залежно від конкретної проблеми родини, проте основними є: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Визначення структури сімейної системи: ролі кожного члена родини, тип стосунків між членами сім’ї.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Аналіз комунікації: виявлення 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патернів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комунікації, їх ефективності та можливих бар'єрів у спілкуванні.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Оцінка емоційної атмосфери: зокрема рівень підтримки, взаємопорозуміння, тривожність чи емоційна відстороненість.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Визначення життєвого циклу сім’ї: на якій стадії розвитку знаходиться сім'я, які проблеми супроводжують даний етап (виховання дітей, вступ у шлюб, розлучення).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Ідентифікація симптомів: чиї дії є основними джерелами проблем — це може бути, наприклад, дитина, яка "симптоматично" проявляє проблеми, що існують у сімейній системі.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1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17446"/>
            <a:ext cx="8607104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Вирішення задач психодіагностики виходячи з конкретної проблеми сім'ї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1652631"/>
            <a:ext cx="8808440" cy="49495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Кожна родина може приходити до психотерапевта з різними проблемами. Відповідно, психодіагностика спрямована на вирішення наступних задач: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Якщо проблема пов’язана з комунікацією: проводяться бесіди з усіма членами сім'ї та використовується спостереження під час групових сесій, щоб побачити, як вони взаємодіють.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Якщо проблема стосується поведінки дитини: важливо вивчити сімейну динаміку, оскільки симптоми дитини можуть відображати конфлікти між батьками.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Якщо є проблема втручання інших членів родини (наприклад, бабусь і дідусів): використовуються методики для вивчення сімейних коаліцій і меж між підсистемами сім’ї.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6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17446"/>
            <a:ext cx="8607104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4. Вирішення задач психодіагностики виходячи з конкретної проблеми сім'ї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1652631"/>
            <a:ext cx="8808440" cy="49495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Кожна родина може приходити до психотерапевта з різними проблемами. Відповідно, психодіагностика спрямована на вирішення наступних задач: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Якщо проблема пов’язана з комунікацією: проводяться бесіди з усіма членами сім'ї та використовується спостереження під час групових сесій, щоб побачити, як вони взаємодіють.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Якщо проблема стосується поведінки дитини: важливо вивчити сімейну динаміку, оскільки симптоми дитини можуть відображати конфлікти між батьками.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Якщо є проблема втручання інших членів родини (наприклад, бабусь і дідусів): використовуються методики для вивчення сімейних коаліцій і меж між підсистемами сім’ї.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9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17446"/>
            <a:ext cx="8607104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5. Визначення об’єктів та суб’єктів психологічної допомоги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1652631"/>
            <a:ext cx="8808440" cy="49495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Об’єкт — це сім’я як цілісна система, її структура, динаміка стосунків та ролей.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Суб’єкти — це конкретні члени родини, які потребують допомоги, або ціла сімейна система. </a:t>
            </a:r>
          </a:p>
          <a:p>
            <a:pPr marL="0" indent="0" algn="just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! Важливо визначити, хто з членів сім’ї грає ключову роль у проблемах (наприклад, "</a:t>
            </a:r>
            <a:r>
              <a:rPr lang="uk-UA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симптомоносій</a:t>
            </a: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" — дитина чи інший член сім’ї).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6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17446"/>
            <a:ext cx="8607104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6. Характер скарги членів сім’ї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1652631"/>
            <a:ext cx="8808440" cy="49495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Психотерапевт повинен ретельно аналізувати, як кожен член сім'ї формулює скаргу: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Кому належить ініціатива: чи це один член сім'ї (наприклад, мати), чи це спільне рішення.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Чи присутня співучасть інших членів: важливо зрозуміти, чи поділяють інші члени сім'ї зазначені проблеми, або ж вони вважають, що проблема існує лише в одного з них.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Емоційний стан під час висловлювання скарг: звертається увага на рівень емоційної напруги, пасивної агресії або відкритого конфлікту.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68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3978</TotalTime>
  <Words>1543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Gotham Pro</vt:lpstr>
      <vt:lpstr>Wingdings</vt:lpstr>
      <vt:lpstr>Тема Office</vt:lpstr>
      <vt:lpstr>Тема 3. Особливості діагностичного процесу в роботі із сім’єю </vt:lpstr>
      <vt:lpstr>План: </vt:lpstr>
      <vt:lpstr> 1. Методи сімейної діагностики </vt:lpstr>
      <vt:lpstr> 2. Важливість проведення діагностики для постановки сімейного діагнозу </vt:lpstr>
      <vt:lpstr> 3. Задачі діагностики в сімейній психотерапії </vt:lpstr>
      <vt:lpstr> 4. Вирішення задач психодіагностики виходячи з конкретної проблеми сім'ї </vt:lpstr>
      <vt:lpstr> 4. Вирішення задач психодіагностики виходячи з конкретної проблеми сім'ї </vt:lpstr>
      <vt:lpstr> 5. Визначення об’єктів та суб’єктів психологічної допомоги </vt:lpstr>
      <vt:lpstr>6. Характер скарги членів сім’ї </vt:lpstr>
      <vt:lpstr> 7. Аспекти первинного звернення, на які треба звертати увагу під час планування психодіагностичних процедур </vt:lpstr>
      <vt:lpstr>  8. Форми оголошення результатів психодіагностики родини  </vt:lpstr>
      <vt:lpstr>Презентация PowerPoint</vt:lpstr>
      <vt:lpstr>Циркулярне інтерв’ю</vt:lpstr>
      <vt:lpstr>Основні принципи циркулярного інтерв'ю: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Леся</cp:lastModifiedBy>
  <cp:revision>15</cp:revision>
  <dcterms:created xsi:type="dcterms:W3CDTF">2023-12-13T16:18:17Z</dcterms:created>
  <dcterms:modified xsi:type="dcterms:W3CDTF">2024-09-29T13:45:11Z</dcterms:modified>
</cp:coreProperties>
</file>