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13" r:id="rId3"/>
    <p:sldId id="434" r:id="rId4"/>
    <p:sldId id="411" r:id="rId5"/>
    <p:sldId id="414" r:id="rId6"/>
    <p:sldId id="435" r:id="rId7"/>
    <p:sldId id="438" r:id="rId8"/>
    <p:sldId id="439" r:id="rId9"/>
    <p:sldId id="440" r:id="rId10"/>
    <p:sldId id="429" r:id="rId11"/>
    <p:sldId id="441" r:id="rId12"/>
    <p:sldId id="321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1219" y="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5134A-FD79-4790-A56C-96699EBD3EB7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B400AF9-78CC-4418-BEAB-09225C24FBA0}">
      <dgm:prSet phldrT="[Текст]"/>
      <dgm:spPr/>
      <dgm:t>
        <a:bodyPr/>
        <a:lstStyle/>
        <a:p>
          <a:r>
            <a:rPr lang="uk-UA" b="1" dirty="0" smtClean="0"/>
            <a:t>Особливості інновацій у соціальній роботі:</a:t>
          </a:r>
          <a:endParaRPr lang="uk-UA" dirty="0"/>
        </a:p>
      </dgm:t>
    </dgm:pt>
    <dgm:pt modelId="{8AB7F930-55C8-4E7C-9D7D-675FB9E45F4C}" type="parTrans" cxnId="{DAF46207-BB96-44C1-9675-EF5F2EBB79E6}">
      <dgm:prSet/>
      <dgm:spPr/>
      <dgm:t>
        <a:bodyPr/>
        <a:lstStyle/>
        <a:p>
          <a:endParaRPr lang="uk-UA"/>
        </a:p>
      </dgm:t>
    </dgm:pt>
    <dgm:pt modelId="{2945AFC8-2C89-444C-90E6-0B2B41B4A210}" type="sibTrans" cxnId="{DAF46207-BB96-44C1-9675-EF5F2EBB79E6}">
      <dgm:prSet/>
      <dgm:spPr/>
      <dgm:t>
        <a:bodyPr/>
        <a:lstStyle/>
        <a:p>
          <a:endParaRPr lang="uk-UA"/>
        </a:p>
      </dgm:t>
    </dgm:pt>
    <dgm:pt modelId="{B74B7D7E-B7AF-4824-A6CF-AE8440A61480}">
      <dgm:prSet custT="1"/>
      <dgm:spPr/>
      <dgm:t>
        <a:bodyPr/>
        <a:lstStyle/>
        <a:p>
          <a:r>
            <a:rPr lang="uk-UA" sz="2200" dirty="0" smtClean="0"/>
            <a:t>Орієнтація на клієнта та його потреби.</a:t>
          </a:r>
          <a:endParaRPr lang="uk-UA" sz="2200" dirty="0"/>
        </a:p>
      </dgm:t>
    </dgm:pt>
    <dgm:pt modelId="{C44D90EE-D4EB-47FF-BB73-458B2E7BC8EF}" type="parTrans" cxnId="{09D28CC5-7790-4630-8ED7-67C4A38AEC44}">
      <dgm:prSet/>
      <dgm:spPr/>
      <dgm:t>
        <a:bodyPr/>
        <a:lstStyle/>
        <a:p>
          <a:endParaRPr lang="uk-UA"/>
        </a:p>
      </dgm:t>
    </dgm:pt>
    <dgm:pt modelId="{4D620147-CAF5-4DA3-95A0-8839B33C3C97}" type="sibTrans" cxnId="{09D28CC5-7790-4630-8ED7-67C4A38AEC44}">
      <dgm:prSet/>
      <dgm:spPr/>
      <dgm:t>
        <a:bodyPr/>
        <a:lstStyle/>
        <a:p>
          <a:endParaRPr lang="uk-UA"/>
        </a:p>
      </dgm:t>
    </dgm:pt>
    <dgm:pt modelId="{FF42A826-F5ED-4158-868B-3121AD2B122F}">
      <dgm:prSet custT="1"/>
      <dgm:spPr/>
      <dgm:t>
        <a:bodyPr/>
        <a:lstStyle/>
        <a:p>
          <a:r>
            <a:rPr lang="uk-UA" sz="2200" dirty="0" smtClean="0"/>
            <a:t>Соціальна відповідальність та етичність.</a:t>
          </a:r>
          <a:endParaRPr lang="uk-UA" sz="2200" dirty="0"/>
        </a:p>
      </dgm:t>
    </dgm:pt>
    <dgm:pt modelId="{C6C619B3-0C23-44A5-8829-8C9F2A295D08}" type="parTrans" cxnId="{AF0CE385-07E2-4A22-AB3D-46B5C403B428}">
      <dgm:prSet/>
      <dgm:spPr/>
      <dgm:t>
        <a:bodyPr/>
        <a:lstStyle/>
        <a:p>
          <a:endParaRPr lang="uk-UA"/>
        </a:p>
      </dgm:t>
    </dgm:pt>
    <dgm:pt modelId="{060E3FC1-5129-442F-9AFA-C1A8DEF879AD}" type="sibTrans" cxnId="{AF0CE385-07E2-4A22-AB3D-46B5C403B428}">
      <dgm:prSet/>
      <dgm:spPr/>
      <dgm:t>
        <a:bodyPr/>
        <a:lstStyle/>
        <a:p>
          <a:endParaRPr lang="uk-UA"/>
        </a:p>
      </dgm:t>
    </dgm:pt>
    <dgm:pt modelId="{3F873168-6DF7-4529-AE82-CAF84616F04A}">
      <dgm:prSet custT="1"/>
      <dgm:spPr/>
      <dgm:t>
        <a:bodyPr/>
        <a:lstStyle/>
        <a:p>
          <a:r>
            <a:rPr lang="uk-UA" sz="2200" dirty="0" smtClean="0"/>
            <a:t>Гнучкість та адаптація до сучасних викликів.</a:t>
          </a:r>
          <a:endParaRPr lang="uk-UA" sz="2200" dirty="0"/>
        </a:p>
      </dgm:t>
    </dgm:pt>
    <dgm:pt modelId="{0467AF54-7B05-42F7-A065-2EE836013692}" type="parTrans" cxnId="{932E0DA0-FBB6-43BB-8A22-84947993AEF5}">
      <dgm:prSet/>
      <dgm:spPr/>
      <dgm:t>
        <a:bodyPr/>
        <a:lstStyle/>
        <a:p>
          <a:endParaRPr lang="uk-UA"/>
        </a:p>
      </dgm:t>
    </dgm:pt>
    <dgm:pt modelId="{D9AB7AB9-BAD1-473F-BF0E-C7C7BFB7A10C}" type="sibTrans" cxnId="{932E0DA0-FBB6-43BB-8A22-84947993AEF5}">
      <dgm:prSet/>
      <dgm:spPr/>
      <dgm:t>
        <a:bodyPr/>
        <a:lstStyle/>
        <a:p>
          <a:endParaRPr lang="uk-UA"/>
        </a:p>
      </dgm:t>
    </dgm:pt>
    <dgm:pt modelId="{8C8860CF-0244-4436-B63C-7C11126D2164}" type="pres">
      <dgm:prSet presAssocID="{9595134A-FD79-4790-A56C-96699EBD3EB7}" presName="layout" presStyleCnt="0">
        <dgm:presLayoutVars>
          <dgm:chMax/>
          <dgm:chPref/>
          <dgm:dir/>
          <dgm:resizeHandles/>
        </dgm:presLayoutVars>
      </dgm:prSet>
      <dgm:spPr/>
    </dgm:pt>
    <dgm:pt modelId="{65CF3676-1632-4A99-A82E-C37DF4892135}" type="pres">
      <dgm:prSet presAssocID="{FB400AF9-78CC-4418-BEAB-09225C24FBA0}" presName="root" presStyleCnt="0">
        <dgm:presLayoutVars>
          <dgm:chMax/>
          <dgm:chPref/>
        </dgm:presLayoutVars>
      </dgm:prSet>
      <dgm:spPr/>
    </dgm:pt>
    <dgm:pt modelId="{62EC280B-13A7-47E7-810E-4FF9ABA59555}" type="pres">
      <dgm:prSet presAssocID="{FB400AF9-78CC-4418-BEAB-09225C24FBA0}" presName="rootComposite" presStyleCnt="0">
        <dgm:presLayoutVars/>
      </dgm:prSet>
      <dgm:spPr/>
    </dgm:pt>
    <dgm:pt modelId="{3F499148-B36C-449B-8791-ECA22634EC15}" type="pres">
      <dgm:prSet presAssocID="{FB400AF9-78CC-4418-BEAB-09225C24FBA0}" presName="ParentAccent" presStyleLbl="alignNode1" presStyleIdx="0" presStyleCnt="1"/>
      <dgm:spPr/>
    </dgm:pt>
    <dgm:pt modelId="{5D043223-8BFF-438E-B625-E359F42776F3}" type="pres">
      <dgm:prSet presAssocID="{FB400AF9-78CC-4418-BEAB-09225C24FBA0}" presName="ParentSmallAccent" presStyleLbl="fgAcc1" presStyleIdx="0" presStyleCnt="1"/>
      <dgm:spPr/>
    </dgm:pt>
    <dgm:pt modelId="{626E0692-11BC-4661-8FFA-30209E4ADA44}" type="pres">
      <dgm:prSet presAssocID="{FB400AF9-78CC-4418-BEAB-09225C24FBA0}" presName="Parent" presStyleLbl="revTx" presStyleIdx="0" presStyleCnt="4">
        <dgm:presLayoutVars>
          <dgm:chMax/>
          <dgm:chPref val="4"/>
          <dgm:bulletEnabled val="1"/>
        </dgm:presLayoutVars>
      </dgm:prSet>
      <dgm:spPr/>
    </dgm:pt>
    <dgm:pt modelId="{D4083B11-727E-44A6-84F0-9FD8B9289116}" type="pres">
      <dgm:prSet presAssocID="{FB400AF9-78CC-4418-BEAB-09225C24FBA0}" presName="childShape" presStyleCnt="0">
        <dgm:presLayoutVars>
          <dgm:chMax val="0"/>
          <dgm:chPref val="0"/>
        </dgm:presLayoutVars>
      </dgm:prSet>
      <dgm:spPr/>
    </dgm:pt>
    <dgm:pt modelId="{CA50BC3C-A433-487D-90B6-6DA6558AE381}" type="pres">
      <dgm:prSet presAssocID="{B74B7D7E-B7AF-4824-A6CF-AE8440A61480}" presName="childComposite" presStyleCnt="0">
        <dgm:presLayoutVars>
          <dgm:chMax val="0"/>
          <dgm:chPref val="0"/>
        </dgm:presLayoutVars>
      </dgm:prSet>
      <dgm:spPr/>
    </dgm:pt>
    <dgm:pt modelId="{D4DD7157-1F73-4A8A-A83D-6C058F08D347}" type="pres">
      <dgm:prSet presAssocID="{B74B7D7E-B7AF-4824-A6CF-AE8440A61480}" presName="ChildAccent" presStyleLbl="solidFgAcc1" presStyleIdx="0" presStyleCnt="3"/>
      <dgm:spPr/>
    </dgm:pt>
    <dgm:pt modelId="{D4D7ACAA-E7DB-46A8-9027-CAE88C47AD48}" type="pres">
      <dgm:prSet presAssocID="{B74B7D7E-B7AF-4824-A6CF-AE8440A61480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45367B6-E9A2-4546-A677-D4E67D3E9616}" type="pres">
      <dgm:prSet presAssocID="{FF42A826-F5ED-4158-868B-3121AD2B122F}" presName="childComposite" presStyleCnt="0">
        <dgm:presLayoutVars>
          <dgm:chMax val="0"/>
          <dgm:chPref val="0"/>
        </dgm:presLayoutVars>
      </dgm:prSet>
      <dgm:spPr/>
    </dgm:pt>
    <dgm:pt modelId="{9C06257B-B71B-437C-BC61-7F7FEA37EECB}" type="pres">
      <dgm:prSet presAssocID="{FF42A826-F5ED-4158-868B-3121AD2B122F}" presName="ChildAccent" presStyleLbl="solidFgAcc1" presStyleIdx="1" presStyleCnt="3"/>
      <dgm:spPr/>
    </dgm:pt>
    <dgm:pt modelId="{2AFA7C3E-15EA-48D4-AD9E-BB0F14066D26}" type="pres">
      <dgm:prSet presAssocID="{FF42A826-F5ED-4158-868B-3121AD2B122F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B277BD5-E972-4784-BEEE-9ADDE862F7BF}" type="pres">
      <dgm:prSet presAssocID="{3F873168-6DF7-4529-AE82-CAF84616F04A}" presName="childComposite" presStyleCnt="0">
        <dgm:presLayoutVars>
          <dgm:chMax val="0"/>
          <dgm:chPref val="0"/>
        </dgm:presLayoutVars>
      </dgm:prSet>
      <dgm:spPr/>
    </dgm:pt>
    <dgm:pt modelId="{B4620589-66B3-4568-B1FF-A1A83D7B22F3}" type="pres">
      <dgm:prSet presAssocID="{3F873168-6DF7-4529-AE82-CAF84616F04A}" presName="ChildAccent" presStyleLbl="solidFgAcc1" presStyleIdx="2" presStyleCnt="3"/>
      <dgm:spPr/>
    </dgm:pt>
    <dgm:pt modelId="{2CC9EF42-F52F-4119-924E-1834F764E84A}" type="pres">
      <dgm:prSet presAssocID="{3F873168-6DF7-4529-AE82-CAF84616F04A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CD28DFB-98B7-415B-A91B-E9B9E03256EF}" type="presOf" srcId="{FF42A826-F5ED-4158-868B-3121AD2B122F}" destId="{2AFA7C3E-15EA-48D4-AD9E-BB0F14066D26}" srcOrd="0" destOrd="0" presId="urn:microsoft.com/office/officeart/2008/layout/SquareAccentList"/>
    <dgm:cxn modelId="{801C70D5-00D3-45DC-BEF7-3A55F3E5D30B}" type="presOf" srcId="{B74B7D7E-B7AF-4824-A6CF-AE8440A61480}" destId="{D4D7ACAA-E7DB-46A8-9027-CAE88C47AD48}" srcOrd="0" destOrd="0" presId="urn:microsoft.com/office/officeart/2008/layout/SquareAccentList"/>
    <dgm:cxn modelId="{932E0DA0-FBB6-43BB-8A22-84947993AEF5}" srcId="{FB400AF9-78CC-4418-BEAB-09225C24FBA0}" destId="{3F873168-6DF7-4529-AE82-CAF84616F04A}" srcOrd="2" destOrd="0" parTransId="{0467AF54-7B05-42F7-A065-2EE836013692}" sibTransId="{D9AB7AB9-BAD1-473F-BF0E-C7C7BFB7A10C}"/>
    <dgm:cxn modelId="{47099601-4A62-40E8-AFFD-E85278802585}" type="presOf" srcId="{3F873168-6DF7-4529-AE82-CAF84616F04A}" destId="{2CC9EF42-F52F-4119-924E-1834F764E84A}" srcOrd="0" destOrd="0" presId="urn:microsoft.com/office/officeart/2008/layout/SquareAccentList"/>
    <dgm:cxn modelId="{AF0CE385-07E2-4A22-AB3D-46B5C403B428}" srcId="{FB400AF9-78CC-4418-BEAB-09225C24FBA0}" destId="{FF42A826-F5ED-4158-868B-3121AD2B122F}" srcOrd="1" destOrd="0" parTransId="{C6C619B3-0C23-44A5-8829-8C9F2A295D08}" sibTransId="{060E3FC1-5129-442F-9AFA-C1A8DEF879AD}"/>
    <dgm:cxn modelId="{09D28CC5-7790-4630-8ED7-67C4A38AEC44}" srcId="{FB400AF9-78CC-4418-BEAB-09225C24FBA0}" destId="{B74B7D7E-B7AF-4824-A6CF-AE8440A61480}" srcOrd="0" destOrd="0" parTransId="{C44D90EE-D4EB-47FF-BB73-458B2E7BC8EF}" sibTransId="{4D620147-CAF5-4DA3-95A0-8839B33C3C97}"/>
    <dgm:cxn modelId="{DAF46207-BB96-44C1-9675-EF5F2EBB79E6}" srcId="{9595134A-FD79-4790-A56C-96699EBD3EB7}" destId="{FB400AF9-78CC-4418-BEAB-09225C24FBA0}" srcOrd="0" destOrd="0" parTransId="{8AB7F930-55C8-4E7C-9D7D-675FB9E45F4C}" sibTransId="{2945AFC8-2C89-444C-90E6-0B2B41B4A210}"/>
    <dgm:cxn modelId="{80A4AEC4-BCEB-498B-AA8C-0E307C93FF49}" type="presOf" srcId="{9595134A-FD79-4790-A56C-96699EBD3EB7}" destId="{8C8860CF-0244-4436-B63C-7C11126D2164}" srcOrd="0" destOrd="0" presId="urn:microsoft.com/office/officeart/2008/layout/SquareAccentList"/>
    <dgm:cxn modelId="{DD3862A8-EB38-4AFC-9D0D-9EB2FB927B82}" type="presOf" srcId="{FB400AF9-78CC-4418-BEAB-09225C24FBA0}" destId="{626E0692-11BC-4661-8FFA-30209E4ADA44}" srcOrd="0" destOrd="0" presId="urn:microsoft.com/office/officeart/2008/layout/SquareAccentList"/>
    <dgm:cxn modelId="{84AFBFF3-44B9-45D0-B59B-430E0CC46067}" type="presParOf" srcId="{8C8860CF-0244-4436-B63C-7C11126D2164}" destId="{65CF3676-1632-4A99-A82E-C37DF4892135}" srcOrd="0" destOrd="0" presId="urn:microsoft.com/office/officeart/2008/layout/SquareAccentList"/>
    <dgm:cxn modelId="{381967C6-3F3E-407E-908A-E419D55E8181}" type="presParOf" srcId="{65CF3676-1632-4A99-A82E-C37DF4892135}" destId="{62EC280B-13A7-47E7-810E-4FF9ABA59555}" srcOrd="0" destOrd="0" presId="urn:microsoft.com/office/officeart/2008/layout/SquareAccentList"/>
    <dgm:cxn modelId="{7194B35E-EB83-47E9-962C-3BCAF2F7E9B0}" type="presParOf" srcId="{62EC280B-13A7-47E7-810E-4FF9ABA59555}" destId="{3F499148-B36C-449B-8791-ECA22634EC15}" srcOrd="0" destOrd="0" presId="urn:microsoft.com/office/officeart/2008/layout/SquareAccentList"/>
    <dgm:cxn modelId="{4388300F-AFEC-46C2-AD07-D7E76BF8A8CD}" type="presParOf" srcId="{62EC280B-13A7-47E7-810E-4FF9ABA59555}" destId="{5D043223-8BFF-438E-B625-E359F42776F3}" srcOrd="1" destOrd="0" presId="urn:microsoft.com/office/officeart/2008/layout/SquareAccentList"/>
    <dgm:cxn modelId="{E13F64B8-22BA-49FA-BC91-DC004904BFCA}" type="presParOf" srcId="{62EC280B-13A7-47E7-810E-4FF9ABA59555}" destId="{626E0692-11BC-4661-8FFA-30209E4ADA44}" srcOrd="2" destOrd="0" presId="urn:microsoft.com/office/officeart/2008/layout/SquareAccentList"/>
    <dgm:cxn modelId="{347AE674-D5D0-4AEF-A565-E46DCAE4B52A}" type="presParOf" srcId="{65CF3676-1632-4A99-A82E-C37DF4892135}" destId="{D4083B11-727E-44A6-84F0-9FD8B9289116}" srcOrd="1" destOrd="0" presId="urn:microsoft.com/office/officeart/2008/layout/SquareAccentList"/>
    <dgm:cxn modelId="{BF3BB1E4-C350-4E87-AF61-B6782546F0B8}" type="presParOf" srcId="{D4083B11-727E-44A6-84F0-9FD8B9289116}" destId="{CA50BC3C-A433-487D-90B6-6DA6558AE381}" srcOrd="0" destOrd="0" presId="urn:microsoft.com/office/officeart/2008/layout/SquareAccentList"/>
    <dgm:cxn modelId="{22CC243A-31CB-42A6-BB60-BAD65AB49BEC}" type="presParOf" srcId="{CA50BC3C-A433-487D-90B6-6DA6558AE381}" destId="{D4DD7157-1F73-4A8A-A83D-6C058F08D347}" srcOrd="0" destOrd="0" presId="urn:microsoft.com/office/officeart/2008/layout/SquareAccentList"/>
    <dgm:cxn modelId="{03FC1180-994F-4622-8A38-90B29158D526}" type="presParOf" srcId="{CA50BC3C-A433-487D-90B6-6DA6558AE381}" destId="{D4D7ACAA-E7DB-46A8-9027-CAE88C47AD48}" srcOrd="1" destOrd="0" presId="urn:microsoft.com/office/officeart/2008/layout/SquareAccentList"/>
    <dgm:cxn modelId="{14242C40-C5D0-40B0-95A5-4C40282ABECD}" type="presParOf" srcId="{D4083B11-727E-44A6-84F0-9FD8B9289116}" destId="{745367B6-E9A2-4546-A677-D4E67D3E9616}" srcOrd="1" destOrd="0" presId="urn:microsoft.com/office/officeart/2008/layout/SquareAccentList"/>
    <dgm:cxn modelId="{0712552A-642C-4921-B64A-5F1DE919C1C6}" type="presParOf" srcId="{745367B6-E9A2-4546-A677-D4E67D3E9616}" destId="{9C06257B-B71B-437C-BC61-7F7FEA37EECB}" srcOrd="0" destOrd="0" presId="urn:microsoft.com/office/officeart/2008/layout/SquareAccentList"/>
    <dgm:cxn modelId="{1AC51B5F-4DC6-4B46-83EE-B2F6431D8CCA}" type="presParOf" srcId="{745367B6-E9A2-4546-A677-D4E67D3E9616}" destId="{2AFA7C3E-15EA-48D4-AD9E-BB0F14066D26}" srcOrd="1" destOrd="0" presId="urn:microsoft.com/office/officeart/2008/layout/SquareAccentList"/>
    <dgm:cxn modelId="{1EA864CC-6EA0-4580-9A8C-4AF575C99B19}" type="presParOf" srcId="{D4083B11-727E-44A6-84F0-9FD8B9289116}" destId="{9B277BD5-E972-4784-BEEE-9ADDE862F7BF}" srcOrd="2" destOrd="0" presId="urn:microsoft.com/office/officeart/2008/layout/SquareAccentList"/>
    <dgm:cxn modelId="{202AD99E-09BB-4CEB-A579-2EFE0BED09F9}" type="presParOf" srcId="{9B277BD5-E972-4784-BEEE-9ADDE862F7BF}" destId="{B4620589-66B3-4568-B1FF-A1A83D7B22F3}" srcOrd="0" destOrd="0" presId="urn:microsoft.com/office/officeart/2008/layout/SquareAccentList"/>
    <dgm:cxn modelId="{0F33B846-E96C-474B-8E2E-41097EAB2F0C}" type="presParOf" srcId="{9B277BD5-E972-4784-BEEE-9ADDE862F7BF}" destId="{2CC9EF42-F52F-4119-924E-1834F764E84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99634-9AB4-4200-B72E-4792044EF244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56CF96-ECB9-4A8B-96F7-EE90CBDB32CB}">
      <dgm:prSet phldrT="[Текст]" custT="1"/>
      <dgm:spPr/>
      <dgm:t>
        <a:bodyPr/>
        <a:lstStyle/>
        <a:p>
          <a:r>
            <a:rPr lang="uk-UA" sz="1800" b="1" dirty="0" smtClean="0"/>
            <a:t>Технологічні:</a:t>
          </a:r>
          <a:r>
            <a:rPr lang="uk-UA" sz="1800" dirty="0" smtClean="0"/>
            <a:t> Використання сучасних IT-рішень для автоматизації процесів (CRM-системи, електронні бази даних).</a:t>
          </a:r>
          <a:endParaRPr lang="uk-UA" sz="1800" dirty="0"/>
        </a:p>
      </dgm:t>
    </dgm:pt>
    <dgm:pt modelId="{3F80D5C3-B2AD-43B5-951E-CCD46726686F}" type="parTrans" cxnId="{C420D987-221E-468E-A482-5FD2457D6E72}">
      <dgm:prSet/>
      <dgm:spPr/>
      <dgm:t>
        <a:bodyPr/>
        <a:lstStyle/>
        <a:p>
          <a:endParaRPr lang="uk-UA" sz="1800"/>
        </a:p>
      </dgm:t>
    </dgm:pt>
    <dgm:pt modelId="{88DB9A5B-FCB4-44DB-92B1-1CD50355ABCD}" type="sibTrans" cxnId="{C420D987-221E-468E-A482-5FD2457D6E72}">
      <dgm:prSet/>
      <dgm:spPr/>
      <dgm:t>
        <a:bodyPr/>
        <a:lstStyle/>
        <a:p>
          <a:endParaRPr lang="uk-UA" sz="1800"/>
        </a:p>
      </dgm:t>
    </dgm:pt>
    <dgm:pt modelId="{4347F098-2723-4C77-8315-27297731359D}">
      <dgm:prSet custT="1"/>
      <dgm:spPr/>
      <dgm:t>
        <a:bodyPr/>
        <a:lstStyle/>
        <a:p>
          <a:r>
            <a:rPr lang="uk-UA" sz="1800" b="1" dirty="0" smtClean="0"/>
            <a:t>Методологічні:</a:t>
          </a:r>
          <a:r>
            <a:rPr lang="uk-UA" sz="1800" dirty="0" smtClean="0"/>
            <a:t> Нові підходи до оцінки потреб клієнтів, консультування, супроводу.</a:t>
          </a:r>
          <a:endParaRPr lang="uk-UA" sz="1800" dirty="0"/>
        </a:p>
      </dgm:t>
    </dgm:pt>
    <dgm:pt modelId="{BAE0D77F-C45D-45BE-B9A4-D12F11D31F11}" type="parTrans" cxnId="{7394CCE8-4DDF-4D57-892A-AE5E4CB55468}">
      <dgm:prSet/>
      <dgm:spPr/>
      <dgm:t>
        <a:bodyPr/>
        <a:lstStyle/>
        <a:p>
          <a:endParaRPr lang="uk-UA" sz="1800"/>
        </a:p>
      </dgm:t>
    </dgm:pt>
    <dgm:pt modelId="{57B01604-D749-47A2-BBD0-4855F9461B4D}" type="sibTrans" cxnId="{7394CCE8-4DDF-4D57-892A-AE5E4CB55468}">
      <dgm:prSet/>
      <dgm:spPr/>
      <dgm:t>
        <a:bodyPr/>
        <a:lstStyle/>
        <a:p>
          <a:endParaRPr lang="uk-UA" sz="1800"/>
        </a:p>
      </dgm:t>
    </dgm:pt>
    <dgm:pt modelId="{D81BAA98-DEC4-491E-8FC1-0861D9507E4A}">
      <dgm:prSet custT="1"/>
      <dgm:spPr/>
      <dgm:t>
        <a:bodyPr/>
        <a:lstStyle/>
        <a:p>
          <a:r>
            <a:rPr lang="uk-UA" sz="1800" b="1" dirty="0" smtClean="0"/>
            <a:t>Організаційні:</a:t>
          </a:r>
          <a:r>
            <a:rPr lang="uk-UA" sz="1800" dirty="0" smtClean="0"/>
            <a:t> Нові форми організації роботи (наприклад, створення </a:t>
          </a:r>
          <a:r>
            <a:rPr lang="uk-UA" sz="1800" dirty="0" err="1" smtClean="0"/>
            <a:t>мультидисциплінарних</a:t>
          </a:r>
          <a:r>
            <a:rPr lang="uk-UA" sz="1800" dirty="0" smtClean="0"/>
            <a:t> команд).</a:t>
          </a:r>
          <a:endParaRPr lang="uk-UA" sz="1800" dirty="0"/>
        </a:p>
      </dgm:t>
    </dgm:pt>
    <dgm:pt modelId="{C0CD587A-4692-4A94-BE09-578863C39602}" type="parTrans" cxnId="{B5666C0A-0C0C-450B-9F14-E7AF2B787C55}">
      <dgm:prSet/>
      <dgm:spPr/>
      <dgm:t>
        <a:bodyPr/>
        <a:lstStyle/>
        <a:p>
          <a:endParaRPr lang="uk-UA" sz="1800"/>
        </a:p>
      </dgm:t>
    </dgm:pt>
    <dgm:pt modelId="{029057AD-5972-4419-AC51-C8ACC7473C33}" type="sibTrans" cxnId="{B5666C0A-0C0C-450B-9F14-E7AF2B787C55}">
      <dgm:prSet/>
      <dgm:spPr/>
      <dgm:t>
        <a:bodyPr/>
        <a:lstStyle/>
        <a:p>
          <a:endParaRPr lang="uk-UA" sz="1800"/>
        </a:p>
      </dgm:t>
    </dgm:pt>
    <dgm:pt modelId="{FCA0419A-1329-488C-BD3A-388B33A72111}">
      <dgm:prSet custT="1"/>
      <dgm:spPr/>
      <dgm:t>
        <a:bodyPr/>
        <a:lstStyle/>
        <a:p>
          <a:r>
            <a:rPr lang="uk-UA" sz="1800" b="1" dirty="0" smtClean="0"/>
            <a:t>Освітні:</a:t>
          </a:r>
          <a:r>
            <a:rPr lang="uk-UA" sz="1800" dirty="0" smtClean="0"/>
            <a:t> Нові програми підготовки та навчання фахівців.</a:t>
          </a:r>
          <a:endParaRPr lang="uk-UA" sz="1800" dirty="0"/>
        </a:p>
      </dgm:t>
    </dgm:pt>
    <dgm:pt modelId="{20B6FD14-F370-4764-BBFF-8E306FA4685A}" type="parTrans" cxnId="{97C2D2BB-0E4C-436F-AD8F-1D683B5760A1}">
      <dgm:prSet/>
      <dgm:spPr/>
      <dgm:t>
        <a:bodyPr/>
        <a:lstStyle/>
        <a:p>
          <a:endParaRPr lang="uk-UA" sz="1800"/>
        </a:p>
      </dgm:t>
    </dgm:pt>
    <dgm:pt modelId="{602BB51B-F5E4-48E9-928F-4543DF5CBAE3}" type="sibTrans" cxnId="{97C2D2BB-0E4C-436F-AD8F-1D683B5760A1}">
      <dgm:prSet/>
      <dgm:spPr/>
      <dgm:t>
        <a:bodyPr/>
        <a:lstStyle/>
        <a:p>
          <a:endParaRPr lang="uk-UA" sz="1800"/>
        </a:p>
      </dgm:t>
    </dgm:pt>
    <dgm:pt modelId="{E786056A-00AD-48E6-A7A4-206AB80649E3}" type="pres">
      <dgm:prSet presAssocID="{2DD99634-9AB4-4200-B72E-4792044EF244}" presName="Name0" presStyleCnt="0">
        <dgm:presLayoutVars>
          <dgm:dir/>
          <dgm:resizeHandles val="exact"/>
        </dgm:presLayoutVars>
      </dgm:prSet>
      <dgm:spPr/>
    </dgm:pt>
    <dgm:pt modelId="{14B1A198-7C32-49E5-8A16-F1F8505A3C4F}" type="pres">
      <dgm:prSet presAssocID="{9956CF96-ECB9-4A8B-96F7-EE90CBDB32CB}" presName="compNode" presStyleCnt="0"/>
      <dgm:spPr/>
    </dgm:pt>
    <dgm:pt modelId="{1AF00ADA-33BA-45B1-A497-E27FCA8E8B70}" type="pres">
      <dgm:prSet presAssocID="{9956CF96-ECB9-4A8B-96F7-EE90CBDB32CB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2742596-9284-4790-B5B7-A3FACE9D67EB}" type="pres">
      <dgm:prSet presAssocID="{9956CF96-ECB9-4A8B-96F7-EE90CBDB32CB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55DE43-4AE9-44EA-82B6-AAF0A0A03308}" type="pres">
      <dgm:prSet presAssocID="{88DB9A5B-FCB4-44DB-92B1-1CD50355ABCD}" presName="sibTrans" presStyleLbl="sibTrans2D1" presStyleIdx="0" presStyleCnt="0"/>
      <dgm:spPr/>
    </dgm:pt>
    <dgm:pt modelId="{78F16774-1BB5-48F9-BA70-754907A5C417}" type="pres">
      <dgm:prSet presAssocID="{4347F098-2723-4C77-8315-27297731359D}" presName="compNode" presStyleCnt="0"/>
      <dgm:spPr/>
    </dgm:pt>
    <dgm:pt modelId="{4E92111F-7CBA-4257-91F7-E7E523EEC377}" type="pres">
      <dgm:prSet presAssocID="{4347F098-2723-4C77-8315-27297731359D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951A457-EC2F-48B2-846B-5E4825E1006A}" type="pres">
      <dgm:prSet presAssocID="{4347F098-2723-4C77-8315-27297731359D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FD83FC-9498-40B0-9BCF-724AF048C232}" type="pres">
      <dgm:prSet presAssocID="{57B01604-D749-47A2-BBD0-4855F9461B4D}" presName="sibTrans" presStyleLbl="sibTrans2D1" presStyleIdx="0" presStyleCnt="0"/>
      <dgm:spPr/>
    </dgm:pt>
    <dgm:pt modelId="{C5ABD689-5597-4B56-BC4C-ADC72474190F}" type="pres">
      <dgm:prSet presAssocID="{D81BAA98-DEC4-491E-8FC1-0861D9507E4A}" presName="compNode" presStyleCnt="0"/>
      <dgm:spPr/>
    </dgm:pt>
    <dgm:pt modelId="{109D3BA1-2173-464E-B450-C6F7308FBE56}" type="pres">
      <dgm:prSet presAssocID="{D81BAA98-DEC4-491E-8FC1-0861D9507E4A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F31A979-6F54-46EF-B5FA-1CC2CEF8CFA8}" type="pres">
      <dgm:prSet presAssocID="{D81BAA98-DEC4-491E-8FC1-0861D9507E4A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F16E72-C0B9-41E8-A8C3-8207B2AAC04C}" type="pres">
      <dgm:prSet presAssocID="{029057AD-5972-4419-AC51-C8ACC7473C33}" presName="sibTrans" presStyleLbl="sibTrans2D1" presStyleIdx="0" presStyleCnt="0"/>
      <dgm:spPr/>
    </dgm:pt>
    <dgm:pt modelId="{2E4DE2F0-5834-4378-BC1D-BE637F9A96CA}" type="pres">
      <dgm:prSet presAssocID="{FCA0419A-1329-488C-BD3A-388B33A72111}" presName="compNode" presStyleCnt="0"/>
      <dgm:spPr/>
    </dgm:pt>
    <dgm:pt modelId="{8ABD7A44-9B79-4BE8-BF7B-0CD6CDF92381}" type="pres">
      <dgm:prSet presAssocID="{FCA0419A-1329-488C-BD3A-388B33A72111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6D2D157-B53F-4509-BFA7-26C20D1D01CD}" type="pres">
      <dgm:prSet presAssocID="{FCA0419A-1329-488C-BD3A-388B33A72111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B5666C0A-0C0C-450B-9F14-E7AF2B787C55}" srcId="{2DD99634-9AB4-4200-B72E-4792044EF244}" destId="{D81BAA98-DEC4-491E-8FC1-0861D9507E4A}" srcOrd="2" destOrd="0" parTransId="{C0CD587A-4692-4A94-BE09-578863C39602}" sibTransId="{029057AD-5972-4419-AC51-C8ACC7473C33}"/>
    <dgm:cxn modelId="{2DCE5AF0-00D4-40C0-A0E6-D660872269D9}" type="presOf" srcId="{D81BAA98-DEC4-491E-8FC1-0861D9507E4A}" destId="{CF31A979-6F54-46EF-B5FA-1CC2CEF8CFA8}" srcOrd="0" destOrd="0" presId="urn:microsoft.com/office/officeart/2005/8/layout/pList1"/>
    <dgm:cxn modelId="{58032E13-EFB7-4391-8778-036868B64430}" type="presOf" srcId="{FCA0419A-1329-488C-BD3A-388B33A72111}" destId="{46D2D157-B53F-4509-BFA7-26C20D1D01CD}" srcOrd="0" destOrd="0" presId="urn:microsoft.com/office/officeart/2005/8/layout/pList1"/>
    <dgm:cxn modelId="{7394CCE8-4DDF-4D57-892A-AE5E4CB55468}" srcId="{2DD99634-9AB4-4200-B72E-4792044EF244}" destId="{4347F098-2723-4C77-8315-27297731359D}" srcOrd="1" destOrd="0" parTransId="{BAE0D77F-C45D-45BE-B9A4-D12F11D31F11}" sibTransId="{57B01604-D749-47A2-BBD0-4855F9461B4D}"/>
    <dgm:cxn modelId="{0A5F9CEF-C444-4EDC-85C8-DF2B2E059029}" type="presOf" srcId="{4347F098-2723-4C77-8315-27297731359D}" destId="{F951A457-EC2F-48B2-846B-5E4825E1006A}" srcOrd="0" destOrd="0" presId="urn:microsoft.com/office/officeart/2005/8/layout/pList1"/>
    <dgm:cxn modelId="{65A6C5AA-05D3-4CB5-B06D-279987A9BC94}" type="presOf" srcId="{029057AD-5972-4419-AC51-C8ACC7473C33}" destId="{68F16E72-C0B9-41E8-A8C3-8207B2AAC04C}" srcOrd="0" destOrd="0" presId="urn:microsoft.com/office/officeart/2005/8/layout/pList1"/>
    <dgm:cxn modelId="{97C2D2BB-0E4C-436F-AD8F-1D683B5760A1}" srcId="{2DD99634-9AB4-4200-B72E-4792044EF244}" destId="{FCA0419A-1329-488C-BD3A-388B33A72111}" srcOrd="3" destOrd="0" parTransId="{20B6FD14-F370-4764-BBFF-8E306FA4685A}" sibTransId="{602BB51B-F5E4-48E9-928F-4543DF5CBAE3}"/>
    <dgm:cxn modelId="{C420D987-221E-468E-A482-5FD2457D6E72}" srcId="{2DD99634-9AB4-4200-B72E-4792044EF244}" destId="{9956CF96-ECB9-4A8B-96F7-EE90CBDB32CB}" srcOrd="0" destOrd="0" parTransId="{3F80D5C3-B2AD-43B5-951E-CCD46726686F}" sibTransId="{88DB9A5B-FCB4-44DB-92B1-1CD50355ABCD}"/>
    <dgm:cxn modelId="{26AA6776-E5A4-4D96-B76F-9F15B80567AA}" type="presOf" srcId="{2DD99634-9AB4-4200-B72E-4792044EF244}" destId="{E786056A-00AD-48E6-A7A4-206AB80649E3}" srcOrd="0" destOrd="0" presId="urn:microsoft.com/office/officeart/2005/8/layout/pList1"/>
    <dgm:cxn modelId="{F68AB761-3F96-4E8D-8F85-215C479860E4}" type="presOf" srcId="{57B01604-D749-47A2-BBD0-4855F9461B4D}" destId="{B4FD83FC-9498-40B0-9BCF-724AF048C232}" srcOrd="0" destOrd="0" presId="urn:microsoft.com/office/officeart/2005/8/layout/pList1"/>
    <dgm:cxn modelId="{674400F6-4A95-49E2-97CE-FE3224502D0B}" type="presOf" srcId="{9956CF96-ECB9-4A8B-96F7-EE90CBDB32CB}" destId="{B2742596-9284-4790-B5B7-A3FACE9D67EB}" srcOrd="0" destOrd="0" presId="urn:microsoft.com/office/officeart/2005/8/layout/pList1"/>
    <dgm:cxn modelId="{E4BF2766-AE6A-4BFD-8FCA-34189AF72A88}" type="presOf" srcId="{88DB9A5B-FCB4-44DB-92B1-1CD50355ABCD}" destId="{9B55DE43-4AE9-44EA-82B6-AAF0A0A03308}" srcOrd="0" destOrd="0" presId="urn:microsoft.com/office/officeart/2005/8/layout/pList1"/>
    <dgm:cxn modelId="{48F68DA2-B04D-4796-85A8-C83E270227D4}" type="presParOf" srcId="{E786056A-00AD-48E6-A7A4-206AB80649E3}" destId="{14B1A198-7C32-49E5-8A16-F1F8505A3C4F}" srcOrd="0" destOrd="0" presId="urn:microsoft.com/office/officeart/2005/8/layout/pList1"/>
    <dgm:cxn modelId="{9022A214-EF0C-4D00-B84D-B35AF4CBBA38}" type="presParOf" srcId="{14B1A198-7C32-49E5-8A16-F1F8505A3C4F}" destId="{1AF00ADA-33BA-45B1-A497-E27FCA8E8B70}" srcOrd="0" destOrd="0" presId="urn:microsoft.com/office/officeart/2005/8/layout/pList1"/>
    <dgm:cxn modelId="{68C4EB5A-F4C4-42DE-8D68-C58D124F6885}" type="presParOf" srcId="{14B1A198-7C32-49E5-8A16-F1F8505A3C4F}" destId="{B2742596-9284-4790-B5B7-A3FACE9D67EB}" srcOrd="1" destOrd="0" presId="urn:microsoft.com/office/officeart/2005/8/layout/pList1"/>
    <dgm:cxn modelId="{9D985240-83E8-49ED-BE5C-9BCC3F87894C}" type="presParOf" srcId="{E786056A-00AD-48E6-A7A4-206AB80649E3}" destId="{9B55DE43-4AE9-44EA-82B6-AAF0A0A03308}" srcOrd="1" destOrd="0" presId="urn:microsoft.com/office/officeart/2005/8/layout/pList1"/>
    <dgm:cxn modelId="{3E200BD8-7D4F-48FB-AFDB-61A387E471BF}" type="presParOf" srcId="{E786056A-00AD-48E6-A7A4-206AB80649E3}" destId="{78F16774-1BB5-48F9-BA70-754907A5C417}" srcOrd="2" destOrd="0" presId="urn:microsoft.com/office/officeart/2005/8/layout/pList1"/>
    <dgm:cxn modelId="{28D1FE0E-AF2B-4EDE-A564-299732E91233}" type="presParOf" srcId="{78F16774-1BB5-48F9-BA70-754907A5C417}" destId="{4E92111F-7CBA-4257-91F7-E7E523EEC377}" srcOrd="0" destOrd="0" presId="urn:microsoft.com/office/officeart/2005/8/layout/pList1"/>
    <dgm:cxn modelId="{B5BCF69D-5C01-45E9-8A9A-33AA28607687}" type="presParOf" srcId="{78F16774-1BB5-48F9-BA70-754907A5C417}" destId="{F951A457-EC2F-48B2-846B-5E4825E1006A}" srcOrd="1" destOrd="0" presId="urn:microsoft.com/office/officeart/2005/8/layout/pList1"/>
    <dgm:cxn modelId="{434CCC7C-22E8-4565-834E-70A735606CAB}" type="presParOf" srcId="{E786056A-00AD-48E6-A7A4-206AB80649E3}" destId="{B4FD83FC-9498-40B0-9BCF-724AF048C232}" srcOrd="3" destOrd="0" presId="urn:microsoft.com/office/officeart/2005/8/layout/pList1"/>
    <dgm:cxn modelId="{92E42F97-DFE9-448A-AAE7-3502F5E9CFA6}" type="presParOf" srcId="{E786056A-00AD-48E6-A7A4-206AB80649E3}" destId="{C5ABD689-5597-4B56-BC4C-ADC72474190F}" srcOrd="4" destOrd="0" presId="urn:microsoft.com/office/officeart/2005/8/layout/pList1"/>
    <dgm:cxn modelId="{90CAE0E3-D083-41C4-A9BD-01B1446F7176}" type="presParOf" srcId="{C5ABD689-5597-4B56-BC4C-ADC72474190F}" destId="{109D3BA1-2173-464E-B450-C6F7308FBE56}" srcOrd="0" destOrd="0" presId="urn:microsoft.com/office/officeart/2005/8/layout/pList1"/>
    <dgm:cxn modelId="{0E6BBFAF-93FB-40AC-955A-EFFAA599DF21}" type="presParOf" srcId="{C5ABD689-5597-4B56-BC4C-ADC72474190F}" destId="{CF31A979-6F54-46EF-B5FA-1CC2CEF8CFA8}" srcOrd="1" destOrd="0" presId="urn:microsoft.com/office/officeart/2005/8/layout/pList1"/>
    <dgm:cxn modelId="{4AF41332-887E-4EA6-93FE-18C634686B31}" type="presParOf" srcId="{E786056A-00AD-48E6-A7A4-206AB80649E3}" destId="{68F16E72-C0B9-41E8-A8C3-8207B2AAC04C}" srcOrd="5" destOrd="0" presId="urn:microsoft.com/office/officeart/2005/8/layout/pList1"/>
    <dgm:cxn modelId="{2DA11D23-D537-447C-B75E-64FDFC5433AE}" type="presParOf" srcId="{E786056A-00AD-48E6-A7A4-206AB80649E3}" destId="{2E4DE2F0-5834-4378-BC1D-BE637F9A96CA}" srcOrd="6" destOrd="0" presId="urn:microsoft.com/office/officeart/2005/8/layout/pList1"/>
    <dgm:cxn modelId="{9B3BA134-B1D9-45BF-8CF9-36762496BA10}" type="presParOf" srcId="{2E4DE2F0-5834-4378-BC1D-BE637F9A96CA}" destId="{8ABD7A44-9B79-4BE8-BF7B-0CD6CDF92381}" srcOrd="0" destOrd="0" presId="urn:microsoft.com/office/officeart/2005/8/layout/pList1"/>
    <dgm:cxn modelId="{19D6215C-16E5-4076-89E9-261337149791}" type="presParOf" srcId="{2E4DE2F0-5834-4378-BC1D-BE637F9A96CA}" destId="{46D2D157-B53F-4509-BFA7-26C20D1D01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F465E-CF5E-47DD-AF0E-071C6161CA56}" type="doc">
      <dgm:prSet loTypeId="urn:microsoft.com/office/officeart/2005/8/layout/vList4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3E9E375C-5EDD-47C1-B77E-067EE0BDDAA9}">
      <dgm:prSet phldrT="[Текст]"/>
      <dgm:spPr/>
      <dgm:t>
        <a:bodyPr/>
        <a:lstStyle/>
        <a:p>
          <a:r>
            <a:rPr lang="uk-UA" b="1" smtClean="0"/>
            <a:t>Переваги впровадження інновацій:</a:t>
          </a:r>
          <a:endParaRPr lang="uk-UA"/>
        </a:p>
      </dgm:t>
    </dgm:pt>
    <dgm:pt modelId="{83F545F2-873B-4D44-A1FD-4AC0FCB35332}" type="parTrans" cxnId="{07C052BD-E85D-4DFE-AFF2-A7340C973724}">
      <dgm:prSet/>
      <dgm:spPr/>
      <dgm:t>
        <a:bodyPr/>
        <a:lstStyle/>
        <a:p>
          <a:endParaRPr lang="uk-UA"/>
        </a:p>
      </dgm:t>
    </dgm:pt>
    <dgm:pt modelId="{E81C3228-0ABA-4042-B26F-0B6DB744248C}" type="sibTrans" cxnId="{07C052BD-E85D-4DFE-AFF2-A7340C973724}">
      <dgm:prSet/>
      <dgm:spPr/>
      <dgm:t>
        <a:bodyPr/>
        <a:lstStyle/>
        <a:p>
          <a:endParaRPr lang="uk-UA"/>
        </a:p>
      </dgm:t>
    </dgm:pt>
    <dgm:pt modelId="{57861542-A29B-4A87-B341-34A6A49C3790}">
      <dgm:prSet/>
      <dgm:spPr/>
      <dgm:t>
        <a:bodyPr/>
        <a:lstStyle/>
        <a:p>
          <a:r>
            <a:rPr lang="uk-UA" dirty="0" smtClean="0"/>
            <a:t>Збільшення доступності послуг.</a:t>
          </a:r>
          <a:endParaRPr lang="uk-UA" dirty="0"/>
        </a:p>
      </dgm:t>
    </dgm:pt>
    <dgm:pt modelId="{FAC197DE-98D6-4CDF-A5B7-468793A39960}" type="parTrans" cxnId="{8076953B-7786-4E32-889A-CC7B3C6FE68A}">
      <dgm:prSet/>
      <dgm:spPr/>
      <dgm:t>
        <a:bodyPr/>
        <a:lstStyle/>
        <a:p>
          <a:endParaRPr lang="uk-UA"/>
        </a:p>
      </dgm:t>
    </dgm:pt>
    <dgm:pt modelId="{1F9E0F02-E700-4A08-BEBC-C0E935DA368A}" type="sibTrans" cxnId="{8076953B-7786-4E32-889A-CC7B3C6FE68A}">
      <dgm:prSet/>
      <dgm:spPr/>
      <dgm:t>
        <a:bodyPr/>
        <a:lstStyle/>
        <a:p>
          <a:endParaRPr lang="uk-UA"/>
        </a:p>
      </dgm:t>
    </dgm:pt>
    <dgm:pt modelId="{2E345233-1E6A-404B-80B0-193747AFCBD0}">
      <dgm:prSet/>
      <dgm:spPr/>
      <dgm:t>
        <a:bodyPr/>
        <a:lstStyle/>
        <a:p>
          <a:r>
            <a:rPr lang="uk-UA" smtClean="0"/>
            <a:t>Підвищення ефективності роботи фахівців.</a:t>
          </a:r>
          <a:endParaRPr lang="uk-UA"/>
        </a:p>
      </dgm:t>
    </dgm:pt>
    <dgm:pt modelId="{F6E6DC79-0672-4E00-AE4E-F4C39103FDB6}" type="parTrans" cxnId="{08FC8C6A-010A-428E-8043-83C50B1A2763}">
      <dgm:prSet/>
      <dgm:spPr/>
      <dgm:t>
        <a:bodyPr/>
        <a:lstStyle/>
        <a:p>
          <a:endParaRPr lang="uk-UA"/>
        </a:p>
      </dgm:t>
    </dgm:pt>
    <dgm:pt modelId="{60984A45-1CB8-4A47-82A7-6403D7A7D274}" type="sibTrans" cxnId="{08FC8C6A-010A-428E-8043-83C50B1A2763}">
      <dgm:prSet/>
      <dgm:spPr/>
      <dgm:t>
        <a:bodyPr/>
        <a:lstStyle/>
        <a:p>
          <a:endParaRPr lang="uk-UA"/>
        </a:p>
      </dgm:t>
    </dgm:pt>
    <dgm:pt modelId="{199E2E6D-CBCD-44DD-8BFE-A0B6D62C205F}">
      <dgm:prSet/>
      <dgm:spPr/>
      <dgm:t>
        <a:bodyPr/>
        <a:lstStyle/>
        <a:p>
          <a:r>
            <a:rPr lang="uk-UA" dirty="0" smtClean="0"/>
            <a:t>Поліпшення якості життя клієнтів.</a:t>
          </a:r>
          <a:endParaRPr lang="uk-UA" dirty="0"/>
        </a:p>
      </dgm:t>
    </dgm:pt>
    <dgm:pt modelId="{B037AD27-0480-4E76-B61E-3026F38DBC81}" type="parTrans" cxnId="{D9B56CFA-7593-4EFE-9739-06809FDAF64A}">
      <dgm:prSet/>
      <dgm:spPr/>
      <dgm:t>
        <a:bodyPr/>
        <a:lstStyle/>
        <a:p>
          <a:endParaRPr lang="uk-UA"/>
        </a:p>
      </dgm:t>
    </dgm:pt>
    <dgm:pt modelId="{9380F30E-8FF2-4828-9439-0EC97587E122}" type="sibTrans" cxnId="{D9B56CFA-7593-4EFE-9739-06809FDAF64A}">
      <dgm:prSet/>
      <dgm:spPr/>
      <dgm:t>
        <a:bodyPr/>
        <a:lstStyle/>
        <a:p>
          <a:endParaRPr lang="uk-UA"/>
        </a:p>
      </dgm:t>
    </dgm:pt>
    <dgm:pt modelId="{DEB777A0-A852-4C02-A720-EF8302D46DED}">
      <dgm:prSet/>
      <dgm:spPr/>
      <dgm:t>
        <a:bodyPr/>
        <a:lstStyle/>
        <a:p>
          <a:r>
            <a:rPr lang="uk-UA" b="1" smtClean="0"/>
            <a:t>Ризики впровадження інновацій:</a:t>
          </a:r>
          <a:endParaRPr lang="uk-UA"/>
        </a:p>
      </dgm:t>
    </dgm:pt>
    <dgm:pt modelId="{A61DADC8-70C8-4852-ADB6-34452224067B}" type="parTrans" cxnId="{C3005679-E4F7-4E07-91AA-5BD334A1C944}">
      <dgm:prSet/>
      <dgm:spPr/>
      <dgm:t>
        <a:bodyPr/>
        <a:lstStyle/>
        <a:p>
          <a:endParaRPr lang="uk-UA"/>
        </a:p>
      </dgm:t>
    </dgm:pt>
    <dgm:pt modelId="{81E3B2B2-4C9D-43C7-AC4F-B4B893E505DA}" type="sibTrans" cxnId="{C3005679-E4F7-4E07-91AA-5BD334A1C944}">
      <dgm:prSet/>
      <dgm:spPr/>
      <dgm:t>
        <a:bodyPr/>
        <a:lstStyle/>
        <a:p>
          <a:endParaRPr lang="uk-UA"/>
        </a:p>
      </dgm:t>
    </dgm:pt>
    <dgm:pt modelId="{737EB3E5-4FCC-4705-B73C-1AEACE36ED0A}">
      <dgm:prSet/>
      <dgm:spPr/>
      <dgm:t>
        <a:bodyPr/>
        <a:lstStyle/>
        <a:p>
          <a:r>
            <a:rPr lang="uk-UA" dirty="0" smtClean="0"/>
            <a:t>Відсутність ресурсів для реалізації.</a:t>
          </a:r>
          <a:endParaRPr lang="uk-UA" dirty="0"/>
        </a:p>
      </dgm:t>
    </dgm:pt>
    <dgm:pt modelId="{211D571A-BCDE-4860-B7A6-7DCB813F0B36}" type="parTrans" cxnId="{541D0BD2-57EC-41FB-AC2B-E063F9A975AC}">
      <dgm:prSet/>
      <dgm:spPr/>
      <dgm:t>
        <a:bodyPr/>
        <a:lstStyle/>
        <a:p>
          <a:endParaRPr lang="uk-UA"/>
        </a:p>
      </dgm:t>
    </dgm:pt>
    <dgm:pt modelId="{5666387B-B077-408B-9CA0-0EE903D02838}" type="sibTrans" cxnId="{541D0BD2-57EC-41FB-AC2B-E063F9A975AC}">
      <dgm:prSet/>
      <dgm:spPr/>
      <dgm:t>
        <a:bodyPr/>
        <a:lstStyle/>
        <a:p>
          <a:endParaRPr lang="uk-UA"/>
        </a:p>
      </dgm:t>
    </dgm:pt>
    <dgm:pt modelId="{46BDC862-88D2-4ADD-8DD6-F578DB4A4B88}">
      <dgm:prSet/>
      <dgm:spPr/>
      <dgm:t>
        <a:bodyPr/>
        <a:lstStyle/>
        <a:p>
          <a:r>
            <a:rPr lang="uk-UA" smtClean="0"/>
            <a:t>Опір змінам з боку працівників або клієнтів.</a:t>
          </a:r>
          <a:endParaRPr lang="uk-UA"/>
        </a:p>
      </dgm:t>
    </dgm:pt>
    <dgm:pt modelId="{F69F92E4-BE7E-4158-81E3-BC17736F6B07}" type="parTrans" cxnId="{3B290E1A-4FE1-439A-A659-FDC933E3E1FB}">
      <dgm:prSet/>
      <dgm:spPr/>
      <dgm:t>
        <a:bodyPr/>
        <a:lstStyle/>
        <a:p>
          <a:endParaRPr lang="uk-UA"/>
        </a:p>
      </dgm:t>
    </dgm:pt>
    <dgm:pt modelId="{4E4BE1EF-1A14-48BD-B749-25C996FCFBE4}" type="sibTrans" cxnId="{3B290E1A-4FE1-439A-A659-FDC933E3E1FB}">
      <dgm:prSet/>
      <dgm:spPr/>
      <dgm:t>
        <a:bodyPr/>
        <a:lstStyle/>
        <a:p>
          <a:endParaRPr lang="uk-UA"/>
        </a:p>
      </dgm:t>
    </dgm:pt>
    <dgm:pt modelId="{922B7960-5FF7-4715-BCB0-DEA915114B5F}">
      <dgm:prSet/>
      <dgm:spPr/>
      <dgm:t>
        <a:bodyPr/>
        <a:lstStyle/>
        <a:p>
          <a:r>
            <a:rPr lang="uk-UA" smtClean="0"/>
            <a:t>Потреба у додатковому навчанні персоналу.</a:t>
          </a:r>
          <a:endParaRPr lang="uk-UA"/>
        </a:p>
      </dgm:t>
    </dgm:pt>
    <dgm:pt modelId="{D862263A-B830-43A6-A6EC-D6F5F38E7F0A}" type="parTrans" cxnId="{E35296C3-4AEE-4F95-A59E-006D6B6F46FE}">
      <dgm:prSet/>
      <dgm:spPr/>
      <dgm:t>
        <a:bodyPr/>
        <a:lstStyle/>
        <a:p>
          <a:endParaRPr lang="uk-UA"/>
        </a:p>
      </dgm:t>
    </dgm:pt>
    <dgm:pt modelId="{D26772F8-76CE-4574-9AC8-FD5136533A35}" type="sibTrans" cxnId="{E35296C3-4AEE-4F95-A59E-006D6B6F46FE}">
      <dgm:prSet/>
      <dgm:spPr/>
      <dgm:t>
        <a:bodyPr/>
        <a:lstStyle/>
        <a:p>
          <a:endParaRPr lang="uk-UA"/>
        </a:p>
      </dgm:t>
    </dgm:pt>
    <dgm:pt modelId="{A33F7A2D-9258-4FEE-B257-9CAFD966C42A}">
      <dgm:prSet/>
      <dgm:spPr/>
      <dgm:t>
        <a:bodyPr/>
        <a:lstStyle/>
        <a:p>
          <a:r>
            <a:rPr lang="uk-UA" b="1" smtClean="0"/>
            <a:t>Роль соціального працівника:</a:t>
          </a:r>
          <a:endParaRPr lang="uk-UA"/>
        </a:p>
      </dgm:t>
    </dgm:pt>
    <dgm:pt modelId="{A33DBFDF-2E95-46C5-A50F-5BF4BA49CB52}" type="parTrans" cxnId="{058EA4C7-92AA-4C53-B44F-821FA61C0BD5}">
      <dgm:prSet/>
      <dgm:spPr/>
      <dgm:t>
        <a:bodyPr/>
        <a:lstStyle/>
        <a:p>
          <a:endParaRPr lang="uk-UA"/>
        </a:p>
      </dgm:t>
    </dgm:pt>
    <dgm:pt modelId="{63F675D8-E7AD-4088-B6EA-ED22103760C9}" type="sibTrans" cxnId="{058EA4C7-92AA-4C53-B44F-821FA61C0BD5}">
      <dgm:prSet/>
      <dgm:spPr/>
      <dgm:t>
        <a:bodyPr/>
        <a:lstStyle/>
        <a:p>
          <a:endParaRPr lang="uk-UA"/>
        </a:p>
      </dgm:t>
    </dgm:pt>
    <dgm:pt modelId="{333C1C5B-233B-4A0B-86AE-08D4C8B7650E}">
      <dgm:prSet/>
      <dgm:spPr/>
      <dgm:t>
        <a:bodyPr/>
        <a:lstStyle/>
        <a:p>
          <a:r>
            <a:rPr lang="uk-UA" smtClean="0"/>
            <a:t>Відкритість до нових ідей та технологій.</a:t>
          </a:r>
          <a:endParaRPr lang="uk-UA"/>
        </a:p>
      </dgm:t>
    </dgm:pt>
    <dgm:pt modelId="{A8BBA6AC-0AC1-4ABE-A18C-B0B7D17647F2}" type="parTrans" cxnId="{948A82FE-3FD9-4CBA-B6E8-0AC566CB1DB0}">
      <dgm:prSet/>
      <dgm:spPr/>
      <dgm:t>
        <a:bodyPr/>
        <a:lstStyle/>
        <a:p>
          <a:endParaRPr lang="uk-UA"/>
        </a:p>
      </dgm:t>
    </dgm:pt>
    <dgm:pt modelId="{165C2E1A-3C83-4D40-8206-30A4A68A626A}" type="sibTrans" cxnId="{948A82FE-3FD9-4CBA-B6E8-0AC566CB1DB0}">
      <dgm:prSet/>
      <dgm:spPr/>
      <dgm:t>
        <a:bodyPr/>
        <a:lstStyle/>
        <a:p>
          <a:endParaRPr lang="uk-UA"/>
        </a:p>
      </dgm:t>
    </dgm:pt>
    <dgm:pt modelId="{574F320F-C800-425B-BEAE-58A9F2E71CA5}">
      <dgm:prSet/>
      <dgm:spPr/>
      <dgm:t>
        <a:bodyPr/>
        <a:lstStyle/>
        <a:p>
          <a:r>
            <a:rPr lang="uk-UA" dirty="0" smtClean="0"/>
            <a:t>Участь у розробці та впровадженні інновацій.</a:t>
          </a:r>
          <a:endParaRPr lang="uk-UA" dirty="0"/>
        </a:p>
      </dgm:t>
    </dgm:pt>
    <dgm:pt modelId="{A2A5BDF8-7D12-48BF-A655-2036F03EB306}" type="parTrans" cxnId="{C93D3483-3218-42A7-93E3-C2B5147025F1}">
      <dgm:prSet/>
      <dgm:spPr/>
      <dgm:t>
        <a:bodyPr/>
        <a:lstStyle/>
        <a:p>
          <a:endParaRPr lang="uk-UA"/>
        </a:p>
      </dgm:t>
    </dgm:pt>
    <dgm:pt modelId="{FCD93BE7-9D2D-4C38-8057-10AB6AA4F100}" type="sibTrans" cxnId="{C93D3483-3218-42A7-93E3-C2B5147025F1}">
      <dgm:prSet/>
      <dgm:spPr/>
      <dgm:t>
        <a:bodyPr/>
        <a:lstStyle/>
        <a:p>
          <a:endParaRPr lang="uk-UA"/>
        </a:p>
      </dgm:t>
    </dgm:pt>
    <dgm:pt modelId="{BFA4D84B-10BC-4EB0-AFF8-99E5F992E845}">
      <dgm:prSet/>
      <dgm:spPr/>
      <dgm:t>
        <a:bodyPr/>
        <a:lstStyle/>
        <a:p>
          <a:r>
            <a:rPr lang="uk-UA" dirty="0" smtClean="0"/>
            <a:t>Підтримка клієнтів під час змін.</a:t>
          </a:r>
          <a:endParaRPr lang="uk-UA" dirty="0"/>
        </a:p>
      </dgm:t>
    </dgm:pt>
    <dgm:pt modelId="{9580F891-A898-4208-8303-E8443D7B4482}" type="parTrans" cxnId="{6169E21D-457D-4201-B27A-3A0501FFBD14}">
      <dgm:prSet/>
      <dgm:spPr/>
      <dgm:t>
        <a:bodyPr/>
        <a:lstStyle/>
        <a:p>
          <a:endParaRPr lang="uk-UA"/>
        </a:p>
      </dgm:t>
    </dgm:pt>
    <dgm:pt modelId="{079E75B3-C534-431D-BE44-8A274933932B}" type="sibTrans" cxnId="{6169E21D-457D-4201-B27A-3A0501FFBD14}">
      <dgm:prSet/>
      <dgm:spPr/>
      <dgm:t>
        <a:bodyPr/>
        <a:lstStyle/>
        <a:p>
          <a:endParaRPr lang="uk-UA"/>
        </a:p>
      </dgm:t>
    </dgm:pt>
    <dgm:pt modelId="{DBB8E67A-5E35-4EDC-9CEF-FC2269A90632}" type="pres">
      <dgm:prSet presAssocID="{856F465E-CF5E-47DD-AF0E-071C6161CA56}" presName="linear" presStyleCnt="0">
        <dgm:presLayoutVars>
          <dgm:dir/>
          <dgm:resizeHandles val="exact"/>
        </dgm:presLayoutVars>
      </dgm:prSet>
      <dgm:spPr/>
    </dgm:pt>
    <dgm:pt modelId="{A6BED588-AFFA-4163-9B72-A46EE6010E80}" type="pres">
      <dgm:prSet presAssocID="{3E9E375C-5EDD-47C1-B77E-067EE0BDDAA9}" presName="comp" presStyleCnt="0"/>
      <dgm:spPr/>
    </dgm:pt>
    <dgm:pt modelId="{64D32A60-203B-4042-9EEB-C3A8C97CC0EA}" type="pres">
      <dgm:prSet presAssocID="{3E9E375C-5EDD-47C1-B77E-067EE0BDDAA9}" presName="box" presStyleLbl="node1" presStyleIdx="0" presStyleCnt="3" custLinFactNeighborX="1477" custLinFactNeighborY="123"/>
      <dgm:spPr/>
      <dgm:t>
        <a:bodyPr/>
        <a:lstStyle/>
        <a:p>
          <a:endParaRPr lang="uk-UA"/>
        </a:p>
      </dgm:t>
    </dgm:pt>
    <dgm:pt modelId="{BB896F5C-B7BE-44B1-B31C-227F4A40A87C}" type="pres">
      <dgm:prSet presAssocID="{3E9E375C-5EDD-47C1-B77E-067EE0BDDAA9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8E248AB-0B5A-4C26-BF15-217CC5691F21}" type="pres">
      <dgm:prSet presAssocID="{3E9E375C-5EDD-47C1-B77E-067EE0BDDAA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DF1A31-A103-4DE9-9EA2-EAD85866E429}" type="pres">
      <dgm:prSet presAssocID="{E81C3228-0ABA-4042-B26F-0B6DB744248C}" presName="spacer" presStyleCnt="0"/>
      <dgm:spPr/>
    </dgm:pt>
    <dgm:pt modelId="{720CC75B-A5D9-433B-8C5E-4F7B78C6A9D0}" type="pres">
      <dgm:prSet presAssocID="{DEB777A0-A852-4C02-A720-EF8302D46DED}" presName="comp" presStyleCnt="0"/>
      <dgm:spPr/>
    </dgm:pt>
    <dgm:pt modelId="{6F97B302-3810-4527-BAA4-D19027F45311}" type="pres">
      <dgm:prSet presAssocID="{DEB777A0-A852-4C02-A720-EF8302D46DED}" presName="box" presStyleLbl="node1" presStyleIdx="1" presStyleCnt="3"/>
      <dgm:spPr/>
    </dgm:pt>
    <dgm:pt modelId="{1FE0D45D-AD28-4925-A4FD-74E4EE894780}" type="pres">
      <dgm:prSet presAssocID="{DEB777A0-A852-4C02-A720-EF8302D46DED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E468663-DC33-4D2C-90E2-E41A36AD8F8A}" type="pres">
      <dgm:prSet presAssocID="{DEB777A0-A852-4C02-A720-EF8302D46DED}" presName="text" presStyleLbl="node1" presStyleIdx="1" presStyleCnt="3">
        <dgm:presLayoutVars>
          <dgm:bulletEnabled val="1"/>
        </dgm:presLayoutVars>
      </dgm:prSet>
      <dgm:spPr/>
    </dgm:pt>
    <dgm:pt modelId="{801D4CB2-4508-48FF-9E1B-DABC37966336}" type="pres">
      <dgm:prSet presAssocID="{81E3B2B2-4C9D-43C7-AC4F-B4B893E505DA}" presName="spacer" presStyleCnt="0"/>
      <dgm:spPr/>
    </dgm:pt>
    <dgm:pt modelId="{239B44AF-4E82-49A3-AE9D-5DEA2EF30242}" type="pres">
      <dgm:prSet presAssocID="{A33F7A2D-9258-4FEE-B257-9CAFD966C42A}" presName="comp" presStyleCnt="0"/>
      <dgm:spPr/>
    </dgm:pt>
    <dgm:pt modelId="{4EBE24FE-F4EB-4809-837A-F656D66E8AFB}" type="pres">
      <dgm:prSet presAssocID="{A33F7A2D-9258-4FEE-B257-9CAFD966C42A}" presName="box" presStyleLbl="node1" presStyleIdx="2" presStyleCnt="3"/>
      <dgm:spPr/>
      <dgm:t>
        <a:bodyPr/>
        <a:lstStyle/>
        <a:p>
          <a:endParaRPr lang="uk-UA"/>
        </a:p>
      </dgm:t>
    </dgm:pt>
    <dgm:pt modelId="{26C8E77B-A7CD-4559-B38C-A49818D4A09A}" type="pres">
      <dgm:prSet presAssocID="{A33F7A2D-9258-4FEE-B257-9CAFD966C42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3993BF8-636C-475A-821C-EBBB7E435DBF}" type="pres">
      <dgm:prSet presAssocID="{A33F7A2D-9258-4FEE-B257-9CAFD966C42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0773EBF-3652-4B39-92D1-A46C07B997BD}" type="presOf" srcId="{57861542-A29B-4A87-B341-34A6A49C3790}" destId="{58E248AB-0B5A-4C26-BF15-217CC5691F21}" srcOrd="1" destOrd="1" presId="urn:microsoft.com/office/officeart/2005/8/layout/vList4"/>
    <dgm:cxn modelId="{C5542E6F-40C9-4969-80ED-8A93E531119D}" type="presOf" srcId="{2E345233-1E6A-404B-80B0-193747AFCBD0}" destId="{64D32A60-203B-4042-9EEB-C3A8C97CC0EA}" srcOrd="0" destOrd="2" presId="urn:microsoft.com/office/officeart/2005/8/layout/vList4"/>
    <dgm:cxn modelId="{D9B56CFA-7593-4EFE-9739-06809FDAF64A}" srcId="{3E9E375C-5EDD-47C1-B77E-067EE0BDDAA9}" destId="{199E2E6D-CBCD-44DD-8BFE-A0B6D62C205F}" srcOrd="2" destOrd="0" parTransId="{B037AD27-0480-4E76-B61E-3026F38DBC81}" sibTransId="{9380F30E-8FF2-4828-9439-0EC97587E122}"/>
    <dgm:cxn modelId="{1375D16E-53EE-42A9-BF39-1DC369A0952F}" type="presOf" srcId="{922B7960-5FF7-4715-BCB0-DEA915114B5F}" destId="{BE468663-DC33-4D2C-90E2-E41A36AD8F8A}" srcOrd="1" destOrd="3" presId="urn:microsoft.com/office/officeart/2005/8/layout/vList4"/>
    <dgm:cxn modelId="{3BE9023A-5D38-42E6-A934-31D712B81A7F}" type="presOf" srcId="{922B7960-5FF7-4715-BCB0-DEA915114B5F}" destId="{6F97B302-3810-4527-BAA4-D19027F45311}" srcOrd="0" destOrd="3" presId="urn:microsoft.com/office/officeart/2005/8/layout/vList4"/>
    <dgm:cxn modelId="{CDCC168B-FBF8-47D2-8A37-6366166A1028}" type="presOf" srcId="{3E9E375C-5EDD-47C1-B77E-067EE0BDDAA9}" destId="{64D32A60-203B-4042-9EEB-C3A8C97CC0EA}" srcOrd="0" destOrd="0" presId="urn:microsoft.com/office/officeart/2005/8/layout/vList4"/>
    <dgm:cxn modelId="{9A010533-FCCF-4FA6-967D-EA82E54D2679}" type="presOf" srcId="{2E345233-1E6A-404B-80B0-193747AFCBD0}" destId="{58E248AB-0B5A-4C26-BF15-217CC5691F21}" srcOrd="1" destOrd="2" presId="urn:microsoft.com/office/officeart/2005/8/layout/vList4"/>
    <dgm:cxn modelId="{402BFA24-A539-4CF6-AD48-A2A71D161CBB}" type="presOf" srcId="{BFA4D84B-10BC-4EB0-AFF8-99E5F992E845}" destId="{43993BF8-636C-475A-821C-EBBB7E435DBF}" srcOrd="1" destOrd="3" presId="urn:microsoft.com/office/officeart/2005/8/layout/vList4"/>
    <dgm:cxn modelId="{07C052BD-E85D-4DFE-AFF2-A7340C973724}" srcId="{856F465E-CF5E-47DD-AF0E-071C6161CA56}" destId="{3E9E375C-5EDD-47C1-B77E-067EE0BDDAA9}" srcOrd="0" destOrd="0" parTransId="{83F545F2-873B-4D44-A1FD-4AC0FCB35332}" sibTransId="{E81C3228-0ABA-4042-B26F-0B6DB744248C}"/>
    <dgm:cxn modelId="{5C9E4DF1-FF50-49C2-A887-67F54807C9AC}" type="presOf" srcId="{574F320F-C800-425B-BEAE-58A9F2E71CA5}" destId="{4EBE24FE-F4EB-4809-837A-F656D66E8AFB}" srcOrd="0" destOrd="2" presId="urn:microsoft.com/office/officeart/2005/8/layout/vList4"/>
    <dgm:cxn modelId="{BB015CA9-2572-4CDE-9375-B629BE6C67EE}" type="presOf" srcId="{46BDC862-88D2-4ADD-8DD6-F578DB4A4B88}" destId="{BE468663-DC33-4D2C-90E2-E41A36AD8F8A}" srcOrd="1" destOrd="2" presId="urn:microsoft.com/office/officeart/2005/8/layout/vList4"/>
    <dgm:cxn modelId="{894B826F-E888-42A5-B7CA-F3021F609F69}" type="presOf" srcId="{3E9E375C-5EDD-47C1-B77E-067EE0BDDAA9}" destId="{58E248AB-0B5A-4C26-BF15-217CC5691F21}" srcOrd="1" destOrd="0" presId="urn:microsoft.com/office/officeart/2005/8/layout/vList4"/>
    <dgm:cxn modelId="{C93D3483-3218-42A7-93E3-C2B5147025F1}" srcId="{A33F7A2D-9258-4FEE-B257-9CAFD966C42A}" destId="{574F320F-C800-425B-BEAE-58A9F2E71CA5}" srcOrd="1" destOrd="0" parTransId="{A2A5BDF8-7D12-48BF-A655-2036F03EB306}" sibTransId="{FCD93BE7-9D2D-4C38-8057-10AB6AA4F100}"/>
    <dgm:cxn modelId="{5ED2B1BB-49AC-4BF2-8629-C8CBB8FC4DD6}" type="presOf" srcId="{46BDC862-88D2-4ADD-8DD6-F578DB4A4B88}" destId="{6F97B302-3810-4527-BAA4-D19027F45311}" srcOrd="0" destOrd="2" presId="urn:microsoft.com/office/officeart/2005/8/layout/vList4"/>
    <dgm:cxn modelId="{04950B71-A8FB-4C4E-AB80-87AD49F65350}" type="presOf" srcId="{A33F7A2D-9258-4FEE-B257-9CAFD966C42A}" destId="{4EBE24FE-F4EB-4809-837A-F656D66E8AFB}" srcOrd="0" destOrd="0" presId="urn:microsoft.com/office/officeart/2005/8/layout/vList4"/>
    <dgm:cxn modelId="{17B83D86-3928-43AC-8F3D-4E5D93E2748B}" type="presOf" srcId="{737EB3E5-4FCC-4705-B73C-1AEACE36ED0A}" destId="{6F97B302-3810-4527-BAA4-D19027F45311}" srcOrd="0" destOrd="1" presId="urn:microsoft.com/office/officeart/2005/8/layout/vList4"/>
    <dgm:cxn modelId="{1BA7D8C0-CA61-4E16-8814-BA4EDE6B7855}" type="presOf" srcId="{199E2E6D-CBCD-44DD-8BFE-A0B6D62C205F}" destId="{58E248AB-0B5A-4C26-BF15-217CC5691F21}" srcOrd="1" destOrd="3" presId="urn:microsoft.com/office/officeart/2005/8/layout/vList4"/>
    <dgm:cxn modelId="{0425DA81-33CD-46B0-B2C6-1958A46DC801}" type="presOf" srcId="{DEB777A0-A852-4C02-A720-EF8302D46DED}" destId="{BE468663-DC33-4D2C-90E2-E41A36AD8F8A}" srcOrd="1" destOrd="0" presId="urn:microsoft.com/office/officeart/2005/8/layout/vList4"/>
    <dgm:cxn modelId="{E76FE414-46AF-4393-AC1A-A8FB4B0A7D26}" type="presOf" srcId="{856F465E-CF5E-47DD-AF0E-071C6161CA56}" destId="{DBB8E67A-5E35-4EDC-9CEF-FC2269A90632}" srcOrd="0" destOrd="0" presId="urn:microsoft.com/office/officeart/2005/8/layout/vList4"/>
    <dgm:cxn modelId="{6169E21D-457D-4201-B27A-3A0501FFBD14}" srcId="{A33F7A2D-9258-4FEE-B257-9CAFD966C42A}" destId="{BFA4D84B-10BC-4EB0-AFF8-99E5F992E845}" srcOrd="2" destOrd="0" parTransId="{9580F891-A898-4208-8303-E8443D7B4482}" sibTransId="{079E75B3-C534-431D-BE44-8A274933932B}"/>
    <dgm:cxn modelId="{195AE372-F354-4895-868B-3CDDEB2B2BCC}" type="presOf" srcId="{199E2E6D-CBCD-44DD-8BFE-A0B6D62C205F}" destId="{64D32A60-203B-4042-9EEB-C3A8C97CC0EA}" srcOrd="0" destOrd="3" presId="urn:microsoft.com/office/officeart/2005/8/layout/vList4"/>
    <dgm:cxn modelId="{541D0BD2-57EC-41FB-AC2B-E063F9A975AC}" srcId="{DEB777A0-A852-4C02-A720-EF8302D46DED}" destId="{737EB3E5-4FCC-4705-B73C-1AEACE36ED0A}" srcOrd="0" destOrd="0" parTransId="{211D571A-BCDE-4860-B7A6-7DCB813F0B36}" sibTransId="{5666387B-B077-408B-9CA0-0EE903D02838}"/>
    <dgm:cxn modelId="{7E41CEE1-848B-4486-BC5B-61FA3E57B1BA}" type="presOf" srcId="{BFA4D84B-10BC-4EB0-AFF8-99E5F992E845}" destId="{4EBE24FE-F4EB-4809-837A-F656D66E8AFB}" srcOrd="0" destOrd="3" presId="urn:microsoft.com/office/officeart/2005/8/layout/vList4"/>
    <dgm:cxn modelId="{D8ACF8F9-53EB-4657-B39F-911B811046E9}" type="presOf" srcId="{333C1C5B-233B-4A0B-86AE-08D4C8B7650E}" destId="{43993BF8-636C-475A-821C-EBBB7E435DBF}" srcOrd="1" destOrd="1" presId="urn:microsoft.com/office/officeart/2005/8/layout/vList4"/>
    <dgm:cxn modelId="{E35296C3-4AEE-4F95-A59E-006D6B6F46FE}" srcId="{DEB777A0-A852-4C02-A720-EF8302D46DED}" destId="{922B7960-5FF7-4715-BCB0-DEA915114B5F}" srcOrd="2" destOrd="0" parTransId="{D862263A-B830-43A6-A6EC-D6F5F38E7F0A}" sibTransId="{D26772F8-76CE-4574-9AC8-FD5136533A35}"/>
    <dgm:cxn modelId="{0D262A48-85E1-4FE2-9D35-BA681E34B244}" type="presOf" srcId="{574F320F-C800-425B-BEAE-58A9F2E71CA5}" destId="{43993BF8-636C-475A-821C-EBBB7E435DBF}" srcOrd="1" destOrd="2" presId="urn:microsoft.com/office/officeart/2005/8/layout/vList4"/>
    <dgm:cxn modelId="{C7946A0C-88D8-491F-9DFD-42406A5F4CA0}" type="presOf" srcId="{333C1C5B-233B-4A0B-86AE-08D4C8B7650E}" destId="{4EBE24FE-F4EB-4809-837A-F656D66E8AFB}" srcOrd="0" destOrd="1" presId="urn:microsoft.com/office/officeart/2005/8/layout/vList4"/>
    <dgm:cxn modelId="{08FC8C6A-010A-428E-8043-83C50B1A2763}" srcId="{3E9E375C-5EDD-47C1-B77E-067EE0BDDAA9}" destId="{2E345233-1E6A-404B-80B0-193747AFCBD0}" srcOrd="1" destOrd="0" parTransId="{F6E6DC79-0672-4E00-AE4E-F4C39103FDB6}" sibTransId="{60984A45-1CB8-4A47-82A7-6403D7A7D274}"/>
    <dgm:cxn modelId="{948A82FE-3FD9-4CBA-B6E8-0AC566CB1DB0}" srcId="{A33F7A2D-9258-4FEE-B257-9CAFD966C42A}" destId="{333C1C5B-233B-4A0B-86AE-08D4C8B7650E}" srcOrd="0" destOrd="0" parTransId="{A8BBA6AC-0AC1-4ABE-A18C-B0B7D17647F2}" sibTransId="{165C2E1A-3C83-4D40-8206-30A4A68A626A}"/>
    <dgm:cxn modelId="{FA547038-51E6-489E-9673-111336C08A31}" type="presOf" srcId="{737EB3E5-4FCC-4705-B73C-1AEACE36ED0A}" destId="{BE468663-DC33-4D2C-90E2-E41A36AD8F8A}" srcOrd="1" destOrd="1" presId="urn:microsoft.com/office/officeart/2005/8/layout/vList4"/>
    <dgm:cxn modelId="{C3005679-E4F7-4E07-91AA-5BD334A1C944}" srcId="{856F465E-CF5E-47DD-AF0E-071C6161CA56}" destId="{DEB777A0-A852-4C02-A720-EF8302D46DED}" srcOrd="1" destOrd="0" parTransId="{A61DADC8-70C8-4852-ADB6-34452224067B}" sibTransId="{81E3B2B2-4C9D-43C7-AC4F-B4B893E505DA}"/>
    <dgm:cxn modelId="{3B290E1A-4FE1-439A-A659-FDC933E3E1FB}" srcId="{DEB777A0-A852-4C02-A720-EF8302D46DED}" destId="{46BDC862-88D2-4ADD-8DD6-F578DB4A4B88}" srcOrd="1" destOrd="0" parTransId="{F69F92E4-BE7E-4158-81E3-BC17736F6B07}" sibTransId="{4E4BE1EF-1A14-48BD-B749-25C996FCFBE4}"/>
    <dgm:cxn modelId="{042C1183-8DDD-4A62-B394-3C4CB593FCBA}" type="presOf" srcId="{DEB777A0-A852-4C02-A720-EF8302D46DED}" destId="{6F97B302-3810-4527-BAA4-D19027F45311}" srcOrd="0" destOrd="0" presId="urn:microsoft.com/office/officeart/2005/8/layout/vList4"/>
    <dgm:cxn modelId="{E1C68857-5EA2-413D-83A2-04C4574F75BF}" type="presOf" srcId="{A33F7A2D-9258-4FEE-B257-9CAFD966C42A}" destId="{43993BF8-636C-475A-821C-EBBB7E435DBF}" srcOrd="1" destOrd="0" presId="urn:microsoft.com/office/officeart/2005/8/layout/vList4"/>
    <dgm:cxn modelId="{DE50294B-44E3-4D84-9932-BC2D2AAB85A5}" type="presOf" srcId="{57861542-A29B-4A87-B341-34A6A49C3790}" destId="{64D32A60-203B-4042-9EEB-C3A8C97CC0EA}" srcOrd="0" destOrd="1" presId="urn:microsoft.com/office/officeart/2005/8/layout/vList4"/>
    <dgm:cxn modelId="{058EA4C7-92AA-4C53-B44F-821FA61C0BD5}" srcId="{856F465E-CF5E-47DD-AF0E-071C6161CA56}" destId="{A33F7A2D-9258-4FEE-B257-9CAFD966C42A}" srcOrd="2" destOrd="0" parTransId="{A33DBFDF-2E95-46C5-A50F-5BF4BA49CB52}" sibTransId="{63F675D8-E7AD-4088-B6EA-ED22103760C9}"/>
    <dgm:cxn modelId="{8076953B-7786-4E32-889A-CC7B3C6FE68A}" srcId="{3E9E375C-5EDD-47C1-B77E-067EE0BDDAA9}" destId="{57861542-A29B-4A87-B341-34A6A49C3790}" srcOrd="0" destOrd="0" parTransId="{FAC197DE-98D6-4CDF-A5B7-468793A39960}" sibTransId="{1F9E0F02-E700-4A08-BEBC-C0E935DA368A}"/>
    <dgm:cxn modelId="{1BFCA6B8-25E0-47F8-9E40-4C21EE6B2DA3}" type="presParOf" srcId="{DBB8E67A-5E35-4EDC-9CEF-FC2269A90632}" destId="{A6BED588-AFFA-4163-9B72-A46EE6010E80}" srcOrd="0" destOrd="0" presId="urn:microsoft.com/office/officeart/2005/8/layout/vList4"/>
    <dgm:cxn modelId="{67F47A4D-A170-44FA-A5F7-58A4870E4EB9}" type="presParOf" srcId="{A6BED588-AFFA-4163-9B72-A46EE6010E80}" destId="{64D32A60-203B-4042-9EEB-C3A8C97CC0EA}" srcOrd="0" destOrd="0" presId="urn:microsoft.com/office/officeart/2005/8/layout/vList4"/>
    <dgm:cxn modelId="{4F44C6B7-2A16-4D14-B3A1-A8679F04B380}" type="presParOf" srcId="{A6BED588-AFFA-4163-9B72-A46EE6010E80}" destId="{BB896F5C-B7BE-44B1-B31C-227F4A40A87C}" srcOrd="1" destOrd="0" presId="urn:microsoft.com/office/officeart/2005/8/layout/vList4"/>
    <dgm:cxn modelId="{BBB71943-5C4D-485A-B2DE-55914832616C}" type="presParOf" srcId="{A6BED588-AFFA-4163-9B72-A46EE6010E80}" destId="{58E248AB-0B5A-4C26-BF15-217CC5691F21}" srcOrd="2" destOrd="0" presId="urn:microsoft.com/office/officeart/2005/8/layout/vList4"/>
    <dgm:cxn modelId="{904FC193-9726-4DB5-9D24-FF7ED80CF806}" type="presParOf" srcId="{DBB8E67A-5E35-4EDC-9CEF-FC2269A90632}" destId="{B8DF1A31-A103-4DE9-9EA2-EAD85866E429}" srcOrd="1" destOrd="0" presId="urn:microsoft.com/office/officeart/2005/8/layout/vList4"/>
    <dgm:cxn modelId="{EB04AB83-6464-4926-B1A3-54EBC761318C}" type="presParOf" srcId="{DBB8E67A-5E35-4EDC-9CEF-FC2269A90632}" destId="{720CC75B-A5D9-433B-8C5E-4F7B78C6A9D0}" srcOrd="2" destOrd="0" presId="urn:microsoft.com/office/officeart/2005/8/layout/vList4"/>
    <dgm:cxn modelId="{3E89D06A-69BD-48E7-A39B-837ED3B1736C}" type="presParOf" srcId="{720CC75B-A5D9-433B-8C5E-4F7B78C6A9D0}" destId="{6F97B302-3810-4527-BAA4-D19027F45311}" srcOrd="0" destOrd="0" presId="urn:microsoft.com/office/officeart/2005/8/layout/vList4"/>
    <dgm:cxn modelId="{4676F3AB-3008-42A5-847C-3FA93CFD6837}" type="presParOf" srcId="{720CC75B-A5D9-433B-8C5E-4F7B78C6A9D0}" destId="{1FE0D45D-AD28-4925-A4FD-74E4EE894780}" srcOrd="1" destOrd="0" presId="urn:microsoft.com/office/officeart/2005/8/layout/vList4"/>
    <dgm:cxn modelId="{4DF37D25-3500-4F22-A272-798B212B58AC}" type="presParOf" srcId="{720CC75B-A5D9-433B-8C5E-4F7B78C6A9D0}" destId="{BE468663-DC33-4D2C-90E2-E41A36AD8F8A}" srcOrd="2" destOrd="0" presId="urn:microsoft.com/office/officeart/2005/8/layout/vList4"/>
    <dgm:cxn modelId="{0A91F2F7-8999-40F2-9CBD-9C8C77A272C2}" type="presParOf" srcId="{DBB8E67A-5E35-4EDC-9CEF-FC2269A90632}" destId="{801D4CB2-4508-48FF-9E1B-DABC37966336}" srcOrd="3" destOrd="0" presId="urn:microsoft.com/office/officeart/2005/8/layout/vList4"/>
    <dgm:cxn modelId="{9183E3D4-631F-48E7-AB84-CBC9A1C1CA5E}" type="presParOf" srcId="{DBB8E67A-5E35-4EDC-9CEF-FC2269A90632}" destId="{239B44AF-4E82-49A3-AE9D-5DEA2EF30242}" srcOrd="4" destOrd="0" presId="urn:microsoft.com/office/officeart/2005/8/layout/vList4"/>
    <dgm:cxn modelId="{C4962A2C-0F34-41DE-9066-21F032CED565}" type="presParOf" srcId="{239B44AF-4E82-49A3-AE9D-5DEA2EF30242}" destId="{4EBE24FE-F4EB-4809-837A-F656D66E8AFB}" srcOrd="0" destOrd="0" presId="urn:microsoft.com/office/officeart/2005/8/layout/vList4"/>
    <dgm:cxn modelId="{BEEE6128-7D98-4CA4-B56F-C24F02C03BD4}" type="presParOf" srcId="{239B44AF-4E82-49A3-AE9D-5DEA2EF30242}" destId="{26C8E77B-A7CD-4559-B38C-A49818D4A09A}" srcOrd="1" destOrd="0" presId="urn:microsoft.com/office/officeart/2005/8/layout/vList4"/>
    <dgm:cxn modelId="{044321E1-55A7-4BB9-9461-33B2F5675E8D}" type="presParOf" srcId="{239B44AF-4E82-49A3-AE9D-5DEA2EF30242}" destId="{43993BF8-636C-475A-821C-EBBB7E435DB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4FCB5C-F2E0-417F-B037-304918A668D4}" type="doc">
      <dgm:prSet loTypeId="urn:microsoft.com/office/officeart/2005/8/layout/bList2" loCatId="list" qsTypeId="urn:microsoft.com/office/officeart/2005/8/quickstyle/simple2" qsCatId="simple" csTypeId="urn:microsoft.com/office/officeart/2005/8/colors/colorful4" csCatId="colorful" phldr="1"/>
      <dgm:spPr/>
    </dgm:pt>
    <dgm:pt modelId="{ECC45B6C-8429-4B8C-A5CC-F4DC555F0061}">
      <dgm:prSet phldrT="[Текст]" custT="1"/>
      <dgm:spPr/>
      <dgm:t>
        <a:bodyPr/>
        <a:lstStyle/>
        <a:p>
          <a:r>
            <a:rPr lang="uk-UA" sz="3200" b="1" dirty="0" smtClean="0"/>
            <a:t>Технології у соціальній роботі:</a:t>
          </a:r>
          <a:endParaRPr lang="uk-UA" sz="3200" dirty="0"/>
        </a:p>
      </dgm:t>
    </dgm:pt>
    <dgm:pt modelId="{9FDF2AB8-5F4C-4EDE-962E-94921320D881}" type="parTrans" cxnId="{109C7637-E981-4607-86C9-74AF83FC49F8}">
      <dgm:prSet/>
      <dgm:spPr/>
      <dgm:t>
        <a:bodyPr/>
        <a:lstStyle/>
        <a:p>
          <a:endParaRPr lang="uk-UA"/>
        </a:p>
      </dgm:t>
    </dgm:pt>
    <dgm:pt modelId="{C2E4BB93-E5E1-41D6-9A7F-83A057D338C5}" type="sibTrans" cxnId="{109C7637-E981-4607-86C9-74AF83FC49F8}">
      <dgm:prSet/>
      <dgm:spPr/>
      <dgm:t>
        <a:bodyPr/>
        <a:lstStyle/>
        <a:p>
          <a:endParaRPr lang="uk-UA"/>
        </a:p>
      </dgm:t>
    </dgm:pt>
    <dgm:pt modelId="{16E7BBD0-DD63-472F-BDC4-105EC4986508}">
      <dgm:prSet/>
      <dgm:spPr/>
      <dgm:t>
        <a:bodyPr/>
        <a:lstStyle/>
        <a:p>
          <a:r>
            <a:rPr lang="uk-UA" dirty="0" smtClean="0"/>
            <a:t>Використання </a:t>
          </a:r>
          <a:r>
            <a:rPr lang="uk-UA" b="1" dirty="0" smtClean="0"/>
            <a:t>віртуальної реальності (VR)</a:t>
          </a:r>
          <a:r>
            <a:rPr lang="uk-UA" dirty="0" smtClean="0"/>
            <a:t> для тренування соціальних працівників.</a:t>
          </a:r>
          <a:endParaRPr lang="uk-UA" dirty="0"/>
        </a:p>
      </dgm:t>
    </dgm:pt>
    <dgm:pt modelId="{152B42B9-CF75-45D7-8B6F-CEFDF064622C}" type="parTrans" cxnId="{276BBE4A-5604-4E56-AD12-F5BA0BD2529C}">
      <dgm:prSet/>
      <dgm:spPr/>
      <dgm:t>
        <a:bodyPr/>
        <a:lstStyle/>
        <a:p>
          <a:endParaRPr lang="uk-UA"/>
        </a:p>
      </dgm:t>
    </dgm:pt>
    <dgm:pt modelId="{6EEE92DF-199A-4763-97B7-262DF2C7DDD0}" type="sibTrans" cxnId="{276BBE4A-5604-4E56-AD12-F5BA0BD2529C}">
      <dgm:prSet/>
      <dgm:spPr/>
      <dgm:t>
        <a:bodyPr/>
        <a:lstStyle/>
        <a:p>
          <a:endParaRPr lang="uk-UA"/>
        </a:p>
      </dgm:t>
    </dgm:pt>
    <dgm:pt modelId="{5A710363-3920-46FB-B98C-3F63095E3C36}">
      <dgm:prSet/>
      <dgm:spPr/>
      <dgm:t>
        <a:bodyPr/>
        <a:lstStyle/>
        <a:p>
          <a:r>
            <a:rPr lang="uk-UA" dirty="0" smtClean="0"/>
            <a:t>Мобільні додатки для моніторингу потреб клієнтів.</a:t>
          </a:r>
          <a:endParaRPr lang="uk-UA" dirty="0"/>
        </a:p>
      </dgm:t>
    </dgm:pt>
    <dgm:pt modelId="{A96880F3-F628-46D8-B3E8-D210ECE62353}" type="parTrans" cxnId="{A1CF730A-29A5-4F88-854F-B928FA4FB386}">
      <dgm:prSet/>
      <dgm:spPr/>
      <dgm:t>
        <a:bodyPr/>
        <a:lstStyle/>
        <a:p>
          <a:endParaRPr lang="uk-UA"/>
        </a:p>
      </dgm:t>
    </dgm:pt>
    <dgm:pt modelId="{3C57631D-2241-483E-AF2E-F66C561BD686}" type="sibTrans" cxnId="{A1CF730A-29A5-4F88-854F-B928FA4FB386}">
      <dgm:prSet/>
      <dgm:spPr/>
      <dgm:t>
        <a:bodyPr/>
        <a:lstStyle/>
        <a:p>
          <a:endParaRPr lang="uk-UA"/>
        </a:p>
      </dgm:t>
    </dgm:pt>
    <dgm:pt modelId="{32E706B5-D1C9-4514-8D2B-6DD34090EAC2}">
      <dgm:prSet/>
      <dgm:spPr/>
      <dgm:t>
        <a:bodyPr/>
        <a:lstStyle/>
        <a:p>
          <a:r>
            <a:rPr lang="uk-UA" smtClean="0"/>
            <a:t>Використання штучного інтелекту для прогнозування соціальних проблем.</a:t>
          </a:r>
          <a:endParaRPr lang="uk-UA"/>
        </a:p>
      </dgm:t>
    </dgm:pt>
    <dgm:pt modelId="{901CA5B2-96E0-4053-8ED7-F3489139ACE4}" type="parTrans" cxnId="{3FC627EA-6752-43BB-AFA1-58F11D51C679}">
      <dgm:prSet/>
      <dgm:spPr/>
      <dgm:t>
        <a:bodyPr/>
        <a:lstStyle/>
        <a:p>
          <a:endParaRPr lang="uk-UA"/>
        </a:p>
      </dgm:t>
    </dgm:pt>
    <dgm:pt modelId="{BB500835-597F-429F-BA25-15E4AEFF0A42}" type="sibTrans" cxnId="{3FC627EA-6752-43BB-AFA1-58F11D51C679}">
      <dgm:prSet/>
      <dgm:spPr/>
      <dgm:t>
        <a:bodyPr/>
        <a:lstStyle/>
        <a:p>
          <a:endParaRPr lang="uk-UA"/>
        </a:p>
      </dgm:t>
    </dgm:pt>
    <dgm:pt modelId="{5962726E-A0C5-4BC3-88EE-809CE75B68F5}">
      <dgm:prSet custT="1"/>
      <dgm:spPr/>
      <dgm:t>
        <a:bodyPr/>
        <a:lstStyle/>
        <a:p>
          <a:r>
            <a:rPr lang="uk-UA" sz="3200" b="1" dirty="0" smtClean="0"/>
            <a:t>Інноваційні методи роботи:</a:t>
          </a:r>
          <a:endParaRPr lang="uk-UA" sz="3200" dirty="0"/>
        </a:p>
      </dgm:t>
    </dgm:pt>
    <dgm:pt modelId="{177671C1-ADD5-4A53-8A3F-1B73E09E00E9}" type="parTrans" cxnId="{AB4C2837-475C-431B-BF59-62CA5E1310CD}">
      <dgm:prSet/>
      <dgm:spPr/>
      <dgm:t>
        <a:bodyPr/>
        <a:lstStyle/>
        <a:p>
          <a:endParaRPr lang="uk-UA"/>
        </a:p>
      </dgm:t>
    </dgm:pt>
    <dgm:pt modelId="{44B84EC4-E7F1-4E5B-A84D-2A120F4852C5}" type="sibTrans" cxnId="{AB4C2837-475C-431B-BF59-62CA5E1310CD}">
      <dgm:prSet/>
      <dgm:spPr/>
      <dgm:t>
        <a:bodyPr/>
        <a:lstStyle/>
        <a:p>
          <a:endParaRPr lang="uk-UA"/>
        </a:p>
      </dgm:t>
    </dgm:pt>
    <dgm:pt modelId="{369DCA09-AFA3-44C3-B87D-C524E2E6D80A}">
      <dgm:prSet/>
      <dgm:spPr/>
      <dgm:t>
        <a:bodyPr/>
        <a:lstStyle/>
        <a:p>
          <a:r>
            <a:rPr lang="uk-UA" b="1" smtClean="0"/>
            <a:t>Кейс-менеджмент:</a:t>
          </a:r>
          <a:r>
            <a:rPr lang="uk-UA" smtClean="0"/>
            <a:t> Індивідуальний підхід до кожного клієнта.</a:t>
          </a:r>
          <a:endParaRPr lang="uk-UA"/>
        </a:p>
      </dgm:t>
    </dgm:pt>
    <dgm:pt modelId="{A8FC3F50-86BC-4AA0-A289-AEA2978D8680}" type="parTrans" cxnId="{27E15322-CE8F-4E39-BC33-D69CB654C754}">
      <dgm:prSet/>
      <dgm:spPr/>
      <dgm:t>
        <a:bodyPr/>
        <a:lstStyle/>
        <a:p>
          <a:endParaRPr lang="uk-UA"/>
        </a:p>
      </dgm:t>
    </dgm:pt>
    <dgm:pt modelId="{41B8A43F-5395-474C-85C3-37A7628D3CB9}" type="sibTrans" cxnId="{27E15322-CE8F-4E39-BC33-D69CB654C754}">
      <dgm:prSet/>
      <dgm:spPr/>
      <dgm:t>
        <a:bodyPr/>
        <a:lstStyle/>
        <a:p>
          <a:endParaRPr lang="uk-UA"/>
        </a:p>
      </dgm:t>
    </dgm:pt>
    <dgm:pt modelId="{77DE3B50-6875-4A4B-A1C3-B51CCCAAB394}">
      <dgm:prSet/>
      <dgm:spPr/>
      <dgm:t>
        <a:bodyPr/>
        <a:lstStyle/>
        <a:p>
          <a:r>
            <a:rPr lang="uk-UA" b="1" dirty="0" smtClean="0"/>
            <a:t>Соціальні </a:t>
          </a:r>
          <a:r>
            <a:rPr lang="uk-UA" b="1" dirty="0" err="1" smtClean="0"/>
            <a:t>хаби</a:t>
          </a:r>
          <a:r>
            <a:rPr lang="uk-UA" b="1" dirty="0" smtClean="0"/>
            <a:t>:</a:t>
          </a:r>
          <a:r>
            <a:rPr lang="uk-UA" dirty="0" smtClean="0"/>
            <a:t> Платформи для взаємодії клієнтів, фахівців та громад.</a:t>
          </a:r>
          <a:endParaRPr lang="uk-UA" dirty="0"/>
        </a:p>
      </dgm:t>
    </dgm:pt>
    <dgm:pt modelId="{8F94583D-2F60-4930-B3EF-AD8C67357F7E}" type="parTrans" cxnId="{D2B48E45-8CE5-44D3-B093-0E8DD1C3DFA5}">
      <dgm:prSet/>
      <dgm:spPr/>
      <dgm:t>
        <a:bodyPr/>
        <a:lstStyle/>
        <a:p>
          <a:endParaRPr lang="uk-UA"/>
        </a:p>
      </dgm:t>
    </dgm:pt>
    <dgm:pt modelId="{C0E89C9A-A7DD-48F5-9CA6-28E31AF357CE}" type="sibTrans" cxnId="{D2B48E45-8CE5-44D3-B093-0E8DD1C3DFA5}">
      <dgm:prSet/>
      <dgm:spPr/>
      <dgm:t>
        <a:bodyPr/>
        <a:lstStyle/>
        <a:p>
          <a:endParaRPr lang="uk-UA"/>
        </a:p>
      </dgm:t>
    </dgm:pt>
    <dgm:pt modelId="{6619F33B-4FEB-42B0-8114-7DB5C8FD10BB}">
      <dgm:prSet/>
      <dgm:spPr/>
      <dgm:t>
        <a:bodyPr/>
        <a:lstStyle/>
        <a:p>
          <a:r>
            <a:rPr lang="uk-UA" b="1" dirty="0" smtClean="0"/>
            <a:t>Терапія через мистецтво:</a:t>
          </a:r>
          <a:r>
            <a:rPr lang="uk-UA" dirty="0" smtClean="0"/>
            <a:t> Використання арт-терапії, музикотерапії та театральних практик.</a:t>
          </a:r>
          <a:endParaRPr lang="uk-UA" dirty="0"/>
        </a:p>
      </dgm:t>
    </dgm:pt>
    <dgm:pt modelId="{039AFE7C-2C1F-4FE2-A1CF-C774E18E9D43}" type="parTrans" cxnId="{608E97F7-C9D6-48E8-A1CC-C461F5C91896}">
      <dgm:prSet/>
      <dgm:spPr/>
      <dgm:t>
        <a:bodyPr/>
        <a:lstStyle/>
        <a:p>
          <a:endParaRPr lang="uk-UA"/>
        </a:p>
      </dgm:t>
    </dgm:pt>
    <dgm:pt modelId="{B9C207BE-33B0-41AD-97A3-AA6AA88AB167}" type="sibTrans" cxnId="{608E97F7-C9D6-48E8-A1CC-C461F5C91896}">
      <dgm:prSet/>
      <dgm:spPr/>
      <dgm:t>
        <a:bodyPr/>
        <a:lstStyle/>
        <a:p>
          <a:endParaRPr lang="uk-UA"/>
        </a:p>
      </dgm:t>
    </dgm:pt>
    <dgm:pt modelId="{0E0C30E1-A5F5-4C0B-B2BB-26EE9642689F}" type="pres">
      <dgm:prSet presAssocID="{CA4FCB5C-F2E0-417F-B037-304918A668D4}" presName="diagram" presStyleCnt="0">
        <dgm:presLayoutVars>
          <dgm:dir/>
          <dgm:animLvl val="lvl"/>
          <dgm:resizeHandles val="exact"/>
        </dgm:presLayoutVars>
      </dgm:prSet>
      <dgm:spPr/>
    </dgm:pt>
    <dgm:pt modelId="{3BBD8FF4-C980-46B7-BB8D-DAC9FEA8DD80}" type="pres">
      <dgm:prSet presAssocID="{ECC45B6C-8429-4B8C-A5CC-F4DC555F0061}" presName="compNode" presStyleCnt="0"/>
      <dgm:spPr/>
    </dgm:pt>
    <dgm:pt modelId="{E7A82854-69A4-441E-B877-831732479121}" type="pres">
      <dgm:prSet presAssocID="{ECC45B6C-8429-4B8C-A5CC-F4DC555F0061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8D5C22-693E-4471-8E35-DDF68305DEF3}" type="pres">
      <dgm:prSet presAssocID="{ECC45B6C-8429-4B8C-A5CC-F4DC555F00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5A8066-A0D1-466B-99D8-1F567FE96BA4}" type="pres">
      <dgm:prSet presAssocID="{ECC45B6C-8429-4B8C-A5CC-F4DC555F0061}" presName="parentRect" presStyleLbl="alignNode1" presStyleIdx="0" presStyleCnt="2"/>
      <dgm:spPr/>
      <dgm:t>
        <a:bodyPr/>
        <a:lstStyle/>
        <a:p>
          <a:endParaRPr lang="uk-UA"/>
        </a:p>
      </dgm:t>
    </dgm:pt>
    <dgm:pt modelId="{4DE701AE-3EA4-4763-A69D-02AF4701D498}" type="pres">
      <dgm:prSet presAssocID="{ECC45B6C-8429-4B8C-A5CC-F4DC555F0061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CD27B0-5E7A-4956-BC37-070BF2171EBA}" type="pres">
      <dgm:prSet presAssocID="{C2E4BB93-E5E1-41D6-9A7F-83A057D338C5}" presName="sibTrans" presStyleLbl="sibTrans2D1" presStyleIdx="0" presStyleCnt="0"/>
      <dgm:spPr/>
      <dgm:t>
        <a:bodyPr/>
        <a:lstStyle/>
        <a:p>
          <a:endParaRPr lang="uk-UA"/>
        </a:p>
      </dgm:t>
    </dgm:pt>
    <dgm:pt modelId="{C2C232A3-306D-4D68-815B-8A92FF1C84E8}" type="pres">
      <dgm:prSet presAssocID="{5962726E-A0C5-4BC3-88EE-809CE75B68F5}" presName="compNode" presStyleCnt="0"/>
      <dgm:spPr/>
    </dgm:pt>
    <dgm:pt modelId="{F6FC78AA-E94D-4F2A-BE47-57BC773EBBC8}" type="pres">
      <dgm:prSet presAssocID="{5962726E-A0C5-4BC3-88EE-809CE75B68F5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8862B8-B360-4641-9CAF-756E41DDFBDD}" type="pres">
      <dgm:prSet presAssocID="{5962726E-A0C5-4BC3-88EE-809CE75B68F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28C92DC-07D1-4199-B6BB-706BBF571B74}" type="pres">
      <dgm:prSet presAssocID="{5962726E-A0C5-4BC3-88EE-809CE75B68F5}" presName="parentRect" presStyleLbl="alignNode1" presStyleIdx="1" presStyleCnt="2"/>
      <dgm:spPr/>
    </dgm:pt>
    <dgm:pt modelId="{04681C5C-56BE-4CEA-AEC3-1FD1FA2D5A1F}" type="pres">
      <dgm:prSet presAssocID="{5962726E-A0C5-4BC3-88EE-809CE75B68F5}" presName="adorn" presStyleLbl="fgAccFollow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A7DFDAB-8791-44F8-B38F-CBE4FD9F80AA}" type="presOf" srcId="{ECC45B6C-8429-4B8C-A5CC-F4DC555F0061}" destId="{318D5C22-693E-4471-8E35-DDF68305DEF3}" srcOrd="0" destOrd="0" presId="urn:microsoft.com/office/officeart/2005/8/layout/bList2"/>
    <dgm:cxn modelId="{A1CF730A-29A5-4F88-854F-B928FA4FB386}" srcId="{ECC45B6C-8429-4B8C-A5CC-F4DC555F0061}" destId="{5A710363-3920-46FB-B98C-3F63095E3C36}" srcOrd="1" destOrd="0" parTransId="{A96880F3-F628-46D8-B3E8-D210ECE62353}" sibTransId="{3C57631D-2241-483E-AF2E-F66C561BD686}"/>
    <dgm:cxn modelId="{D75DD411-BF62-4560-AFAC-B00C9D776FBA}" type="presOf" srcId="{5962726E-A0C5-4BC3-88EE-809CE75B68F5}" destId="{628C92DC-07D1-4199-B6BB-706BBF571B74}" srcOrd="1" destOrd="0" presId="urn:microsoft.com/office/officeart/2005/8/layout/bList2"/>
    <dgm:cxn modelId="{276BBE4A-5604-4E56-AD12-F5BA0BD2529C}" srcId="{ECC45B6C-8429-4B8C-A5CC-F4DC555F0061}" destId="{16E7BBD0-DD63-472F-BDC4-105EC4986508}" srcOrd="0" destOrd="0" parTransId="{152B42B9-CF75-45D7-8B6F-CEFDF064622C}" sibTransId="{6EEE92DF-199A-4763-97B7-262DF2C7DDD0}"/>
    <dgm:cxn modelId="{3FC627EA-6752-43BB-AFA1-58F11D51C679}" srcId="{ECC45B6C-8429-4B8C-A5CC-F4DC555F0061}" destId="{32E706B5-D1C9-4514-8D2B-6DD34090EAC2}" srcOrd="2" destOrd="0" parTransId="{901CA5B2-96E0-4053-8ED7-F3489139ACE4}" sibTransId="{BB500835-597F-429F-BA25-15E4AEFF0A42}"/>
    <dgm:cxn modelId="{68B1F3F1-9D08-41F9-A89A-97C592BFC744}" type="presOf" srcId="{32E706B5-D1C9-4514-8D2B-6DD34090EAC2}" destId="{E7A82854-69A4-441E-B877-831732479121}" srcOrd="0" destOrd="2" presId="urn:microsoft.com/office/officeart/2005/8/layout/bList2"/>
    <dgm:cxn modelId="{21A11979-27FF-49E5-A55F-2D5731E852C9}" type="presOf" srcId="{ECC45B6C-8429-4B8C-A5CC-F4DC555F0061}" destId="{CB5A8066-A0D1-466B-99D8-1F567FE96BA4}" srcOrd="1" destOrd="0" presId="urn:microsoft.com/office/officeart/2005/8/layout/bList2"/>
    <dgm:cxn modelId="{098C3D5F-4A0C-46EB-8773-B944919774B7}" type="presOf" srcId="{C2E4BB93-E5E1-41D6-9A7F-83A057D338C5}" destId="{E9CD27B0-5E7A-4956-BC37-070BF2171EBA}" srcOrd="0" destOrd="0" presId="urn:microsoft.com/office/officeart/2005/8/layout/bList2"/>
    <dgm:cxn modelId="{109C7637-E981-4607-86C9-74AF83FC49F8}" srcId="{CA4FCB5C-F2E0-417F-B037-304918A668D4}" destId="{ECC45B6C-8429-4B8C-A5CC-F4DC555F0061}" srcOrd="0" destOrd="0" parTransId="{9FDF2AB8-5F4C-4EDE-962E-94921320D881}" sibTransId="{C2E4BB93-E5E1-41D6-9A7F-83A057D338C5}"/>
    <dgm:cxn modelId="{D2B48E45-8CE5-44D3-B093-0E8DD1C3DFA5}" srcId="{5962726E-A0C5-4BC3-88EE-809CE75B68F5}" destId="{77DE3B50-6875-4A4B-A1C3-B51CCCAAB394}" srcOrd="1" destOrd="0" parTransId="{8F94583D-2F60-4930-B3EF-AD8C67357F7E}" sibTransId="{C0E89C9A-A7DD-48F5-9CA6-28E31AF357CE}"/>
    <dgm:cxn modelId="{27E15322-CE8F-4E39-BC33-D69CB654C754}" srcId="{5962726E-A0C5-4BC3-88EE-809CE75B68F5}" destId="{369DCA09-AFA3-44C3-B87D-C524E2E6D80A}" srcOrd="0" destOrd="0" parTransId="{A8FC3F50-86BC-4AA0-A289-AEA2978D8680}" sibTransId="{41B8A43F-5395-474C-85C3-37A7628D3CB9}"/>
    <dgm:cxn modelId="{24383EB1-3CB2-4ABF-853C-609058DB2289}" type="presOf" srcId="{16E7BBD0-DD63-472F-BDC4-105EC4986508}" destId="{E7A82854-69A4-441E-B877-831732479121}" srcOrd="0" destOrd="0" presId="urn:microsoft.com/office/officeart/2005/8/layout/bList2"/>
    <dgm:cxn modelId="{812CD3BA-0A9E-43C6-8210-2C8A4D71AC0A}" type="presOf" srcId="{77DE3B50-6875-4A4B-A1C3-B51CCCAAB394}" destId="{F6FC78AA-E94D-4F2A-BE47-57BC773EBBC8}" srcOrd="0" destOrd="1" presId="urn:microsoft.com/office/officeart/2005/8/layout/bList2"/>
    <dgm:cxn modelId="{0B47E399-0888-41D1-952F-67B449031637}" type="presOf" srcId="{6619F33B-4FEB-42B0-8114-7DB5C8FD10BB}" destId="{F6FC78AA-E94D-4F2A-BE47-57BC773EBBC8}" srcOrd="0" destOrd="2" presId="urn:microsoft.com/office/officeart/2005/8/layout/bList2"/>
    <dgm:cxn modelId="{AB5A7B1F-F87A-4455-B1E4-3A3FB8367786}" type="presOf" srcId="{5962726E-A0C5-4BC3-88EE-809CE75B68F5}" destId="{258862B8-B360-4641-9CAF-756E41DDFBDD}" srcOrd="0" destOrd="0" presId="urn:microsoft.com/office/officeart/2005/8/layout/bList2"/>
    <dgm:cxn modelId="{DF2162B4-ECAC-48C8-9A4B-A75150C10E6B}" type="presOf" srcId="{5A710363-3920-46FB-B98C-3F63095E3C36}" destId="{E7A82854-69A4-441E-B877-831732479121}" srcOrd="0" destOrd="1" presId="urn:microsoft.com/office/officeart/2005/8/layout/bList2"/>
    <dgm:cxn modelId="{AB4C2837-475C-431B-BF59-62CA5E1310CD}" srcId="{CA4FCB5C-F2E0-417F-B037-304918A668D4}" destId="{5962726E-A0C5-4BC3-88EE-809CE75B68F5}" srcOrd="1" destOrd="0" parTransId="{177671C1-ADD5-4A53-8A3F-1B73E09E00E9}" sibTransId="{44B84EC4-E7F1-4E5B-A84D-2A120F4852C5}"/>
    <dgm:cxn modelId="{F93EC14E-5578-47FB-A546-26F5AD5C5BA6}" type="presOf" srcId="{CA4FCB5C-F2E0-417F-B037-304918A668D4}" destId="{0E0C30E1-A5F5-4C0B-B2BB-26EE9642689F}" srcOrd="0" destOrd="0" presId="urn:microsoft.com/office/officeart/2005/8/layout/bList2"/>
    <dgm:cxn modelId="{608E97F7-C9D6-48E8-A1CC-C461F5C91896}" srcId="{5962726E-A0C5-4BC3-88EE-809CE75B68F5}" destId="{6619F33B-4FEB-42B0-8114-7DB5C8FD10BB}" srcOrd="2" destOrd="0" parTransId="{039AFE7C-2C1F-4FE2-A1CF-C774E18E9D43}" sibTransId="{B9C207BE-33B0-41AD-97A3-AA6AA88AB167}"/>
    <dgm:cxn modelId="{9FB5F806-1463-48A5-B621-28F70E1F6D22}" type="presOf" srcId="{369DCA09-AFA3-44C3-B87D-C524E2E6D80A}" destId="{F6FC78AA-E94D-4F2A-BE47-57BC773EBBC8}" srcOrd="0" destOrd="0" presId="urn:microsoft.com/office/officeart/2005/8/layout/bList2"/>
    <dgm:cxn modelId="{B76EF0DA-4D4F-4EF3-BAEE-B5D709565285}" type="presParOf" srcId="{0E0C30E1-A5F5-4C0B-B2BB-26EE9642689F}" destId="{3BBD8FF4-C980-46B7-BB8D-DAC9FEA8DD80}" srcOrd="0" destOrd="0" presId="urn:microsoft.com/office/officeart/2005/8/layout/bList2"/>
    <dgm:cxn modelId="{4AA1B72A-1909-40F6-85EC-71B30F4E48FC}" type="presParOf" srcId="{3BBD8FF4-C980-46B7-BB8D-DAC9FEA8DD80}" destId="{E7A82854-69A4-441E-B877-831732479121}" srcOrd="0" destOrd="0" presId="urn:microsoft.com/office/officeart/2005/8/layout/bList2"/>
    <dgm:cxn modelId="{4B2E7F1F-DCCE-433C-A515-C6AF316DC8C3}" type="presParOf" srcId="{3BBD8FF4-C980-46B7-BB8D-DAC9FEA8DD80}" destId="{318D5C22-693E-4471-8E35-DDF68305DEF3}" srcOrd="1" destOrd="0" presId="urn:microsoft.com/office/officeart/2005/8/layout/bList2"/>
    <dgm:cxn modelId="{352AD5F1-44B5-41F4-8A95-B2E4B300E931}" type="presParOf" srcId="{3BBD8FF4-C980-46B7-BB8D-DAC9FEA8DD80}" destId="{CB5A8066-A0D1-466B-99D8-1F567FE96BA4}" srcOrd="2" destOrd="0" presId="urn:microsoft.com/office/officeart/2005/8/layout/bList2"/>
    <dgm:cxn modelId="{8D983FB3-AD0B-4FC6-B807-61138AE9F6D5}" type="presParOf" srcId="{3BBD8FF4-C980-46B7-BB8D-DAC9FEA8DD80}" destId="{4DE701AE-3EA4-4763-A69D-02AF4701D498}" srcOrd="3" destOrd="0" presId="urn:microsoft.com/office/officeart/2005/8/layout/bList2"/>
    <dgm:cxn modelId="{F381E721-8865-4B87-9820-3F7AAB33C187}" type="presParOf" srcId="{0E0C30E1-A5F5-4C0B-B2BB-26EE9642689F}" destId="{E9CD27B0-5E7A-4956-BC37-070BF2171EBA}" srcOrd="1" destOrd="0" presId="urn:microsoft.com/office/officeart/2005/8/layout/bList2"/>
    <dgm:cxn modelId="{498A6C67-3A09-4EA7-8E17-8A5F58244841}" type="presParOf" srcId="{0E0C30E1-A5F5-4C0B-B2BB-26EE9642689F}" destId="{C2C232A3-306D-4D68-815B-8A92FF1C84E8}" srcOrd="2" destOrd="0" presId="urn:microsoft.com/office/officeart/2005/8/layout/bList2"/>
    <dgm:cxn modelId="{1CA359D9-BCC9-411F-BED9-F00D42A7FFC5}" type="presParOf" srcId="{C2C232A3-306D-4D68-815B-8A92FF1C84E8}" destId="{F6FC78AA-E94D-4F2A-BE47-57BC773EBBC8}" srcOrd="0" destOrd="0" presId="urn:microsoft.com/office/officeart/2005/8/layout/bList2"/>
    <dgm:cxn modelId="{6127D0BE-BDE9-44ED-9891-9E62AAF0E02A}" type="presParOf" srcId="{C2C232A3-306D-4D68-815B-8A92FF1C84E8}" destId="{258862B8-B360-4641-9CAF-756E41DDFBDD}" srcOrd="1" destOrd="0" presId="urn:microsoft.com/office/officeart/2005/8/layout/bList2"/>
    <dgm:cxn modelId="{C8B91514-B7AC-4238-8C1C-D304DFBAB393}" type="presParOf" srcId="{C2C232A3-306D-4D68-815B-8A92FF1C84E8}" destId="{628C92DC-07D1-4199-B6BB-706BBF571B74}" srcOrd="2" destOrd="0" presId="urn:microsoft.com/office/officeart/2005/8/layout/bList2"/>
    <dgm:cxn modelId="{45A8DFE3-A213-4F33-8524-69AD67EF0842}" type="presParOf" srcId="{C2C232A3-306D-4D68-815B-8A92FF1C84E8}" destId="{04681C5C-56BE-4CEA-AEC3-1FD1FA2D5A1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4FCB5C-F2E0-417F-B037-304918A668D4}" type="doc">
      <dgm:prSet loTypeId="urn:microsoft.com/office/officeart/2005/8/layout/hList3" loCatId="list" qsTypeId="urn:microsoft.com/office/officeart/2005/8/quickstyle/simple3" qsCatId="simple" csTypeId="urn:microsoft.com/office/officeart/2005/8/colors/accent1_1" csCatId="accent1" phldr="1"/>
      <dgm:spPr/>
    </dgm:pt>
    <dgm:pt modelId="{ECC45B6C-8429-4B8C-A5CC-F4DC555F0061}">
      <dgm:prSet phldrT="[Текст]" custT="1"/>
      <dgm:spPr/>
      <dgm:t>
        <a:bodyPr/>
        <a:lstStyle/>
        <a:p>
          <a:r>
            <a:rPr lang="uk-UA" sz="2800" b="1" dirty="0" smtClean="0"/>
            <a:t>Фінляндія: Програма "Житло насамперед" (</a:t>
          </a:r>
          <a:r>
            <a:rPr lang="uk-UA" sz="2800" b="1" dirty="0" err="1" smtClean="0"/>
            <a:t>Housing</a:t>
          </a:r>
          <a:r>
            <a:rPr lang="uk-UA" sz="2800" b="1" dirty="0" smtClean="0"/>
            <a:t> </a:t>
          </a:r>
          <a:r>
            <a:rPr lang="uk-UA" sz="2800" b="1" dirty="0" err="1" smtClean="0"/>
            <a:t>First</a:t>
          </a:r>
          <a:r>
            <a:rPr lang="uk-UA" sz="2800" b="1" dirty="0" smtClean="0"/>
            <a:t>)</a:t>
          </a:r>
          <a:endParaRPr lang="uk-UA" sz="2800" dirty="0"/>
        </a:p>
      </dgm:t>
    </dgm:pt>
    <dgm:pt modelId="{9FDF2AB8-5F4C-4EDE-962E-94921320D881}" type="parTrans" cxnId="{109C7637-E981-4607-86C9-74AF83FC49F8}">
      <dgm:prSet/>
      <dgm:spPr/>
      <dgm:t>
        <a:bodyPr/>
        <a:lstStyle/>
        <a:p>
          <a:endParaRPr lang="uk-UA"/>
        </a:p>
      </dgm:t>
    </dgm:pt>
    <dgm:pt modelId="{C2E4BB93-E5E1-41D6-9A7F-83A057D338C5}" type="sibTrans" cxnId="{109C7637-E981-4607-86C9-74AF83FC49F8}">
      <dgm:prSet/>
      <dgm:spPr/>
      <dgm:t>
        <a:bodyPr/>
        <a:lstStyle/>
        <a:p>
          <a:endParaRPr lang="uk-UA"/>
        </a:p>
      </dgm:t>
    </dgm:pt>
    <dgm:pt modelId="{92B80E99-7069-4C3E-A845-93D841F780C8}">
      <dgm:prSet custT="1"/>
      <dgm:spPr/>
      <dgm:t>
        <a:bodyPr anchor="t"/>
        <a:lstStyle/>
        <a:p>
          <a:r>
            <a:rPr lang="uk-UA" sz="1800" b="1" dirty="0" smtClean="0"/>
            <a:t>Опис:</a:t>
          </a:r>
          <a:r>
            <a:rPr lang="uk-UA" sz="1800" dirty="0" smtClean="0"/>
            <a:t> </a:t>
          </a:r>
        </a:p>
      </dgm:t>
    </dgm:pt>
    <dgm:pt modelId="{1248EE67-5591-4AA5-9843-07A951861375}" type="parTrans" cxnId="{E16EF990-BAE0-401E-AF8A-F63EB067D5AD}">
      <dgm:prSet/>
      <dgm:spPr/>
      <dgm:t>
        <a:bodyPr/>
        <a:lstStyle/>
        <a:p>
          <a:endParaRPr lang="uk-UA"/>
        </a:p>
      </dgm:t>
    </dgm:pt>
    <dgm:pt modelId="{947DABF4-4109-4089-96D6-6F4B1916FF13}" type="sibTrans" cxnId="{E16EF990-BAE0-401E-AF8A-F63EB067D5AD}">
      <dgm:prSet/>
      <dgm:spPr/>
      <dgm:t>
        <a:bodyPr/>
        <a:lstStyle/>
        <a:p>
          <a:endParaRPr lang="uk-UA"/>
        </a:p>
      </dgm:t>
    </dgm:pt>
    <dgm:pt modelId="{EE9A8CFD-8273-43C0-B03D-5099F73CAFC8}">
      <dgm:prSet custT="1"/>
      <dgm:spPr/>
      <dgm:t>
        <a:bodyPr/>
        <a:lstStyle/>
        <a:p>
          <a:pPr algn="l"/>
          <a:r>
            <a:rPr lang="uk-UA" sz="1800" b="1" dirty="0" smtClean="0"/>
            <a:t>Результати:</a:t>
          </a:r>
          <a:r>
            <a:rPr lang="uk-UA" sz="1800" dirty="0" smtClean="0"/>
            <a:t> </a:t>
          </a:r>
          <a:endParaRPr lang="uk-UA" sz="1800" dirty="0"/>
        </a:p>
      </dgm:t>
    </dgm:pt>
    <dgm:pt modelId="{CC923CF8-C002-4D6B-A288-A97E8B128340}" type="parTrans" cxnId="{16C278C6-A069-4D71-9B36-36004BE7175B}">
      <dgm:prSet/>
      <dgm:spPr/>
      <dgm:t>
        <a:bodyPr/>
        <a:lstStyle/>
        <a:p>
          <a:endParaRPr lang="uk-UA"/>
        </a:p>
      </dgm:t>
    </dgm:pt>
    <dgm:pt modelId="{D830ACAC-DF35-4FAD-8F88-140DB03C559F}" type="sibTrans" cxnId="{16C278C6-A069-4D71-9B36-36004BE7175B}">
      <dgm:prSet/>
      <dgm:spPr/>
      <dgm:t>
        <a:bodyPr/>
        <a:lstStyle/>
        <a:p>
          <a:endParaRPr lang="uk-UA"/>
        </a:p>
      </dgm:t>
    </dgm:pt>
    <dgm:pt modelId="{80AA0D48-A04A-46F2-8EF2-36BF833B214B}">
      <dgm:prSet custT="1"/>
      <dgm:spPr/>
      <dgm:t>
        <a:bodyPr/>
        <a:lstStyle/>
        <a:p>
          <a:pPr algn="l"/>
          <a:r>
            <a:rPr lang="uk-UA" sz="1800" dirty="0" smtClean="0"/>
            <a:t>Значне скорочення кількості бездомних.</a:t>
          </a:r>
          <a:endParaRPr lang="uk-UA" sz="1800" dirty="0"/>
        </a:p>
      </dgm:t>
    </dgm:pt>
    <dgm:pt modelId="{B7C307CD-9C90-4DC5-BF35-019164D2119F}" type="parTrans" cxnId="{8506CC98-8C79-4240-98BD-55FE3804E7AE}">
      <dgm:prSet/>
      <dgm:spPr/>
      <dgm:t>
        <a:bodyPr/>
        <a:lstStyle/>
        <a:p>
          <a:endParaRPr lang="uk-UA"/>
        </a:p>
      </dgm:t>
    </dgm:pt>
    <dgm:pt modelId="{0BE939D9-791F-4D80-949D-C5E066EA423B}" type="sibTrans" cxnId="{8506CC98-8C79-4240-98BD-55FE3804E7AE}">
      <dgm:prSet/>
      <dgm:spPr/>
      <dgm:t>
        <a:bodyPr/>
        <a:lstStyle/>
        <a:p>
          <a:endParaRPr lang="uk-UA"/>
        </a:p>
      </dgm:t>
    </dgm:pt>
    <dgm:pt modelId="{17F4A3E5-C8EB-4EAE-9D94-E215E95839E1}">
      <dgm:prSet custT="1"/>
      <dgm:spPr/>
      <dgm:t>
        <a:bodyPr/>
        <a:lstStyle/>
        <a:p>
          <a:pPr algn="l"/>
          <a:r>
            <a:rPr lang="uk-UA" sz="1800" dirty="0" smtClean="0"/>
            <a:t>Ефективність: витрати на соціальну підтримку та охорону здоров’я скоротилися, оскільки люди отримали стабільне житло</a:t>
          </a:r>
          <a:r>
            <a:rPr lang="uk-UA" sz="1400" dirty="0" smtClean="0"/>
            <a:t>.</a:t>
          </a:r>
          <a:endParaRPr lang="uk-UA" sz="1400" dirty="0"/>
        </a:p>
      </dgm:t>
    </dgm:pt>
    <dgm:pt modelId="{0A1DE9A1-E927-4CE1-AC61-1EDFDEF525DD}" type="parTrans" cxnId="{24C9B479-E234-498F-A0E5-68114F99639E}">
      <dgm:prSet/>
      <dgm:spPr/>
      <dgm:t>
        <a:bodyPr/>
        <a:lstStyle/>
        <a:p>
          <a:endParaRPr lang="uk-UA"/>
        </a:p>
      </dgm:t>
    </dgm:pt>
    <dgm:pt modelId="{0D1AD42F-1322-49B8-8A9C-616232E024B5}" type="sibTrans" cxnId="{24C9B479-E234-498F-A0E5-68114F99639E}">
      <dgm:prSet/>
      <dgm:spPr/>
      <dgm:t>
        <a:bodyPr/>
        <a:lstStyle/>
        <a:p>
          <a:endParaRPr lang="uk-UA"/>
        </a:p>
      </dgm:t>
    </dgm:pt>
    <dgm:pt modelId="{09A06673-277C-4248-8649-8EC5476C2413}">
      <dgm:prSet custT="1"/>
      <dgm:spPr/>
      <dgm:t>
        <a:bodyPr anchor="t"/>
        <a:lstStyle/>
        <a:p>
          <a:r>
            <a:rPr lang="uk-UA" sz="1800" b="1" dirty="0" err="1" smtClean="0"/>
            <a:t>Інноваційність</a:t>
          </a:r>
          <a:r>
            <a:rPr lang="uk-UA" sz="1800" b="1" dirty="0" smtClean="0"/>
            <a:t>:</a:t>
          </a:r>
          <a:r>
            <a:rPr lang="uk-UA" sz="1800" dirty="0" smtClean="0"/>
            <a:t> </a:t>
          </a:r>
        </a:p>
      </dgm:t>
    </dgm:pt>
    <dgm:pt modelId="{926E7A10-FFAD-49A6-A2E3-BA19486668E4}" type="parTrans" cxnId="{B81B30E4-3463-4B15-BD11-DDDE8EFD378E}">
      <dgm:prSet/>
      <dgm:spPr/>
      <dgm:t>
        <a:bodyPr/>
        <a:lstStyle/>
        <a:p>
          <a:endParaRPr lang="uk-UA"/>
        </a:p>
      </dgm:t>
    </dgm:pt>
    <dgm:pt modelId="{C9B50BD8-9E98-4062-AB3A-C84D3ECAD727}" type="sibTrans" cxnId="{B81B30E4-3463-4B15-BD11-DDDE8EFD378E}">
      <dgm:prSet/>
      <dgm:spPr/>
      <dgm:t>
        <a:bodyPr/>
        <a:lstStyle/>
        <a:p>
          <a:endParaRPr lang="uk-UA"/>
        </a:p>
      </dgm:t>
    </dgm:pt>
    <dgm:pt modelId="{23E64006-D198-40EE-9D99-C7482449B3ED}">
      <dgm:prSet custT="1"/>
      <dgm:spPr/>
      <dgm:t>
        <a:bodyPr anchor="t"/>
        <a:lstStyle/>
        <a:p>
          <a:r>
            <a:rPr lang="uk-UA" sz="1800" smtClean="0"/>
            <a:t>програма </a:t>
          </a:r>
          <a:r>
            <a:rPr lang="uk-UA" sz="1800" dirty="0" smtClean="0"/>
            <a:t>спрямована на вирішення проблем бездомності. </a:t>
          </a:r>
        </a:p>
        <a:p>
          <a:r>
            <a:rPr lang="uk-UA" sz="1800" dirty="0" smtClean="0"/>
            <a:t>Основний принцип – надання постійного житла без попередніх умов, таких як лікування від залежностей або працевлаштування.</a:t>
          </a:r>
          <a:endParaRPr lang="uk-UA" sz="1800" dirty="0"/>
        </a:p>
      </dgm:t>
    </dgm:pt>
    <dgm:pt modelId="{2DC00A35-B161-45A0-A436-24F8FA1F212E}" type="parTrans" cxnId="{E8302391-137A-4B8B-9FE1-9DB8AEBDF569}">
      <dgm:prSet/>
      <dgm:spPr/>
      <dgm:t>
        <a:bodyPr/>
        <a:lstStyle/>
        <a:p>
          <a:endParaRPr lang="uk-UA"/>
        </a:p>
      </dgm:t>
    </dgm:pt>
    <dgm:pt modelId="{B07F16FF-BEBA-4585-A0C7-F3A60378A81F}" type="sibTrans" cxnId="{E8302391-137A-4B8B-9FE1-9DB8AEBDF569}">
      <dgm:prSet/>
      <dgm:spPr/>
      <dgm:t>
        <a:bodyPr/>
        <a:lstStyle/>
        <a:p>
          <a:endParaRPr lang="uk-UA"/>
        </a:p>
      </dgm:t>
    </dgm:pt>
    <dgm:pt modelId="{F136FB50-4C65-4892-8DE6-1BF4A2FAE0DB}">
      <dgm:prSet custT="1"/>
      <dgm:spPr/>
      <dgm:t>
        <a:bodyPr anchor="t"/>
        <a:lstStyle/>
        <a:p>
          <a:r>
            <a:rPr lang="uk-UA" sz="1800" smtClean="0"/>
            <a:t>Відхід </a:t>
          </a:r>
          <a:r>
            <a:rPr lang="uk-UA" sz="1800" dirty="0" smtClean="0"/>
            <a:t>від традиційного підходу, де житло надавалося лише після "успішної реабілітації".</a:t>
          </a:r>
          <a:endParaRPr lang="uk-UA" sz="1800" dirty="0"/>
        </a:p>
      </dgm:t>
    </dgm:pt>
    <dgm:pt modelId="{D6B83FB2-CB14-44D3-AA9D-DFB56CDFEF9F}" type="parTrans" cxnId="{7FD9E78F-B6A7-46B4-8736-8E7B61F32502}">
      <dgm:prSet/>
      <dgm:spPr/>
      <dgm:t>
        <a:bodyPr/>
        <a:lstStyle/>
        <a:p>
          <a:endParaRPr lang="uk-UA"/>
        </a:p>
      </dgm:t>
    </dgm:pt>
    <dgm:pt modelId="{6BBE0E11-0F68-4DEB-B800-B17E4896D40A}" type="sibTrans" cxnId="{7FD9E78F-B6A7-46B4-8736-8E7B61F32502}">
      <dgm:prSet/>
      <dgm:spPr/>
      <dgm:t>
        <a:bodyPr/>
        <a:lstStyle/>
        <a:p>
          <a:endParaRPr lang="uk-UA"/>
        </a:p>
      </dgm:t>
    </dgm:pt>
    <dgm:pt modelId="{E6B1162A-BE3A-45C5-8885-CCD616F46947}" type="pres">
      <dgm:prSet presAssocID="{CA4FCB5C-F2E0-417F-B037-304918A668D4}" presName="composite" presStyleCnt="0">
        <dgm:presLayoutVars>
          <dgm:chMax val="1"/>
          <dgm:dir/>
          <dgm:resizeHandles val="exact"/>
        </dgm:presLayoutVars>
      </dgm:prSet>
      <dgm:spPr/>
    </dgm:pt>
    <dgm:pt modelId="{A2F509CA-2F96-4CAA-BB6A-717B1DBD935C}" type="pres">
      <dgm:prSet presAssocID="{ECC45B6C-8429-4B8C-A5CC-F4DC555F0061}" presName="roof" presStyleLbl="dkBgShp" presStyleIdx="0" presStyleCnt="2" custLinFactNeighborX="-14151" custLinFactNeighborY="-35239"/>
      <dgm:spPr/>
      <dgm:t>
        <a:bodyPr/>
        <a:lstStyle/>
        <a:p>
          <a:endParaRPr lang="uk-UA"/>
        </a:p>
      </dgm:t>
    </dgm:pt>
    <dgm:pt modelId="{FFF4B524-C99D-45EB-86E0-25D736B3C52C}" type="pres">
      <dgm:prSet presAssocID="{ECC45B6C-8429-4B8C-A5CC-F4DC555F0061}" presName="pillars" presStyleCnt="0"/>
      <dgm:spPr/>
    </dgm:pt>
    <dgm:pt modelId="{C438D4F3-807D-41C6-84E5-0D2C48D4EE06}" type="pres">
      <dgm:prSet presAssocID="{ECC45B6C-8429-4B8C-A5CC-F4DC555F006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29F8DA-4B6F-4F85-9BD1-0A91E74A5818}" type="pres">
      <dgm:prSet presAssocID="{EE9A8CFD-8273-43C0-B03D-5099F73CAFC8}" presName="pillarX" presStyleLbl="node1" presStyleIdx="1" presStyleCnt="3">
        <dgm:presLayoutVars>
          <dgm:bulletEnabled val="1"/>
        </dgm:presLayoutVars>
      </dgm:prSet>
      <dgm:spPr/>
    </dgm:pt>
    <dgm:pt modelId="{037C2803-6626-4EF4-96F5-944DA7AE88A1}" type="pres">
      <dgm:prSet presAssocID="{09A06673-277C-4248-8649-8EC5476C241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4436FC-059D-4388-8016-310E493120FB}" type="pres">
      <dgm:prSet presAssocID="{ECC45B6C-8429-4B8C-A5CC-F4DC555F0061}" presName="base" presStyleLbl="dkBgShp" presStyleIdx="1" presStyleCnt="2"/>
      <dgm:spPr/>
    </dgm:pt>
  </dgm:ptLst>
  <dgm:cxnLst>
    <dgm:cxn modelId="{E16EF990-BAE0-401E-AF8A-F63EB067D5AD}" srcId="{ECC45B6C-8429-4B8C-A5CC-F4DC555F0061}" destId="{92B80E99-7069-4C3E-A845-93D841F780C8}" srcOrd="0" destOrd="0" parTransId="{1248EE67-5591-4AA5-9843-07A951861375}" sibTransId="{947DABF4-4109-4089-96D6-6F4B1916FF13}"/>
    <dgm:cxn modelId="{E5DD7720-FA27-47C5-BC4B-8848D9D004C3}" type="presOf" srcId="{23E64006-D198-40EE-9D99-C7482449B3ED}" destId="{C438D4F3-807D-41C6-84E5-0D2C48D4EE06}" srcOrd="0" destOrd="1" presId="urn:microsoft.com/office/officeart/2005/8/layout/hList3"/>
    <dgm:cxn modelId="{109C7637-E981-4607-86C9-74AF83FC49F8}" srcId="{CA4FCB5C-F2E0-417F-B037-304918A668D4}" destId="{ECC45B6C-8429-4B8C-A5CC-F4DC555F0061}" srcOrd="0" destOrd="0" parTransId="{9FDF2AB8-5F4C-4EDE-962E-94921320D881}" sibTransId="{C2E4BB93-E5E1-41D6-9A7F-83A057D338C5}"/>
    <dgm:cxn modelId="{24C9B479-E234-498F-A0E5-68114F99639E}" srcId="{EE9A8CFD-8273-43C0-B03D-5099F73CAFC8}" destId="{17F4A3E5-C8EB-4EAE-9D94-E215E95839E1}" srcOrd="1" destOrd="0" parTransId="{0A1DE9A1-E927-4CE1-AC61-1EDFDEF525DD}" sibTransId="{0D1AD42F-1322-49B8-8A9C-616232E024B5}"/>
    <dgm:cxn modelId="{3E06596C-6620-4CB0-B8A7-CEBD66C85B2E}" type="presOf" srcId="{17F4A3E5-C8EB-4EAE-9D94-E215E95839E1}" destId="{0B29F8DA-4B6F-4F85-9BD1-0A91E74A5818}" srcOrd="0" destOrd="2" presId="urn:microsoft.com/office/officeart/2005/8/layout/hList3"/>
    <dgm:cxn modelId="{E8302391-137A-4B8B-9FE1-9DB8AEBDF569}" srcId="{92B80E99-7069-4C3E-A845-93D841F780C8}" destId="{23E64006-D198-40EE-9D99-C7482449B3ED}" srcOrd="0" destOrd="0" parTransId="{2DC00A35-B161-45A0-A436-24F8FA1F212E}" sibTransId="{B07F16FF-BEBA-4585-A0C7-F3A60378A81F}"/>
    <dgm:cxn modelId="{C93823BF-48CB-4949-BC8F-96D85E78F866}" type="presOf" srcId="{EE9A8CFD-8273-43C0-B03D-5099F73CAFC8}" destId="{0B29F8DA-4B6F-4F85-9BD1-0A91E74A5818}" srcOrd="0" destOrd="0" presId="urn:microsoft.com/office/officeart/2005/8/layout/hList3"/>
    <dgm:cxn modelId="{8C988A14-E5AB-40B6-B564-F880969EDC58}" type="presOf" srcId="{CA4FCB5C-F2E0-417F-B037-304918A668D4}" destId="{E6B1162A-BE3A-45C5-8885-CCD616F46947}" srcOrd="0" destOrd="0" presId="urn:microsoft.com/office/officeart/2005/8/layout/hList3"/>
    <dgm:cxn modelId="{6E4B8075-F5F7-4D33-82D6-A0931C1B23A5}" type="presOf" srcId="{09A06673-277C-4248-8649-8EC5476C2413}" destId="{037C2803-6626-4EF4-96F5-944DA7AE88A1}" srcOrd="0" destOrd="0" presId="urn:microsoft.com/office/officeart/2005/8/layout/hList3"/>
    <dgm:cxn modelId="{16C278C6-A069-4D71-9B36-36004BE7175B}" srcId="{ECC45B6C-8429-4B8C-A5CC-F4DC555F0061}" destId="{EE9A8CFD-8273-43C0-B03D-5099F73CAFC8}" srcOrd="1" destOrd="0" parTransId="{CC923CF8-C002-4D6B-A288-A97E8B128340}" sibTransId="{D830ACAC-DF35-4FAD-8F88-140DB03C559F}"/>
    <dgm:cxn modelId="{DE2D8035-65BC-4253-AAD8-7338507706F2}" type="presOf" srcId="{80AA0D48-A04A-46F2-8EF2-36BF833B214B}" destId="{0B29F8DA-4B6F-4F85-9BD1-0A91E74A5818}" srcOrd="0" destOrd="1" presId="urn:microsoft.com/office/officeart/2005/8/layout/hList3"/>
    <dgm:cxn modelId="{B81B30E4-3463-4B15-BD11-DDDE8EFD378E}" srcId="{ECC45B6C-8429-4B8C-A5CC-F4DC555F0061}" destId="{09A06673-277C-4248-8649-8EC5476C2413}" srcOrd="2" destOrd="0" parTransId="{926E7A10-FFAD-49A6-A2E3-BA19486668E4}" sibTransId="{C9B50BD8-9E98-4062-AB3A-C84D3ECAD727}"/>
    <dgm:cxn modelId="{7FD9E78F-B6A7-46B4-8736-8E7B61F32502}" srcId="{09A06673-277C-4248-8649-8EC5476C2413}" destId="{F136FB50-4C65-4892-8DE6-1BF4A2FAE0DB}" srcOrd="0" destOrd="0" parTransId="{D6B83FB2-CB14-44D3-AA9D-DFB56CDFEF9F}" sibTransId="{6BBE0E11-0F68-4DEB-B800-B17E4896D40A}"/>
    <dgm:cxn modelId="{B9730C79-2561-4E9D-BE8F-1E33FCBB93C6}" type="presOf" srcId="{F136FB50-4C65-4892-8DE6-1BF4A2FAE0DB}" destId="{037C2803-6626-4EF4-96F5-944DA7AE88A1}" srcOrd="0" destOrd="1" presId="urn:microsoft.com/office/officeart/2005/8/layout/hList3"/>
    <dgm:cxn modelId="{295821D7-5ACC-4516-9A2A-52745058B80B}" type="presOf" srcId="{92B80E99-7069-4C3E-A845-93D841F780C8}" destId="{C438D4F3-807D-41C6-84E5-0D2C48D4EE06}" srcOrd="0" destOrd="0" presId="urn:microsoft.com/office/officeart/2005/8/layout/hList3"/>
    <dgm:cxn modelId="{AA87F66A-841B-497E-B378-AEBA976F6A07}" type="presOf" srcId="{ECC45B6C-8429-4B8C-A5CC-F4DC555F0061}" destId="{A2F509CA-2F96-4CAA-BB6A-717B1DBD935C}" srcOrd="0" destOrd="0" presId="urn:microsoft.com/office/officeart/2005/8/layout/hList3"/>
    <dgm:cxn modelId="{8506CC98-8C79-4240-98BD-55FE3804E7AE}" srcId="{EE9A8CFD-8273-43C0-B03D-5099F73CAFC8}" destId="{80AA0D48-A04A-46F2-8EF2-36BF833B214B}" srcOrd="0" destOrd="0" parTransId="{B7C307CD-9C90-4DC5-BF35-019164D2119F}" sibTransId="{0BE939D9-791F-4D80-949D-C5E066EA423B}"/>
    <dgm:cxn modelId="{5891180C-2014-4F5A-80A5-C17AC02D2D65}" type="presParOf" srcId="{E6B1162A-BE3A-45C5-8885-CCD616F46947}" destId="{A2F509CA-2F96-4CAA-BB6A-717B1DBD935C}" srcOrd="0" destOrd="0" presId="urn:microsoft.com/office/officeart/2005/8/layout/hList3"/>
    <dgm:cxn modelId="{DFAAE282-AECA-4C0A-B26A-A4BA202AE90F}" type="presParOf" srcId="{E6B1162A-BE3A-45C5-8885-CCD616F46947}" destId="{FFF4B524-C99D-45EB-86E0-25D736B3C52C}" srcOrd="1" destOrd="0" presId="urn:microsoft.com/office/officeart/2005/8/layout/hList3"/>
    <dgm:cxn modelId="{9AB3D220-F6ED-47B2-9336-CB1A520571D5}" type="presParOf" srcId="{FFF4B524-C99D-45EB-86E0-25D736B3C52C}" destId="{C438D4F3-807D-41C6-84E5-0D2C48D4EE06}" srcOrd="0" destOrd="0" presId="urn:microsoft.com/office/officeart/2005/8/layout/hList3"/>
    <dgm:cxn modelId="{2A005B75-66E1-4580-8005-621B24790EB0}" type="presParOf" srcId="{FFF4B524-C99D-45EB-86E0-25D736B3C52C}" destId="{0B29F8DA-4B6F-4F85-9BD1-0A91E74A5818}" srcOrd="1" destOrd="0" presId="urn:microsoft.com/office/officeart/2005/8/layout/hList3"/>
    <dgm:cxn modelId="{BD45FFB6-5AC0-413B-AE6C-A47A3B2DA696}" type="presParOf" srcId="{FFF4B524-C99D-45EB-86E0-25D736B3C52C}" destId="{037C2803-6626-4EF4-96F5-944DA7AE88A1}" srcOrd="2" destOrd="0" presId="urn:microsoft.com/office/officeart/2005/8/layout/hList3"/>
    <dgm:cxn modelId="{7E5F1EC2-1671-4931-9D53-ABF90BCB3335}" type="presParOf" srcId="{E6B1162A-BE3A-45C5-8885-CCD616F46947}" destId="{B84436FC-059D-4388-8016-310E493120F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4FCB5C-F2E0-417F-B037-304918A668D4}" type="doc">
      <dgm:prSet loTypeId="urn:microsoft.com/office/officeart/2005/8/layout/hList3" loCatId="list" qsTypeId="urn:microsoft.com/office/officeart/2005/8/quickstyle/simple3" qsCatId="simple" csTypeId="urn:microsoft.com/office/officeart/2005/8/colors/accent3_1" csCatId="accent3" phldr="1"/>
      <dgm:spPr/>
    </dgm:pt>
    <dgm:pt modelId="{ECC45B6C-8429-4B8C-A5CC-F4DC555F0061}">
      <dgm:prSet phldrT="[Текст]" custT="1"/>
      <dgm:spPr/>
      <dgm:t>
        <a:bodyPr/>
        <a:lstStyle/>
        <a:p>
          <a:r>
            <a:rPr lang="uk-UA" sz="2800" b="1" dirty="0" smtClean="0"/>
            <a:t>США: Використання штучного інтелекту для аналізу соціальних ризиків</a:t>
          </a:r>
          <a:endParaRPr lang="uk-UA" sz="2800" dirty="0"/>
        </a:p>
      </dgm:t>
    </dgm:pt>
    <dgm:pt modelId="{9FDF2AB8-5F4C-4EDE-962E-94921320D881}" type="parTrans" cxnId="{109C7637-E981-4607-86C9-74AF83FC49F8}">
      <dgm:prSet/>
      <dgm:spPr/>
      <dgm:t>
        <a:bodyPr/>
        <a:lstStyle/>
        <a:p>
          <a:endParaRPr lang="uk-UA"/>
        </a:p>
      </dgm:t>
    </dgm:pt>
    <dgm:pt modelId="{C2E4BB93-E5E1-41D6-9A7F-83A057D338C5}" type="sibTrans" cxnId="{109C7637-E981-4607-86C9-74AF83FC49F8}">
      <dgm:prSet/>
      <dgm:spPr/>
      <dgm:t>
        <a:bodyPr/>
        <a:lstStyle/>
        <a:p>
          <a:endParaRPr lang="uk-UA"/>
        </a:p>
      </dgm:t>
    </dgm:pt>
    <dgm:pt modelId="{27C4AD7E-8A27-414B-8053-5D7DCAE28BF0}">
      <dgm:prSet/>
      <dgm:spPr/>
      <dgm:t>
        <a:bodyPr anchor="t"/>
        <a:lstStyle/>
        <a:p>
          <a:r>
            <a:rPr lang="uk-UA" b="1" dirty="0" smtClean="0"/>
            <a:t>Опис:</a:t>
          </a:r>
          <a:r>
            <a:rPr lang="uk-UA" dirty="0" smtClean="0"/>
            <a:t> </a:t>
          </a:r>
        </a:p>
      </dgm:t>
    </dgm:pt>
    <dgm:pt modelId="{D619A3A0-CCBE-4ED0-9065-46F135EF0E40}" type="parTrans" cxnId="{C8C6D52B-B5DD-41F8-ADE5-76999183B1DC}">
      <dgm:prSet/>
      <dgm:spPr/>
      <dgm:t>
        <a:bodyPr/>
        <a:lstStyle/>
        <a:p>
          <a:endParaRPr lang="uk-UA"/>
        </a:p>
      </dgm:t>
    </dgm:pt>
    <dgm:pt modelId="{42CF820D-198A-4D1A-B6E5-EF24A70CBAD2}" type="sibTrans" cxnId="{C8C6D52B-B5DD-41F8-ADE5-76999183B1DC}">
      <dgm:prSet/>
      <dgm:spPr/>
      <dgm:t>
        <a:bodyPr/>
        <a:lstStyle/>
        <a:p>
          <a:endParaRPr lang="uk-UA"/>
        </a:p>
      </dgm:t>
    </dgm:pt>
    <dgm:pt modelId="{712B1F41-7F1A-4314-9B02-B5980C3A2283}">
      <dgm:prSet custT="1"/>
      <dgm:spPr/>
      <dgm:t>
        <a:bodyPr/>
        <a:lstStyle/>
        <a:p>
          <a:pPr algn="l"/>
          <a:r>
            <a:rPr lang="uk-UA" sz="1800" b="1" dirty="0" smtClean="0"/>
            <a:t>Результати:</a:t>
          </a:r>
          <a:r>
            <a:rPr lang="uk-UA" sz="1800" dirty="0" smtClean="0"/>
            <a:t> </a:t>
          </a:r>
          <a:endParaRPr lang="uk-UA" sz="1800" dirty="0"/>
        </a:p>
      </dgm:t>
    </dgm:pt>
    <dgm:pt modelId="{37086496-45FB-481D-9619-870362587475}" type="parTrans" cxnId="{42CFF6ED-348C-417F-A004-BA3B4F7607DA}">
      <dgm:prSet/>
      <dgm:spPr/>
      <dgm:t>
        <a:bodyPr/>
        <a:lstStyle/>
        <a:p>
          <a:endParaRPr lang="uk-UA"/>
        </a:p>
      </dgm:t>
    </dgm:pt>
    <dgm:pt modelId="{4540FE79-79A7-4365-B6FE-6246CEC95E33}" type="sibTrans" cxnId="{42CFF6ED-348C-417F-A004-BA3B4F7607DA}">
      <dgm:prSet/>
      <dgm:spPr/>
      <dgm:t>
        <a:bodyPr/>
        <a:lstStyle/>
        <a:p>
          <a:endParaRPr lang="uk-UA"/>
        </a:p>
      </dgm:t>
    </dgm:pt>
    <dgm:pt modelId="{E53FD069-8023-40A2-9768-49FFB289CDB0}">
      <dgm:prSet custT="1"/>
      <dgm:spPr/>
      <dgm:t>
        <a:bodyPr/>
        <a:lstStyle/>
        <a:p>
          <a:pPr algn="l"/>
          <a:r>
            <a:rPr lang="uk-UA" sz="1800" smtClean="0"/>
            <a:t>Раннє виявлення сімей, які потребують допомоги.</a:t>
          </a:r>
          <a:endParaRPr lang="uk-UA" sz="1800"/>
        </a:p>
      </dgm:t>
    </dgm:pt>
    <dgm:pt modelId="{02C4A62E-4840-457F-8C64-6DCBE2C77129}" type="parTrans" cxnId="{11742F26-9874-493E-985F-F379AAC2E491}">
      <dgm:prSet/>
      <dgm:spPr/>
      <dgm:t>
        <a:bodyPr/>
        <a:lstStyle/>
        <a:p>
          <a:endParaRPr lang="uk-UA"/>
        </a:p>
      </dgm:t>
    </dgm:pt>
    <dgm:pt modelId="{53FCA318-B5DF-40FB-875D-B3FC0B0E5084}" type="sibTrans" cxnId="{11742F26-9874-493E-985F-F379AAC2E491}">
      <dgm:prSet/>
      <dgm:spPr/>
      <dgm:t>
        <a:bodyPr/>
        <a:lstStyle/>
        <a:p>
          <a:endParaRPr lang="uk-UA"/>
        </a:p>
      </dgm:t>
    </dgm:pt>
    <dgm:pt modelId="{1C5CF053-D906-404D-B5A7-BD86502E618C}">
      <dgm:prSet custT="1"/>
      <dgm:spPr/>
      <dgm:t>
        <a:bodyPr/>
        <a:lstStyle/>
        <a:p>
          <a:pPr algn="l"/>
          <a:r>
            <a:rPr lang="uk-UA" sz="1800" smtClean="0"/>
            <a:t>Зменшення навантаження на соціальних працівників завдяки автоматизації аналізу даних.</a:t>
          </a:r>
          <a:endParaRPr lang="uk-UA" sz="1800"/>
        </a:p>
      </dgm:t>
    </dgm:pt>
    <dgm:pt modelId="{D0826F3E-8FD0-4C05-84F3-06804F1D482D}" type="parTrans" cxnId="{57D9813E-B96F-4FDE-9EAB-A45EFFEB06E3}">
      <dgm:prSet/>
      <dgm:spPr/>
      <dgm:t>
        <a:bodyPr/>
        <a:lstStyle/>
        <a:p>
          <a:endParaRPr lang="uk-UA"/>
        </a:p>
      </dgm:t>
    </dgm:pt>
    <dgm:pt modelId="{517712F1-6BA0-4590-A8D6-D0D15DC3FAA3}" type="sibTrans" cxnId="{57D9813E-B96F-4FDE-9EAB-A45EFFEB06E3}">
      <dgm:prSet/>
      <dgm:spPr/>
      <dgm:t>
        <a:bodyPr/>
        <a:lstStyle/>
        <a:p>
          <a:endParaRPr lang="uk-UA"/>
        </a:p>
      </dgm:t>
    </dgm:pt>
    <dgm:pt modelId="{A13262FC-DE8B-431E-8571-5F36FF1DF7CB}">
      <dgm:prSet/>
      <dgm:spPr/>
      <dgm:t>
        <a:bodyPr anchor="t"/>
        <a:lstStyle/>
        <a:p>
          <a:r>
            <a:rPr lang="uk-UA" b="1" dirty="0" err="1" smtClean="0"/>
            <a:t>Інноваційність</a:t>
          </a:r>
          <a:r>
            <a:rPr lang="uk-UA" b="1" dirty="0" smtClean="0"/>
            <a:t>:</a:t>
          </a:r>
          <a:endParaRPr lang="uk-UA" dirty="0"/>
        </a:p>
      </dgm:t>
    </dgm:pt>
    <dgm:pt modelId="{95D1ABCB-9A49-40B7-8CD0-8A4BAFE73989}" type="parTrans" cxnId="{EDE3A046-588D-449A-8B85-FDED8056211A}">
      <dgm:prSet/>
      <dgm:spPr/>
      <dgm:t>
        <a:bodyPr/>
        <a:lstStyle/>
        <a:p>
          <a:endParaRPr lang="uk-UA"/>
        </a:p>
      </dgm:t>
    </dgm:pt>
    <dgm:pt modelId="{B8704A7B-B561-4D38-88D3-4D9E7E8E6409}" type="sibTrans" cxnId="{EDE3A046-588D-449A-8B85-FDED8056211A}">
      <dgm:prSet/>
      <dgm:spPr/>
      <dgm:t>
        <a:bodyPr/>
        <a:lstStyle/>
        <a:p>
          <a:endParaRPr lang="uk-UA"/>
        </a:p>
      </dgm:t>
    </dgm:pt>
    <dgm:pt modelId="{DD07A34A-8053-40C6-BF8B-0CE6B7CE65D2}">
      <dgm:prSet/>
      <dgm:spPr/>
      <dgm:t>
        <a:bodyPr anchor="t"/>
        <a:lstStyle/>
        <a:p>
          <a:r>
            <a:rPr lang="uk-UA" smtClean="0"/>
            <a:t>У </a:t>
          </a:r>
          <a:r>
            <a:rPr lang="uk-UA" dirty="0" smtClean="0"/>
            <a:t>деяких штатах впроваджуються системи на базі штучного інтелекту (AI), які аналізують дані про сім’ї та визначають ризики жорстокого поводження з дітьми.</a:t>
          </a:r>
          <a:endParaRPr lang="uk-UA" dirty="0"/>
        </a:p>
      </dgm:t>
    </dgm:pt>
    <dgm:pt modelId="{3F8AA671-C11D-4117-AA0B-098CEEE5E261}" type="parTrans" cxnId="{0B25D67B-1872-4F30-9C30-18599402A2D3}">
      <dgm:prSet/>
      <dgm:spPr/>
      <dgm:t>
        <a:bodyPr/>
        <a:lstStyle/>
        <a:p>
          <a:endParaRPr lang="uk-UA"/>
        </a:p>
      </dgm:t>
    </dgm:pt>
    <dgm:pt modelId="{284FECCB-03B4-4DA6-B48B-6CC6522268F9}" type="sibTrans" cxnId="{0B25D67B-1872-4F30-9C30-18599402A2D3}">
      <dgm:prSet/>
      <dgm:spPr/>
      <dgm:t>
        <a:bodyPr/>
        <a:lstStyle/>
        <a:p>
          <a:endParaRPr lang="uk-UA"/>
        </a:p>
      </dgm:t>
    </dgm:pt>
    <dgm:pt modelId="{3EF2068F-D921-4374-8968-5C4649089B46}">
      <dgm:prSet/>
      <dgm:spPr/>
      <dgm:t>
        <a:bodyPr anchor="t"/>
        <a:lstStyle/>
        <a:p>
          <a:r>
            <a:rPr lang="uk-UA" smtClean="0"/>
            <a:t>Поєднання </a:t>
          </a:r>
          <a:r>
            <a:rPr lang="uk-UA" dirty="0" smtClean="0"/>
            <a:t>технологій великих даних і соціальної роботи для прогнозування потенційних проблем.</a:t>
          </a:r>
          <a:endParaRPr lang="uk-UA" dirty="0"/>
        </a:p>
      </dgm:t>
    </dgm:pt>
    <dgm:pt modelId="{693BC355-F044-4582-B818-14D9A29C8C38}" type="parTrans" cxnId="{F30B816E-3880-4109-BE50-0CA8042C7563}">
      <dgm:prSet/>
      <dgm:spPr/>
      <dgm:t>
        <a:bodyPr/>
        <a:lstStyle/>
        <a:p>
          <a:endParaRPr lang="uk-UA"/>
        </a:p>
      </dgm:t>
    </dgm:pt>
    <dgm:pt modelId="{C7B5AEF1-75A9-4678-8EC8-E43EB56AABD3}" type="sibTrans" cxnId="{F30B816E-3880-4109-BE50-0CA8042C7563}">
      <dgm:prSet/>
      <dgm:spPr/>
      <dgm:t>
        <a:bodyPr/>
        <a:lstStyle/>
        <a:p>
          <a:endParaRPr lang="uk-UA"/>
        </a:p>
      </dgm:t>
    </dgm:pt>
    <dgm:pt modelId="{E6B1162A-BE3A-45C5-8885-CCD616F46947}" type="pres">
      <dgm:prSet presAssocID="{CA4FCB5C-F2E0-417F-B037-304918A668D4}" presName="composite" presStyleCnt="0">
        <dgm:presLayoutVars>
          <dgm:chMax val="1"/>
          <dgm:dir/>
          <dgm:resizeHandles val="exact"/>
        </dgm:presLayoutVars>
      </dgm:prSet>
      <dgm:spPr/>
    </dgm:pt>
    <dgm:pt modelId="{A2F509CA-2F96-4CAA-BB6A-717B1DBD935C}" type="pres">
      <dgm:prSet presAssocID="{ECC45B6C-8429-4B8C-A5CC-F4DC555F0061}" presName="roof" presStyleLbl="dkBgShp" presStyleIdx="0" presStyleCnt="2" custLinFactNeighborX="-14151" custLinFactNeighborY="-35239"/>
      <dgm:spPr/>
      <dgm:t>
        <a:bodyPr/>
        <a:lstStyle/>
        <a:p>
          <a:endParaRPr lang="uk-UA"/>
        </a:p>
      </dgm:t>
    </dgm:pt>
    <dgm:pt modelId="{FFF4B524-C99D-45EB-86E0-25D736B3C52C}" type="pres">
      <dgm:prSet presAssocID="{ECC45B6C-8429-4B8C-A5CC-F4DC555F0061}" presName="pillars" presStyleCnt="0"/>
      <dgm:spPr/>
    </dgm:pt>
    <dgm:pt modelId="{C438D4F3-807D-41C6-84E5-0D2C48D4EE06}" type="pres">
      <dgm:prSet presAssocID="{ECC45B6C-8429-4B8C-A5CC-F4DC555F006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A634AF-EBE7-469F-984C-B0124CF8655B}" type="pres">
      <dgm:prSet presAssocID="{712B1F41-7F1A-4314-9B02-B5980C3A2283}" presName="pillarX" presStyleLbl="node1" presStyleIdx="1" presStyleCnt="3">
        <dgm:presLayoutVars>
          <dgm:bulletEnabled val="1"/>
        </dgm:presLayoutVars>
      </dgm:prSet>
      <dgm:spPr/>
    </dgm:pt>
    <dgm:pt modelId="{8471543D-A4CE-4E66-BB73-D0E9478EBD81}" type="pres">
      <dgm:prSet presAssocID="{A13262FC-DE8B-431E-8571-5F36FF1DF7C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4436FC-059D-4388-8016-310E493120FB}" type="pres">
      <dgm:prSet presAssocID="{ECC45B6C-8429-4B8C-A5CC-F4DC555F0061}" presName="base" presStyleLbl="dkBgShp" presStyleIdx="1" presStyleCnt="2"/>
      <dgm:spPr/>
    </dgm:pt>
  </dgm:ptLst>
  <dgm:cxnLst>
    <dgm:cxn modelId="{11742F26-9874-493E-985F-F379AAC2E491}" srcId="{712B1F41-7F1A-4314-9B02-B5980C3A2283}" destId="{E53FD069-8023-40A2-9768-49FFB289CDB0}" srcOrd="0" destOrd="0" parTransId="{02C4A62E-4840-457F-8C64-6DCBE2C77129}" sibTransId="{53FCA318-B5DF-40FB-875D-B3FC0B0E5084}"/>
    <dgm:cxn modelId="{EDE3A046-588D-449A-8B85-FDED8056211A}" srcId="{ECC45B6C-8429-4B8C-A5CC-F4DC555F0061}" destId="{A13262FC-DE8B-431E-8571-5F36FF1DF7CB}" srcOrd="2" destOrd="0" parTransId="{95D1ABCB-9A49-40B7-8CD0-8A4BAFE73989}" sibTransId="{B8704A7B-B561-4D38-88D3-4D9E7E8E6409}"/>
    <dgm:cxn modelId="{0B25D67B-1872-4F30-9C30-18599402A2D3}" srcId="{27C4AD7E-8A27-414B-8053-5D7DCAE28BF0}" destId="{DD07A34A-8053-40C6-BF8B-0CE6B7CE65D2}" srcOrd="0" destOrd="0" parTransId="{3F8AA671-C11D-4117-AA0B-098CEEE5E261}" sibTransId="{284FECCB-03B4-4DA6-B48B-6CC6522268F9}"/>
    <dgm:cxn modelId="{42CFF6ED-348C-417F-A004-BA3B4F7607DA}" srcId="{ECC45B6C-8429-4B8C-A5CC-F4DC555F0061}" destId="{712B1F41-7F1A-4314-9B02-B5980C3A2283}" srcOrd="1" destOrd="0" parTransId="{37086496-45FB-481D-9619-870362587475}" sibTransId="{4540FE79-79A7-4365-B6FE-6246CEC95E33}"/>
    <dgm:cxn modelId="{57D9813E-B96F-4FDE-9EAB-A45EFFEB06E3}" srcId="{712B1F41-7F1A-4314-9B02-B5980C3A2283}" destId="{1C5CF053-D906-404D-B5A7-BD86502E618C}" srcOrd="1" destOrd="0" parTransId="{D0826F3E-8FD0-4C05-84F3-06804F1D482D}" sibTransId="{517712F1-6BA0-4590-A8D6-D0D15DC3FAA3}"/>
    <dgm:cxn modelId="{C8C6D52B-B5DD-41F8-ADE5-76999183B1DC}" srcId="{ECC45B6C-8429-4B8C-A5CC-F4DC555F0061}" destId="{27C4AD7E-8A27-414B-8053-5D7DCAE28BF0}" srcOrd="0" destOrd="0" parTransId="{D619A3A0-CCBE-4ED0-9065-46F135EF0E40}" sibTransId="{42CF820D-198A-4D1A-B6E5-EF24A70CBAD2}"/>
    <dgm:cxn modelId="{109C7637-E981-4607-86C9-74AF83FC49F8}" srcId="{CA4FCB5C-F2E0-417F-B037-304918A668D4}" destId="{ECC45B6C-8429-4B8C-A5CC-F4DC555F0061}" srcOrd="0" destOrd="0" parTransId="{9FDF2AB8-5F4C-4EDE-962E-94921320D881}" sibTransId="{C2E4BB93-E5E1-41D6-9A7F-83A057D338C5}"/>
    <dgm:cxn modelId="{D2AED6B2-94D0-4DDA-A7C9-42A7353D8DE2}" type="presOf" srcId="{27C4AD7E-8A27-414B-8053-5D7DCAE28BF0}" destId="{C438D4F3-807D-41C6-84E5-0D2C48D4EE06}" srcOrd="0" destOrd="0" presId="urn:microsoft.com/office/officeart/2005/8/layout/hList3"/>
    <dgm:cxn modelId="{6DBADF7B-2248-4285-B318-4A1EAC0EACDC}" type="presOf" srcId="{CA4FCB5C-F2E0-417F-B037-304918A668D4}" destId="{E6B1162A-BE3A-45C5-8885-CCD616F46947}" srcOrd="0" destOrd="0" presId="urn:microsoft.com/office/officeart/2005/8/layout/hList3"/>
    <dgm:cxn modelId="{F5928AC3-3152-4841-B201-6563516EED30}" type="presOf" srcId="{712B1F41-7F1A-4314-9B02-B5980C3A2283}" destId="{7EA634AF-EBE7-469F-984C-B0124CF8655B}" srcOrd="0" destOrd="0" presId="urn:microsoft.com/office/officeart/2005/8/layout/hList3"/>
    <dgm:cxn modelId="{53DAC6F4-7FE3-4337-8B9F-0CD2F1A61515}" type="presOf" srcId="{DD07A34A-8053-40C6-BF8B-0CE6B7CE65D2}" destId="{C438D4F3-807D-41C6-84E5-0D2C48D4EE06}" srcOrd="0" destOrd="1" presId="urn:microsoft.com/office/officeart/2005/8/layout/hList3"/>
    <dgm:cxn modelId="{528B27F6-CAB9-4A83-9529-5DD6906C25D7}" type="presOf" srcId="{E53FD069-8023-40A2-9768-49FFB289CDB0}" destId="{7EA634AF-EBE7-469F-984C-B0124CF8655B}" srcOrd="0" destOrd="1" presId="urn:microsoft.com/office/officeart/2005/8/layout/hList3"/>
    <dgm:cxn modelId="{F30B816E-3880-4109-BE50-0CA8042C7563}" srcId="{A13262FC-DE8B-431E-8571-5F36FF1DF7CB}" destId="{3EF2068F-D921-4374-8968-5C4649089B46}" srcOrd="0" destOrd="0" parTransId="{693BC355-F044-4582-B818-14D9A29C8C38}" sibTransId="{C7B5AEF1-75A9-4678-8EC8-E43EB56AABD3}"/>
    <dgm:cxn modelId="{5ADB5A6F-7620-4859-9FC8-9A2C4832FD10}" type="presOf" srcId="{3EF2068F-D921-4374-8968-5C4649089B46}" destId="{8471543D-A4CE-4E66-BB73-D0E9478EBD81}" srcOrd="0" destOrd="1" presId="urn:microsoft.com/office/officeart/2005/8/layout/hList3"/>
    <dgm:cxn modelId="{B45D785C-73C0-4A0E-9771-3282F5D657DB}" type="presOf" srcId="{1C5CF053-D906-404D-B5A7-BD86502E618C}" destId="{7EA634AF-EBE7-469F-984C-B0124CF8655B}" srcOrd="0" destOrd="2" presId="urn:microsoft.com/office/officeart/2005/8/layout/hList3"/>
    <dgm:cxn modelId="{EB3DE3B4-86FB-4468-82C0-BD1F885D5677}" type="presOf" srcId="{A13262FC-DE8B-431E-8571-5F36FF1DF7CB}" destId="{8471543D-A4CE-4E66-BB73-D0E9478EBD81}" srcOrd="0" destOrd="0" presId="urn:microsoft.com/office/officeart/2005/8/layout/hList3"/>
    <dgm:cxn modelId="{417E41EE-B0C9-4FAE-971F-858AF69EDC3F}" type="presOf" srcId="{ECC45B6C-8429-4B8C-A5CC-F4DC555F0061}" destId="{A2F509CA-2F96-4CAA-BB6A-717B1DBD935C}" srcOrd="0" destOrd="0" presId="urn:microsoft.com/office/officeart/2005/8/layout/hList3"/>
    <dgm:cxn modelId="{783585E6-7B84-494B-8D09-3DDA195D3A16}" type="presParOf" srcId="{E6B1162A-BE3A-45C5-8885-CCD616F46947}" destId="{A2F509CA-2F96-4CAA-BB6A-717B1DBD935C}" srcOrd="0" destOrd="0" presId="urn:microsoft.com/office/officeart/2005/8/layout/hList3"/>
    <dgm:cxn modelId="{2F1186B7-F282-432B-8E79-A25DF7F2E8AB}" type="presParOf" srcId="{E6B1162A-BE3A-45C5-8885-CCD616F46947}" destId="{FFF4B524-C99D-45EB-86E0-25D736B3C52C}" srcOrd="1" destOrd="0" presId="urn:microsoft.com/office/officeart/2005/8/layout/hList3"/>
    <dgm:cxn modelId="{C1A55004-B77D-4211-B582-102B17355AF8}" type="presParOf" srcId="{FFF4B524-C99D-45EB-86E0-25D736B3C52C}" destId="{C438D4F3-807D-41C6-84E5-0D2C48D4EE06}" srcOrd="0" destOrd="0" presId="urn:microsoft.com/office/officeart/2005/8/layout/hList3"/>
    <dgm:cxn modelId="{7AB61CC5-397F-4E1D-BE32-8A9B22054DBC}" type="presParOf" srcId="{FFF4B524-C99D-45EB-86E0-25D736B3C52C}" destId="{7EA634AF-EBE7-469F-984C-B0124CF8655B}" srcOrd="1" destOrd="0" presId="urn:microsoft.com/office/officeart/2005/8/layout/hList3"/>
    <dgm:cxn modelId="{16446635-5515-4099-A2A4-6FADA6620080}" type="presParOf" srcId="{FFF4B524-C99D-45EB-86E0-25D736B3C52C}" destId="{8471543D-A4CE-4E66-BB73-D0E9478EBD81}" srcOrd="2" destOrd="0" presId="urn:microsoft.com/office/officeart/2005/8/layout/hList3"/>
    <dgm:cxn modelId="{62A519E4-B5C0-4227-A994-C1C863E70CBA}" type="presParOf" srcId="{E6B1162A-BE3A-45C5-8885-CCD616F46947}" destId="{B84436FC-059D-4388-8016-310E493120F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4FCB5C-F2E0-417F-B037-304918A668D4}" type="doc">
      <dgm:prSet loTypeId="urn:microsoft.com/office/officeart/2005/8/layout/hList3" loCatId="list" qsTypeId="urn:microsoft.com/office/officeart/2005/8/quickstyle/simple3" qsCatId="simple" csTypeId="urn:microsoft.com/office/officeart/2005/8/colors/accent4_1" csCatId="accent4" phldr="1"/>
      <dgm:spPr/>
    </dgm:pt>
    <dgm:pt modelId="{ECC45B6C-8429-4B8C-A5CC-F4DC555F0061}">
      <dgm:prSet phldrT="[Текст]" custT="1"/>
      <dgm:spPr/>
      <dgm:t>
        <a:bodyPr/>
        <a:lstStyle/>
        <a:p>
          <a:r>
            <a:rPr lang="uk-UA" sz="2800" b="1" dirty="0" smtClean="0"/>
            <a:t>Великобританія: Соціальні супермаркети (</a:t>
          </a:r>
          <a:r>
            <a:rPr lang="uk-UA" sz="2800" b="1" dirty="0" err="1" smtClean="0"/>
            <a:t>Social</a:t>
          </a:r>
          <a:r>
            <a:rPr lang="uk-UA" sz="2800" b="1" dirty="0" smtClean="0"/>
            <a:t> </a:t>
          </a:r>
          <a:r>
            <a:rPr lang="uk-UA" sz="2800" b="1" dirty="0" err="1" smtClean="0"/>
            <a:t>Supermarkets</a:t>
          </a:r>
          <a:r>
            <a:rPr lang="uk-UA" sz="2800" b="1" dirty="0" smtClean="0"/>
            <a:t>)</a:t>
          </a:r>
          <a:endParaRPr lang="uk-UA" sz="2800" dirty="0"/>
        </a:p>
      </dgm:t>
    </dgm:pt>
    <dgm:pt modelId="{9FDF2AB8-5F4C-4EDE-962E-94921320D881}" type="parTrans" cxnId="{109C7637-E981-4607-86C9-74AF83FC49F8}">
      <dgm:prSet/>
      <dgm:spPr/>
      <dgm:t>
        <a:bodyPr/>
        <a:lstStyle/>
        <a:p>
          <a:endParaRPr lang="uk-UA"/>
        </a:p>
      </dgm:t>
    </dgm:pt>
    <dgm:pt modelId="{C2E4BB93-E5E1-41D6-9A7F-83A057D338C5}" type="sibTrans" cxnId="{109C7637-E981-4607-86C9-74AF83FC49F8}">
      <dgm:prSet/>
      <dgm:spPr/>
      <dgm:t>
        <a:bodyPr/>
        <a:lstStyle/>
        <a:p>
          <a:endParaRPr lang="uk-UA"/>
        </a:p>
      </dgm:t>
    </dgm:pt>
    <dgm:pt modelId="{B6B782DE-5395-4F12-AB63-391B21A4D69F}">
      <dgm:prSet custT="1"/>
      <dgm:spPr/>
      <dgm:t>
        <a:bodyPr/>
        <a:lstStyle/>
        <a:p>
          <a:r>
            <a:rPr lang="uk-UA" sz="1800" b="1" dirty="0" smtClean="0"/>
            <a:t>Опис:</a:t>
          </a:r>
          <a:r>
            <a:rPr lang="uk-UA" sz="1800" dirty="0" smtClean="0"/>
            <a:t> </a:t>
          </a:r>
        </a:p>
      </dgm:t>
    </dgm:pt>
    <dgm:pt modelId="{D0050E8B-84DD-4232-9DDA-E7C78D426E8F}" type="parTrans" cxnId="{F1EA100F-4074-4FD2-8A61-80C0CCB8B021}">
      <dgm:prSet/>
      <dgm:spPr/>
      <dgm:t>
        <a:bodyPr/>
        <a:lstStyle/>
        <a:p>
          <a:endParaRPr lang="uk-UA"/>
        </a:p>
      </dgm:t>
    </dgm:pt>
    <dgm:pt modelId="{BCFDD809-800E-4A66-B61A-F8544751F2BF}" type="sibTrans" cxnId="{F1EA100F-4074-4FD2-8A61-80C0CCB8B021}">
      <dgm:prSet/>
      <dgm:spPr/>
      <dgm:t>
        <a:bodyPr/>
        <a:lstStyle/>
        <a:p>
          <a:endParaRPr lang="uk-UA"/>
        </a:p>
      </dgm:t>
    </dgm:pt>
    <dgm:pt modelId="{0492AA9C-6069-4722-9954-1E359094B592}">
      <dgm:prSet custT="1"/>
      <dgm:spPr/>
      <dgm:t>
        <a:bodyPr/>
        <a:lstStyle/>
        <a:p>
          <a:pPr algn="l"/>
          <a:r>
            <a:rPr lang="uk-UA" sz="1800" b="1" dirty="0" smtClean="0"/>
            <a:t>Результати:</a:t>
          </a:r>
          <a:r>
            <a:rPr lang="uk-UA" sz="1800" dirty="0" smtClean="0"/>
            <a:t> </a:t>
          </a:r>
          <a:endParaRPr lang="uk-UA" sz="1800" dirty="0"/>
        </a:p>
      </dgm:t>
    </dgm:pt>
    <dgm:pt modelId="{1C19B784-7EE0-411A-957C-BA43D6FA87F3}" type="parTrans" cxnId="{450B43B5-2D49-4374-85C5-D8419FC14E20}">
      <dgm:prSet/>
      <dgm:spPr/>
      <dgm:t>
        <a:bodyPr/>
        <a:lstStyle/>
        <a:p>
          <a:endParaRPr lang="uk-UA"/>
        </a:p>
      </dgm:t>
    </dgm:pt>
    <dgm:pt modelId="{32AB5F07-B533-41A8-9500-1471D68AF288}" type="sibTrans" cxnId="{450B43B5-2D49-4374-85C5-D8419FC14E20}">
      <dgm:prSet/>
      <dgm:spPr/>
      <dgm:t>
        <a:bodyPr/>
        <a:lstStyle/>
        <a:p>
          <a:endParaRPr lang="uk-UA"/>
        </a:p>
      </dgm:t>
    </dgm:pt>
    <dgm:pt modelId="{37EC358A-487B-41D1-8CCF-46A9E70250C4}">
      <dgm:prSet custT="1"/>
      <dgm:spPr/>
      <dgm:t>
        <a:bodyPr/>
        <a:lstStyle/>
        <a:p>
          <a:pPr algn="l"/>
          <a:r>
            <a:rPr lang="uk-UA" sz="1800" dirty="0" smtClean="0"/>
            <a:t>Скорочення продовольчих відходів.</a:t>
          </a:r>
          <a:endParaRPr lang="uk-UA" sz="1800" dirty="0"/>
        </a:p>
      </dgm:t>
    </dgm:pt>
    <dgm:pt modelId="{7E6BA977-62BC-4141-86D3-AAE94ED62781}" type="parTrans" cxnId="{9EF138EA-8B07-4251-974F-93E75A708167}">
      <dgm:prSet/>
      <dgm:spPr/>
      <dgm:t>
        <a:bodyPr/>
        <a:lstStyle/>
        <a:p>
          <a:endParaRPr lang="uk-UA"/>
        </a:p>
      </dgm:t>
    </dgm:pt>
    <dgm:pt modelId="{85029C7B-AC34-46BC-BA41-91ADB7152235}" type="sibTrans" cxnId="{9EF138EA-8B07-4251-974F-93E75A708167}">
      <dgm:prSet/>
      <dgm:spPr/>
      <dgm:t>
        <a:bodyPr/>
        <a:lstStyle/>
        <a:p>
          <a:endParaRPr lang="uk-UA"/>
        </a:p>
      </dgm:t>
    </dgm:pt>
    <dgm:pt modelId="{BFCF1628-FB95-4F2B-99C8-A73391D07C13}">
      <dgm:prSet custT="1"/>
      <dgm:spPr/>
      <dgm:t>
        <a:bodyPr/>
        <a:lstStyle/>
        <a:p>
          <a:pPr algn="l"/>
          <a:r>
            <a:rPr lang="uk-UA" sz="1800" dirty="0" smtClean="0"/>
            <a:t>Забезпечення доступу до дешевих продуктів харчування для людей із низьким доходом.</a:t>
          </a:r>
          <a:endParaRPr lang="uk-UA" sz="1800" dirty="0"/>
        </a:p>
      </dgm:t>
    </dgm:pt>
    <dgm:pt modelId="{F9688109-6C55-41F1-8FCD-74286BB97A61}" type="parTrans" cxnId="{DE1495E4-9CEE-45DE-B281-E5E0EBCD86A3}">
      <dgm:prSet/>
      <dgm:spPr/>
      <dgm:t>
        <a:bodyPr/>
        <a:lstStyle/>
        <a:p>
          <a:endParaRPr lang="uk-UA"/>
        </a:p>
      </dgm:t>
    </dgm:pt>
    <dgm:pt modelId="{9E899C81-E51E-47EA-82D5-C5F021088D00}" type="sibTrans" cxnId="{DE1495E4-9CEE-45DE-B281-E5E0EBCD86A3}">
      <dgm:prSet/>
      <dgm:spPr/>
      <dgm:t>
        <a:bodyPr/>
        <a:lstStyle/>
        <a:p>
          <a:endParaRPr lang="uk-UA"/>
        </a:p>
      </dgm:t>
    </dgm:pt>
    <dgm:pt modelId="{7E509BA3-012F-42AB-9A96-107BA6A7EC55}">
      <dgm:prSet custT="1"/>
      <dgm:spPr/>
      <dgm:t>
        <a:bodyPr anchor="t"/>
        <a:lstStyle/>
        <a:p>
          <a:r>
            <a:rPr lang="uk-UA" sz="2000" b="1" dirty="0" err="1" smtClean="0"/>
            <a:t>Інноваційність</a:t>
          </a:r>
          <a:r>
            <a:rPr lang="uk-UA" sz="2000" b="1" dirty="0" smtClean="0"/>
            <a:t>:</a:t>
          </a:r>
          <a:endParaRPr lang="uk-UA" sz="2000" dirty="0"/>
        </a:p>
      </dgm:t>
    </dgm:pt>
    <dgm:pt modelId="{2845CEFF-D0E8-48A9-90B2-371263B2BC22}" type="parTrans" cxnId="{9B611060-A1B3-4FDC-9C1A-826320AD2E68}">
      <dgm:prSet/>
      <dgm:spPr/>
      <dgm:t>
        <a:bodyPr/>
        <a:lstStyle/>
        <a:p>
          <a:endParaRPr lang="uk-UA"/>
        </a:p>
      </dgm:t>
    </dgm:pt>
    <dgm:pt modelId="{B539CBC7-6040-4ECA-907E-659CDB54EF19}" type="sibTrans" cxnId="{9B611060-A1B3-4FDC-9C1A-826320AD2E68}">
      <dgm:prSet/>
      <dgm:spPr/>
      <dgm:t>
        <a:bodyPr/>
        <a:lstStyle/>
        <a:p>
          <a:endParaRPr lang="uk-UA"/>
        </a:p>
      </dgm:t>
    </dgm:pt>
    <dgm:pt modelId="{9BA2436C-EC91-4626-9CAC-696C1DF554E4}">
      <dgm:prSet custT="1"/>
      <dgm:spPr/>
      <dgm:t>
        <a:bodyPr/>
        <a:lstStyle/>
        <a:p>
          <a:r>
            <a:rPr lang="uk-UA" sz="1800" smtClean="0"/>
            <a:t>Це </a:t>
          </a:r>
          <a:r>
            <a:rPr lang="uk-UA" sz="1800" dirty="0" smtClean="0"/>
            <a:t>магазини, де малозабезпечені сім’ї можуть купувати продукти за зниженою ціною. Продукти – це залишки великих супермаркетів, які не були продані через наближення терміну придатності.</a:t>
          </a:r>
          <a:endParaRPr lang="uk-UA" sz="1800" dirty="0"/>
        </a:p>
      </dgm:t>
    </dgm:pt>
    <dgm:pt modelId="{B22824CD-E53E-44AB-9192-256B43C8ACAB}" type="parTrans" cxnId="{EB4D61A6-F1E2-4750-904B-E2C1115E1814}">
      <dgm:prSet/>
      <dgm:spPr/>
      <dgm:t>
        <a:bodyPr/>
        <a:lstStyle/>
        <a:p>
          <a:endParaRPr lang="uk-UA"/>
        </a:p>
      </dgm:t>
    </dgm:pt>
    <dgm:pt modelId="{6F494F3F-A16C-4714-A695-CFC8CFF5C648}" type="sibTrans" cxnId="{EB4D61A6-F1E2-4750-904B-E2C1115E1814}">
      <dgm:prSet/>
      <dgm:spPr/>
      <dgm:t>
        <a:bodyPr/>
        <a:lstStyle/>
        <a:p>
          <a:endParaRPr lang="uk-UA"/>
        </a:p>
      </dgm:t>
    </dgm:pt>
    <dgm:pt modelId="{FF3F69A5-8753-48B8-83D6-5DC5A41110AA}">
      <dgm:prSet custT="1"/>
      <dgm:spPr/>
      <dgm:t>
        <a:bodyPr anchor="t"/>
        <a:lstStyle/>
        <a:p>
          <a:r>
            <a:rPr lang="uk-UA" sz="2000" smtClean="0"/>
            <a:t>Комбінування </a:t>
          </a:r>
          <a:r>
            <a:rPr lang="uk-UA" sz="2000" dirty="0" smtClean="0"/>
            <a:t>соціальної підтримки з екологічною ініціативою.</a:t>
          </a:r>
          <a:endParaRPr lang="uk-UA" sz="2000" dirty="0"/>
        </a:p>
      </dgm:t>
    </dgm:pt>
    <dgm:pt modelId="{1DAFAF29-1A06-4FD9-9416-6FC9F6B6A435}" type="parTrans" cxnId="{56291BF2-E0B1-4B86-996F-17356054B1EE}">
      <dgm:prSet/>
      <dgm:spPr/>
      <dgm:t>
        <a:bodyPr/>
        <a:lstStyle/>
        <a:p>
          <a:endParaRPr lang="uk-UA"/>
        </a:p>
      </dgm:t>
    </dgm:pt>
    <dgm:pt modelId="{F9A133E3-AA1D-4E51-A44F-54FFB41BD8CE}" type="sibTrans" cxnId="{56291BF2-E0B1-4B86-996F-17356054B1EE}">
      <dgm:prSet/>
      <dgm:spPr/>
      <dgm:t>
        <a:bodyPr/>
        <a:lstStyle/>
        <a:p>
          <a:endParaRPr lang="uk-UA"/>
        </a:p>
      </dgm:t>
    </dgm:pt>
    <dgm:pt modelId="{E6B1162A-BE3A-45C5-8885-CCD616F46947}" type="pres">
      <dgm:prSet presAssocID="{CA4FCB5C-F2E0-417F-B037-304918A668D4}" presName="composite" presStyleCnt="0">
        <dgm:presLayoutVars>
          <dgm:chMax val="1"/>
          <dgm:dir/>
          <dgm:resizeHandles val="exact"/>
        </dgm:presLayoutVars>
      </dgm:prSet>
      <dgm:spPr/>
    </dgm:pt>
    <dgm:pt modelId="{A2F509CA-2F96-4CAA-BB6A-717B1DBD935C}" type="pres">
      <dgm:prSet presAssocID="{ECC45B6C-8429-4B8C-A5CC-F4DC555F0061}" presName="roof" presStyleLbl="dkBgShp" presStyleIdx="0" presStyleCnt="2" custLinFactNeighborX="-14151" custLinFactNeighborY="-35239"/>
      <dgm:spPr/>
      <dgm:t>
        <a:bodyPr/>
        <a:lstStyle/>
        <a:p>
          <a:endParaRPr lang="uk-UA"/>
        </a:p>
      </dgm:t>
    </dgm:pt>
    <dgm:pt modelId="{FFF4B524-C99D-45EB-86E0-25D736B3C52C}" type="pres">
      <dgm:prSet presAssocID="{ECC45B6C-8429-4B8C-A5CC-F4DC555F0061}" presName="pillars" presStyleCnt="0"/>
      <dgm:spPr/>
    </dgm:pt>
    <dgm:pt modelId="{C438D4F3-807D-41C6-84E5-0D2C48D4EE06}" type="pres">
      <dgm:prSet presAssocID="{ECC45B6C-8429-4B8C-A5CC-F4DC555F006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B9F8A3-DE89-4103-B348-026E6FEEC930}" type="pres">
      <dgm:prSet presAssocID="{0492AA9C-6069-4722-9954-1E359094B592}" presName="pillarX" presStyleLbl="node1" presStyleIdx="1" presStyleCnt="3">
        <dgm:presLayoutVars>
          <dgm:bulletEnabled val="1"/>
        </dgm:presLayoutVars>
      </dgm:prSet>
      <dgm:spPr/>
    </dgm:pt>
    <dgm:pt modelId="{E1842E65-398C-4C24-BB13-30AD74D76780}" type="pres">
      <dgm:prSet presAssocID="{7E509BA3-012F-42AB-9A96-107BA6A7EC55}" presName="pillarX" presStyleLbl="node1" presStyleIdx="2" presStyleCnt="3" custLinFactNeighborX="993" custLinFactNeighborY="4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4436FC-059D-4388-8016-310E493120FB}" type="pres">
      <dgm:prSet presAssocID="{ECC45B6C-8429-4B8C-A5CC-F4DC555F0061}" presName="base" presStyleLbl="dkBgShp" presStyleIdx="1" presStyleCnt="2"/>
      <dgm:spPr/>
    </dgm:pt>
  </dgm:ptLst>
  <dgm:cxnLst>
    <dgm:cxn modelId="{DE1495E4-9CEE-45DE-B281-E5E0EBCD86A3}" srcId="{0492AA9C-6069-4722-9954-1E359094B592}" destId="{BFCF1628-FB95-4F2B-99C8-A73391D07C13}" srcOrd="1" destOrd="0" parTransId="{F9688109-6C55-41F1-8FCD-74286BB97A61}" sibTransId="{9E899C81-E51E-47EA-82D5-C5F021088D00}"/>
    <dgm:cxn modelId="{783E9E8D-B508-4B19-B330-3AAAE9C5213D}" type="presOf" srcId="{0492AA9C-6069-4722-9954-1E359094B592}" destId="{B3B9F8A3-DE89-4103-B348-026E6FEEC930}" srcOrd="0" destOrd="0" presId="urn:microsoft.com/office/officeart/2005/8/layout/hList3"/>
    <dgm:cxn modelId="{D0101292-48DD-4E0C-85AA-E1AD398C6FB7}" type="presOf" srcId="{B6B782DE-5395-4F12-AB63-391B21A4D69F}" destId="{C438D4F3-807D-41C6-84E5-0D2C48D4EE06}" srcOrd="0" destOrd="0" presId="urn:microsoft.com/office/officeart/2005/8/layout/hList3"/>
    <dgm:cxn modelId="{50456ADF-6343-4232-BE33-220A800AC7C1}" type="presOf" srcId="{ECC45B6C-8429-4B8C-A5CC-F4DC555F0061}" destId="{A2F509CA-2F96-4CAA-BB6A-717B1DBD935C}" srcOrd="0" destOrd="0" presId="urn:microsoft.com/office/officeart/2005/8/layout/hList3"/>
    <dgm:cxn modelId="{F1EA100F-4074-4FD2-8A61-80C0CCB8B021}" srcId="{ECC45B6C-8429-4B8C-A5CC-F4DC555F0061}" destId="{B6B782DE-5395-4F12-AB63-391B21A4D69F}" srcOrd="0" destOrd="0" parTransId="{D0050E8B-84DD-4232-9DDA-E7C78D426E8F}" sibTransId="{BCFDD809-800E-4A66-B61A-F8544751F2BF}"/>
    <dgm:cxn modelId="{109C7637-E981-4607-86C9-74AF83FC49F8}" srcId="{CA4FCB5C-F2E0-417F-B037-304918A668D4}" destId="{ECC45B6C-8429-4B8C-A5CC-F4DC555F0061}" srcOrd="0" destOrd="0" parTransId="{9FDF2AB8-5F4C-4EDE-962E-94921320D881}" sibTransId="{C2E4BB93-E5E1-41D6-9A7F-83A057D338C5}"/>
    <dgm:cxn modelId="{9B611060-A1B3-4FDC-9C1A-826320AD2E68}" srcId="{ECC45B6C-8429-4B8C-A5CC-F4DC555F0061}" destId="{7E509BA3-012F-42AB-9A96-107BA6A7EC55}" srcOrd="2" destOrd="0" parTransId="{2845CEFF-D0E8-48A9-90B2-371263B2BC22}" sibTransId="{B539CBC7-6040-4ECA-907E-659CDB54EF19}"/>
    <dgm:cxn modelId="{7800646F-C56C-48A7-A912-B3326406C17D}" type="presOf" srcId="{9BA2436C-EC91-4626-9CAC-696C1DF554E4}" destId="{C438D4F3-807D-41C6-84E5-0D2C48D4EE06}" srcOrd="0" destOrd="1" presId="urn:microsoft.com/office/officeart/2005/8/layout/hList3"/>
    <dgm:cxn modelId="{4B8B18CE-3469-4412-B4D1-8D6E1EA010B8}" type="presOf" srcId="{7E509BA3-012F-42AB-9A96-107BA6A7EC55}" destId="{E1842E65-398C-4C24-BB13-30AD74D76780}" srcOrd="0" destOrd="0" presId="urn:microsoft.com/office/officeart/2005/8/layout/hList3"/>
    <dgm:cxn modelId="{14C854B5-C55D-4278-9E3A-E091622DA3CD}" type="presOf" srcId="{FF3F69A5-8753-48B8-83D6-5DC5A41110AA}" destId="{E1842E65-398C-4C24-BB13-30AD74D76780}" srcOrd="0" destOrd="1" presId="urn:microsoft.com/office/officeart/2005/8/layout/hList3"/>
    <dgm:cxn modelId="{56291BF2-E0B1-4B86-996F-17356054B1EE}" srcId="{7E509BA3-012F-42AB-9A96-107BA6A7EC55}" destId="{FF3F69A5-8753-48B8-83D6-5DC5A41110AA}" srcOrd="0" destOrd="0" parTransId="{1DAFAF29-1A06-4FD9-9416-6FC9F6B6A435}" sibTransId="{F9A133E3-AA1D-4E51-A44F-54FFB41BD8CE}"/>
    <dgm:cxn modelId="{CBFBB0AC-4FF2-4DCD-97A5-EB51B03F5288}" type="presOf" srcId="{37EC358A-487B-41D1-8CCF-46A9E70250C4}" destId="{B3B9F8A3-DE89-4103-B348-026E6FEEC930}" srcOrd="0" destOrd="1" presId="urn:microsoft.com/office/officeart/2005/8/layout/hList3"/>
    <dgm:cxn modelId="{450B43B5-2D49-4374-85C5-D8419FC14E20}" srcId="{ECC45B6C-8429-4B8C-A5CC-F4DC555F0061}" destId="{0492AA9C-6069-4722-9954-1E359094B592}" srcOrd="1" destOrd="0" parTransId="{1C19B784-7EE0-411A-957C-BA43D6FA87F3}" sibTransId="{32AB5F07-B533-41A8-9500-1471D68AF288}"/>
    <dgm:cxn modelId="{A8459581-A21F-45DA-81BD-1842D863369C}" type="presOf" srcId="{CA4FCB5C-F2E0-417F-B037-304918A668D4}" destId="{E6B1162A-BE3A-45C5-8885-CCD616F46947}" srcOrd="0" destOrd="0" presId="urn:microsoft.com/office/officeart/2005/8/layout/hList3"/>
    <dgm:cxn modelId="{AF010292-5F7E-4E56-A883-55A0F2CB1DF9}" type="presOf" srcId="{BFCF1628-FB95-4F2B-99C8-A73391D07C13}" destId="{B3B9F8A3-DE89-4103-B348-026E6FEEC930}" srcOrd="0" destOrd="2" presId="urn:microsoft.com/office/officeart/2005/8/layout/hList3"/>
    <dgm:cxn modelId="{9EF138EA-8B07-4251-974F-93E75A708167}" srcId="{0492AA9C-6069-4722-9954-1E359094B592}" destId="{37EC358A-487B-41D1-8CCF-46A9E70250C4}" srcOrd="0" destOrd="0" parTransId="{7E6BA977-62BC-4141-86D3-AAE94ED62781}" sibTransId="{85029C7B-AC34-46BC-BA41-91ADB7152235}"/>
    <dgm:cxn modelId="{EB4D61A6-F1E2-4750-904B-E2C1115E1814}" srcId="{B6B782DE-5395-4F12-AB63-391B21A4D69F}" destId="{9BA2436C-EC91-4626-9CAC-696C1DF554E4}" srcOrd="0" destOrd="0" parTransId="{B22824CD-E53E-44AB-9192-256B43C8ACAB}" sibTransId="{6F494F3F-A16C-4714-A695-CFC8CFF5C648}"/>
    <dgm:cxn modelId="{4A252FD3-3A9F-4F31-9637-B561F0BF9412}" type="presParOf" srcId="{E6B1162A-BE3A-45C5-8885-CCD616F46947}" destId="{A2F509CA-2F96-4CAA-BB6A-717B1DBD935C}" srcOrd="0" destOrd="0" presId="urn:microsoft.com/office/officeart/2005/8/layout/hList3"/>
    <dgm:cxn modelId="{2F4574D2-3F41-46AA-ADDD-CBBBC4E80050}" type="presParOf" srcId="{E6B1162A-BE3A-45C5-8885-CCD616F46947}" destId="{FFF4B524-C99D-45EB-86E0-25D736B3C52C}" srcOrd="1" destOrd="0" presId="urn:microsoft.com/office/officeart/2005/8/layout/hList3"/>
    <dgm:cxn modelId="{38CEB187-9287-4A59-8732-444F8D64434B}" type="presParOf" srcId="{FFF4B524-C99D-45EB-86E0-25D736B3C52C}" destId="{C438D4F3-807D-41C6-84E5-0D2C48D4EE06}" srcOrd="0" destOrd="0" presId="urn:microsoft.com/office/officeart/2005/8/layout/hList3"/>
    <dgm:cxn modelId="{DC443647-5102-424D-A356-DD7404F0B962}" type="presParOf" srcId="{FFF4B524-C99D-45EB-86E0-25D736B3C52C}" destId="{B3B9F8A3-DE89-4103-B348-026E6FEEC930}" srcOrd="1" destOrd="0" presId="urn:microsoft.com/office/officeart/2005/8/layout/hList3"/>
    <dgm:cxn modelId="{3CDD7101-0486-4C45-B3A0-D9B4130D066A}" type="presParOf" srcId="{FFF4B524-C99D-45EB-86E0-25D736B3C52C}" destId="{E1842E65-398C-4C24-BB13-30AD74D76780}" srcOrd="2" destOrd="0" presId="urn:microsoft.com/office/officeart/2005/8/layout/hList3"/>
    <dgm:cxn modelId="{D9DE714D-C7B6-4880-9B70-016DD059571F}" type="presParOf" srcId="{E6B1162A-BE3A-45C5-8885-CCD616F46947}" destId="{B84436FC-059D-4388-8016-310E493120F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4FCB5C-F2E0-417F-B037-304918A668D4}" type="doc">
      <dgm:prSet loTypeId="urn:microsoft.com/office/officeart/2005/8/layout/hList3" loCatId="list" qsTypeId="urn:microsoft.com/office/officeart/2005/8/quickstyle/simple3" qsCatId="simple" csTypeId="urn:microsoft.com/office/officeart/2005/8/colors/accent6_1" csCatId="accent6" phldr="1"/>
      <dgm:spPr/>
    </dgm:pt>
    <dgm:pt modelId="{ECC45B6C-8429-4B8C-A5CC-F4DC555F0061}">
      <dgm:prSet phldrT="[Текст]" custT="1"/>
      <dgm:spPr/>
      <dgm:t>
        <a:bodyPr/>
        <a:lstStyle/>
        <a:p>
          <a:r>
            <a:rPr lang="uk-UA" sz="2800" b="1" dirty="0" smtClean="0"/>
            <a:t>Австралія: Програма "</a:t>
          </a:r>
          <a:r>
            <a:rPr lang="uk-UA" sz="2800" b="1" dirty="0" err="1" smtClean="0"/>
            <a:t>Parentline</a:t>
          </a:r>
          <a:r>
            <a:rPr lang="uk-UA" sz="2800" b="1" dirty="0" smtClean="0"/>
            <a:t>"</a:t>
          </a:r>
          <a:endParaRPr lang="uk-UA" sz="2800" dirty="0"/>
        </a:p>
      </dgm:t>
    </dgm:pt>
    <dgm:pt modelId="{9FDF2AB8-5F4C-4EDE-962E-94921320D881}" type="parTrans" cxnId="{109C7637-E981-4607-86C9-74AF83FC49F8}">
      <dgm:prSet/>
      <dgm:spPr/>
      <dgm:t>
        <a:bodyPr/>
        <a:lstStyle/>
        <a:p>
          <a:endParaRPr lang="uk-UA"/>
        </a:p>
      </dgm:t>
    </dgm:pt>
    <dgm:pt modelId="{C2E4BB93-E5E1-41D6-9A7F-83A057D338C5}" type="sibTrans" cxnId="{109C7637-E981-4607-86C9-74AF83FC49F8}">
      <dgm:prSet/>
      <dgm:spPr/>
      <dgm:t>
        <a:bodyPr/>
        <a:lstStyle/>
        <a:p>
          <a:endParaRPr lang="uk-UA"/>
        </a:p>
      </dgm:t>
    </dgm:pt>
    <dgm:pt modelId="{8FF06626-674A-4ADE-8C5A-1193245E8B68}">
      <dgm:prSet/>
      <dgm:spPr/>
      <dgm:t>
        <a:bodyPr/>
        <a:lstStyle/>
        <a:p>
          <a:r>
            <a:rPr lang="uk-UA" b="1" dirty="0" smtClean="0"/>
            <a:t>Опис:</a:t>
          </a:r>
          <a:endParaRPr lang="uk-UA" dirty="0"/>
        </a:p>
      </dgm:t>
    </dgm:pt>
    <dgm:pt modelId="{733C4947-2EB1-45EA-A6F9-6BE1A2E81B5E}" type="parTrans" cxnId="{23DE32CD-8C6E-4FEC-B3BE-A6BE06E65F5A}">
      <dgm:prSet/>
      <dgm:spPr/>
      <dgm:t>
        <a:bodyPr/>
        <a:lstStyle/>
        <a:p>
          <a:endParaRPr lang="uk-UA"/>
        </a:p>
      </dgm:t>
    </dgm:pt>
    <dgm:pt modelId="{B972FA32-92C5-4880-A268-4A0CA0458B2B}" type="sibTrans" cxnId="{23DE32CD-8C6E-4FEC-B3BE-A6BE06E65F5A}">
      <dgm:prSet/>
      <dgm:spPr/>
      <dgm:t>
        <a:bodyPr/>
        <a:lstStyle/>
        <a:p>
          <a:endParaRPr lang="uk-UA"/>
        </a:p>
      </dgm:t>
    </dgm:pt>
    <dgm:pt modelId="{08AA6C5C-6DA3-4962-8685-2C3E7929683C}">
      <dgm:prSet/>
      <dgm:spPr/>
      <dgm:t>
        <a:bodyPr/>
        <a:lstStyle/>
        <a:p>
          <a:r>
            <a:rPr lang="uk-UA" b="1" smtClean="0"/>
            <a:t>Результати:</a:t>
          </a:r>
          <a:r>
            <a:rPr lang="uk-UA" smtClean="0"/>
            <a:t> </a:t>
          </a:r>
          <a:endParaRPr lang="uk-UA"/>
        </a:p>
      </dgm:t>
    </dgm:pt>
    <dgm:pt modelId="{D0F2982E-B0D5-463E-A3C5-5F5D6955F675}" type="parTrans" cxnId="{9FCCC9FD-B2D7-4B89-895D-48E172DF35EF}">
      <dgm:prSet/>
      <dgm:spPr/>
      <dgm:t>
        <a:bodyPr/>
        <a:lstStyle/>
        <a:p>
          <a:endParaRPr lang="uk-UA"/>
        </a:p>
      </dgm:t>
    </dgm:pt>
    <dgm:pt modelId="{20A2370D-45D2-44B0-8868-BDE98CAE8AC1}" type="sibTrans" cxnId="{9FCCC9FD-B2D7-4B89-895D-48E172DF35EF}">
      <dgm:prSet/>
      <dgm:spPr/>
      <dgm:t>
        <a:bodyPr/>
        <a:lstStyle/>
        <a:p>
          <a:endParaRPr lang="uk-UA"/>
        </a:p>
      </dgm:t>
    </dgm:pt>
    <dgm:pt modelId="{A589B273-2D60-4E96-B05B-409128E89252}">
      <dgm:prSet/>
      <dgm:spPr/>
      <dgm:t>
        <a:bodyPr/>
        <a:lstStyle/>
        <a:p>
          <a:r>
            <a:rPr lang="uk-UA" dirty="0" smtClean="0"/>
            <a:t>Підвищення обізнаності батьків про методи виховання.</a:t>
          </a:r>
          <a:endParaRPr lang="uk-UA" dirty="0"/>
        </a:p>
      </dgm:t>
    </dgm:pt>
    <dgm:pt modelId="{8DAB1F5D-B300-4932-8666-4E82E9C20F5A}" type="parTrans" cxnId="{2C0D79E0-FAA6-4C95-B961-71D7F97F93E3}">
      <dgm:prSet/>
      <dgm:spPr/>
      <dgm:t>
        <a:bodyPr/>
        <a:lstStyle/>
        <a:p>
          <a:endParaRPr lang="uk-UA"/>
        </a:p>
      </dgm:t>
    </dgm:pt>
    <dgm:pt modelId="{759A233F-C935-48E1-8F90-B833A10927E1}" type="sibTrans" cxnId="{2C0D79E0-FAA6-4C95-B961-71D7F97F93E3}">
      <dgm:prSet/>
      <dgm:spPr/>
      <dgm:t>
        <a:bodyPr/>
        <a:lstStyle/>
        <a:p>
          <a:endParaRPr lang="uk-UA"/>
        </a:p>
      </dgm:t>
    </dgm:pt>
    <dgm:pt modelId="{3DBBDF88-375E-4998-AC5E-CA1A492BB8D5}">
      <dgm:prSet/>
      <dgm:spPr/>
      <dgm:t>
        <a:bodyPr/>
        <a:lstStyle/>
        <a:p>
          <a:r>
            <a:rPr lang="uk-UA" smtClean="0"/>
            <a:t>Зменшення випадків домашнього насильства.</a:t>
          </a:r>
          <a:endParaRPr lang="uk-UA"/>
        </a:p>
      </dgm:t>
    </dgm:pt>
    <dgm:pt modelId="{942519E2-B573-49A1-B43D-EE2B42D80D92}" type="parTrans" cxnId="{B1304931-448D-45D7-A8F2-5B724DFEBC72}">
      <dgm:prSet/>
      <dgm:spPr/>
      <dgm:t>
        <a:bodyPr/>
        <a:lstStyle/>
        <a:p>
          <a:endParaRPr lang="uk-UA"/>
        </a:p>
      </dgm:t>
    </dgm:pt>
    <dgm:pt modelId="{C7929974-05FF-43C8-A082-A7963C118927}" type="sibTrans" cxnId="{B1304931-448D-45D7-A8F2-5B724DFEBC72}">
      <dgm:prSet/>
      <dgm:spPr/>
      <dgm:t>
        <a:bodyPr/>
        <a:lstStyle/>
        <a:p>
          <a:endParaRPr lang="uk-UA"/>
        </a:p>
      </dgm:t>
    </dgm:pt>
    <dgm:pt modelId="{BA5DA7B9-8A25-48DA-8658-D775BDDCC266}">
      <dgm:prSet/>
      <dgm:spPr/>
      <dgm:t>
        <a:bodyPr/>
        <a:lstStyle/>
        <a:p>
          <a:r>
            <a:rPr lang="uk-UA" b="1" dirty="0" err="1" smtClean="0"/>
            <a:t>Інноваційність</a:t>
          </a:r>
          <a:r>
            <a:rPr lang="uk-UA" b="1" dirty="0" smtClean="0"/>
            <a:t>:</a:t>
          </a:r>
          <a:endParaRPr lang="uk-UA" dirty="0"/>
        </a:p>
      </dgm:t>
    </dgm:pt>
    <dgm:pt modelId="{79F2616C-58FC-4F0B-8EE0-76EA748BDEB2}" type="parTrans" cxnId="{1F0C6D92-2C99-4196-A6D7-D43347F6AE70}">
      <dgm:prSet/>
      <dgm:spPr/>
      <dgm:t>
        <a:bodyPr/>
        <a:lstStyle/>
        <a:p>
          <a:endParaRPr lang="uk-UA"/>
        </a:p>
      </dgm:t>
    </dgm:pt>
    <dgm:pt modelId="{5B1D49C5-129C-4C41-A32F-03CBCA379B04}" type="sibTrans" cxnId="{1F0C6D92-2C99-4196-A6D7-D43347F6AE70}">
      <dgm:prSet/>
      <dgm:spPr/>
      <dgm:t>
        <a:bodyPr/>
        <a:lstStyle/>
        <a:p>
          <a:endParaRPr lang="uk-UA"/>
        </a:p>
      </dgm:t>
    </dgm:pt>
    <dgm:pt modelId="{7E2C1DC3-B53D-498A-AAB6-B4C6746BC9A1}">
      <dgm:prSet/>
      <dgm:spPr/>
      <dgm:t>
        <a:bodyPr/>
        <a:lstStyle/>
        <a:p>
          <a:r>
            <a:rPr lang="uk-UA" smtClean="0"/>
            <a:t>Це </a:t>
          </a:r>
          <a:r>
            <a:rPr lang="uk-UA" dirty="0" smtClean="0"/>
            <a:t>безкоштовна телефонна гаряча лінія для батьків, яка надає емоційну підтримку та консультації з виховання дітей.</a:t>
          </a:r>
          <a:endParaRPr lang="uk-UA" dirty="0"/>
        </a:p>
      </dgm:t>
    </dgm:pt>
    <dgm:pt modelId="{BA984064-76A0-4DFA-8446-DC6704280F74}" type="parTrans" cxnId="{ECDBDBB1-1F83-411C-A2B2-DE624CA3A1B5}">
      <dgm:prSet/>
      <dgm:spPr/>
      <dgm:t>
        <a:bodyPr/>
        <a:lstStyle/>
        <a:p>
          <a:endParaRPr lang="uk-UA"/>
        </a:p>
      </dgm:t>
    </dgm:pt>
    <dgm:pt modelId="{0900FAE8-6694-45E3-BB4B-F23B72E3FEAF}" type="sibTrans" cxnId="{ECDBDBB1-1F83-411C-A2B2-DE624CA3A1B5}">
      <dgm:prSet/>
      <dgm:spPr/>
      <dgm:t>
        <a:bodyPr/>
        <a:lstStyle/>
        <a:p>
          <a:endParaRPr lang="uk-UA"/>
        </a:p>
      </dgm:t>
    </dgm:pt>
    <dgm:pt modelId="{D4ED54CB-E80A-4E64-A861-E403038B6550}">
      <dgm:prSet/>
      <dgm:spPr/>
      <dgm:t>
        <a:bodyPr/>
        <a:lstStyle/>
        <a:p>
          <a:r>
            <a:rPr lang="uk-UA" smtClean="0"/>
            <a:t>Анонімність </a:t>
          </a:r>
          <a:r>
            <a:rPr lang="uk-UA" dirty="0" smtClean="0"/>
            <a:t>та доступність послуги створюють безпечне середовище для отримання підтримки.</a:t>
          </a:r>
          <a:endParaRPr lang="uk-UA" dirty="0"/>
        </a:p>
      </dgm:t>
    </dgm:pt>
    <dgm:pt modelId="{701496D7-D151-425A-8722-E722B7338DB1}" type="parTrans" cxnId="{C4392FA0-A485-4C4D-B326-C5AC7D28F1F5}">
      <dgm:prSet/>
      <dgm:spPr/>
      <dgm:t>
        <a:bodyPr/>
        <a:lstStyle/>
        <a:p>
          <a:endParaRPr lang="uk-UA"/>
        </a:p>
      </dgm:t>
    </dgm:pt>
    <dgm:pt modelId="{6CABAE29-EBE6-45F1-9D44-47CED98608F4}" type="sibTrans" cxnId="{C4392FA0-A485-4C4D-B326-C5AC7D28F1F5}">
      <dgm:prSet/>
      <dgm:spPr/>
      <dgm:t>
        <a:bodyPr/>
        <a:lstStyle/>
        <a:p>
          <a:endParaRPr lang="uk-UA"/>
        </a:p>
      </dgm:t>
    </dgm:pt>
    <dgm:pt modelId="{E6B1162A-BE3A-45C5-8885-CCD616F46947}" type="pres">
      <dgm:prSet presAssocID="{CA4FCB5C-F2E0-417F-B037-304918A668D4}" presName="composite" presStyleCnt="0">
        <dgm:presLayoutVars>
          <dgm:chMax val="1"/>
          <dgm:dir/>
          <dgm:resizeHandles val="exact"/>
        </dgm:presLayoutVars>
      </dgm:prSet>
      <dgm:spPr/>
    </dgm:pt>
    <dgm:pt modelId="{A2F509CA-2F96-4CAA-BB6A-717B1DBD935C}" type="pres">
      <dgm:prSet presAssocID="{ECC45B6C-8429-4B8C-A5CC-F4DC555F0061}" presName="roof" presStyleLbl="dkBgShp" presStyleIdx="0" presStyleCnt="2" custLinFactNeighborX="-14151" custLinFactNeighborY="-35239"/>
      <dgm:spPr/>
      <dgm:t>
        <a:bodyPr/>
        <a:lstStyle/>
        <a:p>
          <a:endParaRPr lang="uk-UA"/>
        </a:p>
      </dgm:t>
    </dgm:pt>
    <dgm:pt modelId="{FFF4B524-C99D-45EB-86E0-25D736B3C52C}" type="pres">
      <dgm:prSet presAssocID="{ECC45B6C-8429-4B8C-A5CC-F4DC555F0061}" presName="pillars" presStyleCnt="0"/>
      <dgm:spPr/>
    </dgm:pt>
    <dgm:pt modelId="{C438D4F3-807D-41C6-84E5-0D2C48D4EE06}" type="pres">
      <dgm:prSet presAssocID="{ECC45B6C-8429-4B8C-A5CC-F4DC555F006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35CB81-B7BA-486A-8C39-5CB823F28D09}" type="pres">
      <dgm:prSet presAssocID="{08AA6C5C-6DA3-4962-8685-2C3E7929683C}" presName="pillarX" presStyleLbl="node1" presStyleIdx="1" presStyleCnt="3">
        <dgm:presLayoutVars>
          <dgm:bulletEnabled val="1"/>
        </dgm:presLayoutVars>
      </dgm:prSet>
      <dgm:spPr/>
    </dgm:pt>
    <dgm:pt modelId="{4173722F-3CA3-4DB5-A3B4-FE12868A1EA8}" type="pres">
      <dgm:prSet presAssocID="{BA5DA7B9-8A25-48DA-8658-D775BDDCC266}" presName="pillarX" presStyleLbl="node1" presStyleIdx="2" presStyleCnt="3">
        <dgm:presLayoutVars>
          <dgm:bulletEnabled val="1"/>
        </dgm:presLayoutVars>
      </dgm:prSet>
      <dgm:spPr/>
    </dgm:pt>
    <dgm:pt modelId="{B84436FC-059D-4388-8016-310E493120FB}" type="pres">
      <dgm:prSet presAssocID="{ECC45B6C-8429-4B8C-A5CC-F4DC555F0061}" presName="base" presStyleLbl="dkBgShp" presStyleIdx="1" presStyleCnt="2"/>
      <dgm:spPr/>
    </dgm:pt>
  </dgm:ptLst>
  <dgm:cxnLst>
    <dgm:cxn modelId="{2C0D79E0-FAA6-4C95-B961-71D7F97F93E3}" srcId="{08AA6C5C-6DA3-4962-8685-2C3E7929683C}" destId="{A589B273-2D60-4E96-B05B-409128E89252}" srcOrd="0" destOrd="0" parTransId="{8DAB1F5D-B300-4932-8666-4E82E9C20F5A}" sibTransId="{759A233F-C935-48E1-8F90-B833A10927E1}"/>
    <dgm:cxn modelId="{C4392FA0-A485-4C4D-B326-C5AC7D28F1F5}" srcId="{BA5DA7B9-8A25-48DA-8658-D775BDDCC266}" destId="{D4ED54CB-E80A-4E64-A861-E403038B6550}" srcOrd="0" destOrd="0" parTransId="{701496D7-D151-425A-8722-E722B7338DB1}" sibTransId="{6CABAE29-EBE6-45F1-9D44-47CED98608F4}"/>
    <dgm:cxn modelId="{1814F06E-35F8-43CC-BE5A-F870D24C1937}" type="presOf" srcId="{BA5DA7B9-8A25-48DA-8658-D775BDDCC266}" destId="{4173722F-3CA3-4DB5-A3B4-FE12868A1EA8}" srcOrd="0" destOrd="0" presId="urn:microsoft.com/office/officeart/2005/8/layout/hList3"/>
    <dgm:cxn modelId="{ECDBDBB1-1F83-411C-A2B2-DE624CA3A1B5}" srcId="{8FF06626-674A-4ADE-8C5A-1193245E8B68}" destId="{7E2C1DC3-B53D-498A-AAB6-B4C6746BC9A1}" srcOrd="0" destOrd="0" parTransId="{BA984064-76A0-4DFA-8446-DC6704280F74}" sibTransId="{0900FAE8-6694-45E3-BB4B-F23B72E3FEAF}"/>
    <dgm:cxn modelId="{9FCCC9FD-B2D7-4B89-895D-48E172DF35EF}" srcId="{ECC45B6C-8429-4B8C-A5CC-F4DC555F0061}" destId="{08AA6C5C-6DA3-4962-8685-2C3E7929683C}" srcOrd="1" destOrd="0" parTransId="{D0F2982E-B0D5-463E-A3C5-5F5D6955F675}" sibTransId="{20A2370D-45D2-44B0-8868-BDE98CAE8AC1}"/>
    <dgm:cxn modelId="{2365B143-27B4-4431-9BBC-3EF4285F1301}" type="presOf" srcId="{ECC45B6C-8429-4B8C-A5CC-F4DC555F0061}" destId="{A2F509CA-2F96-4CAA-BB6A-717B1DBD935C}" srcOrd="0" destOrd="0" presId="urn:microsoft.com/office/officeart/2005/8/layout/hList3"/>
    <dgm:cxn modelId="{10F3BC00-F921-4901-B8DC-70F1EFACED12}" type="presOf" srcId="{A589B273-2D60-4E96-B05B-409128E89252}" destId="{4635CB81-B7BA-486A-8C39-5CB823F28D09}" srcOrd="0" destOrd="1" presId="urn:microsoft.com/office/officeart/2005/8/layout/hList3"/>
    <dgm:cxn modelId="{AD9CC757-8FE7-4EE7-A060-3D85D57CC4AA}" type="presOf" srcId="{CA4FCB5C-F2E0-417F-B037-304918A668D4}" destId="{E6B1162A-BE3A-45C5-8885-CCD616F46947}" srcOrd="0" destOrd="0" presId="urn:microsoft.com/office/officeart/2005/8/layout/hList3"/>
    <dgm:cxn modelId="{693D00A8-13C2-461B-A4FE-C6655EF9ED55}" type="presOf" srcId="{8FF06626-674A-4ADE-8C5A-1193245E8B68}" destId="{C438D4F3-807D-41C6-84E5-0D2C48D4EE06}" srcOrd="0" destOrd="0" presId="urn:microsoft.com/office/officeart/2005/8/layout/hList3"/>
    <dgm:cxn modelId="{109C7637-E981-4607-86C9-74AF83FC49F8}" srcId="{CA4FCB5C-F2E0-417F-B037-304918A668D4}" destId="{ECC45B6C-8429-4B8C-A5CC-F4DC555F0061}" srcOrd="0" destOrd="0" parTransId="{9FDF2AB8-5F4C-4EDE-962E-94921320D881}" sibTransId="{C2E4BB93-E5E1-41D6-9A7F-83A057D338C5}"/>
    <dgm:cxn modelId="{1F0C6D92-2C99-4196-A6D7-D43347F6AE70}" srcId="{ECC45B6C-8429-4B8C-A5CC-F4DC555F0061}" destId="{BA5DA7B9-8A25-48DA-8658-D775BDDCC266}" srcOrd="2" destOrd="0" parTransId="{79F2616C-58FC-4F0B-8EE0-76EA748BDEB2}" sibTransId="{5B1D49C5-129C-4C41-A32F-03CBCA379B04}"/>
    <dgm:cxn modelId="{959AD7E4-F7EB-46D0-9A15-1C43D4CE2CAC}" type="presOf" srcId="{08AA6C5C-6DA3-4962-8685-2C3E7929683C}" destId="{4635CB81-B7BA-486A-8C39-5CB823F28D09}" srcOrd="0" destOrd="0" presId="urn:microsoft.com/office/officeart/2005/8/layout/hList3"/>
    <dgm:cxn modelId="{3D855213-7C68-4EF0-A4AD-33A738AE6D07}" type="presOf" srcId="{3DBBDF88-375E-4998-AC5E-CA1A492BB8D5}" destId="{4635CB81-B7BA-486A-8C39-5CB823F28D09}" srcOrd="0" destOrd="2" presId="urn:microsoft.com/office/officeart/2005/8/layout/hList3"/>
    <dgm:cxn modelId="{B1304931-448D-45D7-A8F2-5B724DFEBC72}" srcId="{08AA6C5C-6DA3-4962-8685-2C3E7929683C}" destId="{3DBBDF88-375E-4998-AC5E-CA1A492BB8D5}" srcOrd="1" destOrd="0" parTransId="{942519E2-B573-49A1-B43D-EE2B42D80D92}" sibTransId="{C7929974-05FF-43C8-A082-A7963C118927}"/>
    <dgm:cxn modelId="{5F1A778A-2235-469F-B11A-623D3878225C}" type="presOf" srcId="{D4ED54CB-E80A-4E64-A861-E403038B6550}" destId="{4173722F-3CA3-4DB5-A3B4-FE12868A1EA8}" srcOrd="0" destOrd="1" presId="urn:microsoft.com/office/officeart/2005/8/layout/hList3"/>
    <dgm:cxn modelId="{23DE32CD-8C6E-4FEC-B3BE-A6BE06E65F5A}" srcId="{ECC45B6C-8429-4B8C-A5CC-F4DC555F0061}" destId="{8FF06626-674A-4ADE-8C5A-1193245E8B68}" srcOrd="0" destOrd="0" parTransId="{733C4947-2EB1-45EA-A6F9-6BE1A2E81B5E}" sibTransId="{B972FA32-92C5-4880-A268-4A0CA0458B2B}"/>
    <dgm:cxn modelId="{048F82FB-1BFE-45E4-9714-42262E534B6E}" type="presOf" srcId="{7E2C1DC3-B53D-498A-AAB6-B4C6746BC9A1}" destId="{C438D4F3-807D-41C6-84E5-0D2C48D4EE06}" srcOrd="0" destOrd="1" presId="urn:microsoft.com/office/officeart/2005/8/layout/hList3"/>
    <dgm:cxn modelId="{0CF5952D-A661-4C13-86BD-D32CF4B6F626}" type="presParOf" srcId="{E6B1162A-BE3A-45C5-8885-CCD616F46947}" destId="{A2F509CA-2F96-4CAA-BB6A-717B1DBD935C}" srcOrd="0" destOrd="0" presId="urn:microsoft.com/office/officeart/2005/8/layout/hList3"/>
    <dgm:cxn modelId="{F1BE0959-5282-453C-B019-F8DE67030B83}" type="presParOf" srcId="{E6B1162A-BE3A-45C5-8885-CCD616F46947}" destId="{FFF4B524-C99D-45EB-86E0-25D736B3C52C}" srcOrd="1" destOrd="0" presId="urn:microsoft.com/office/officeart/2005/8/layout/hList3"/>
    <dgm:cxn modelId="{8697FF47-CADB-4DDC-829B-AF756ED6338D}" type="presParOf" srcId="{FFF4B524-C99D-45EB-86E0-25D736B3C52C}" destId="{C438D4F3-807D-41C6-84E5-0D2C48D4EE06}" srcOrd="0" destOrd="0" presId="urn:microsoft.com/office/officeart/2005/8/layout/hList3"/>
    <dgm:cxn modelId="{ED7A52CC-73BF-4CC8-8E14-886CADBF1508}" type="presParOf" srcId="{FFF4B524-C99D-45EB-86E0-25D736B3C52C}" destId="{4635CB81-B7BA-486A-8C39-5CB823F28D09}" srcOrd="1" destOrd="0" presId="urn:microsoft.com/office/officeart/2005/8/layout/hList3"/>
    <dgm:cxn modelId="{C10D7921-BD09-433B-947A-CC1B129F0389}" type="presParOf" srcId="{FFF4B524-C99D-45EB-86E0-25D736B3C52C}" destId="{4173722F-3CA3-4DB5-A3B4-FE12868A1EA8}" srcOrd="2" destOrd="0" presId="urn:microsoft.com/office/officeart/2005/8/layout/hList3"/>
    <dgm:cxn modelId="{F15D6F37-491A-4A33-B692-F3363BEF9D64}" type="presParOf" srcId="{E6B1162A-BE3A-45C5-8885-CCD616F46947}" destId="{B84436FC-059D-4388-8016-310E493120F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99148-B36C-449B-8791-ECA22634EC15}">
      <dsp:nvSpPr>
        <dsp:cNvPr id="0" name=""/>
        <dsp:cNvSpPr/>
      </dsp:nvSpPr>
      <dsp:spPr>
        <a:xfrm>
          <a:off x="258332" y="1062625"/>
          <a:ext cx="5027951" cy="591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43223-8BFF-438E-B625-E359F42776F3}">
      <dsp:nvSpPr>
        <dsp:cNvPr id="0" name=""/>
        <dsp:cNvSpPr/>
      </dsp:nvSpPr>
      <dsp:spPr>
        <a:xfrm>
          <a:off x="258332" y="1284777"/>
          <a:ext cx="369371" cy="369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E0692-11BC-4661-8FFA-30209E4ADA44}">
      <dsp:nvSpPr>
        <dsp:cNvPr id="0" name=""/>
        <dsp:cNvSpPr/>
      </dsp:nvSpPr>
      <dsp:spPr>
        <a:xfrm>
          <a:off x="258332" y="0"/>
          <a:ext cx="5027951" cy="106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/>
            <a:t>Особливості інновацій у соціальній роботі:</a:t>
          </a:r>
          <a:endParaRPr lang="uk-UA" sz="3400" kern="1200" dirty="0"/>
        </a:p>
      </dsp:txBody>
      <dsp:txXfrm>
        <a:off x="258332" y="0"/>
        <a:ext cx="5027951" cy="1062625"/>
      </dsp:txXfrm>
    </dsp:sp>
    <dsp:sp modelId="{D4DD7157-1F73-4A8A-A83D-6C058F08D347}">
      <dsp:nvSpPr>
        <dsp:cNvPr id="0" name=""/>
        <dsp:cNvSpPr/>
      </dsp:nvSpPr>
      <dsp:spPr>
        <a:xfrm>
          <a:off x="258332" y="2145771"/>
          <a:ext cx="369362" cy="369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7ACAA-E7DB-46A8-9027-CAE88C47AD48}">
      <dsp:nvSpPr>
        <dsp:cNvPr id="0" name=""/>
        <dsp:cNvSpPr/>
      </dsp:nvSpPr>
      <dsp:spPr>
        <a:xfrm>
          <a:off x="610288" y="1899960"/>
          <a:ext cx="4675994" cy="860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Орієнтація на клієнта та його потреби.</a:t>
          </a:r>
          <a:endParaRPr lang="uk-UA" sz="2200" kern="1200" dirty="0"/>
        </a:p>
      </dsp:txBody>
      <dsp:txXfrm>
        <a:off x="610288" y="1899960"/>
        <a:ext cx="4675994" cy="860984"/>
      </dsp:txXfrm>
    </dsp:sp>
    <dsp:sp modelId="{9C06257B-B71B-437C-BC61-7F7FEA37EECB}">
      <dsp:nvSpPr>
        <dsp:cNvPr id="0" name=""/>
        <dsp:cNvSpPr/>
      </dsp:nvSpPr>
      <dsp:spPr>
        <a:xfrm>
          <a:off x="258332" y="3006755"/>
          <a:ext cx="369362" cy="369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A7C3E-15EA-48D4-AD9E-BB0F14066D26}">
      <dsp:nvSpPr>
        <dsp:cNvPr id="0" name=""/>
        <dsp:cNvSpPr/>
      </dsp:nvSpPr>
      <dsp:spPr>
        <a:xfrm>
          <a:off x="610288" y="2760944"/>
          <a:ext cx="4675994" cy="860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Соціальна відповідальність та етичність.</a:t>
          </a:r>
          <a:endParaRPr lang="uk-UA" sz="2200" kern="1200" dirty="0"/>
        </a:p>
      </dsp:txBody>
      <dsp:txXfrm>
        <a:off x="610288" y="2760944"/>
        <a:ext cx="4675994" cy="860984"/>
      </dsp:txXfrm>
    </dsp:sp>
    <dsp:sp modelId="{B4620589-66B3-4568-B1FF-A1A83D7B22F3}">
      <dsp:nvSpPr>
        <dsp:cNvPr id="0" name=""/>
        <dsp:cNvSpPr/>
      </dsp:nvSpPr>
      <dsp:spPr>
        <a:xfrm>
          <a:off x="258332" y="3867740"/>
          <a:ext cx="369362" cy="369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9EF42-F52F-4119-924E-1834F764E84A}">
      <dsp:nvSpPr>
        <dsp:cNvPr id="0" name=""/>
        <dsp:cNvSpPr/>
      </dsp:nvSpPr>
      <dsp:spPr>
        <a:xfrm>
          <a:off x="610288" y="3621929"/>
          <a:ext cx="4675994" cy="860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Гнучкість та адаптація до сучасних викликів.</a:t>
          </a:r>
          <a:endParaRPr lang="uk-UA" sz="2200" kern="1200" dirty="0"/>
        </a:p>
      </dsp:txBody>
      <dsp:txXfrm>
        <a:off x="610288" y="3621929"/>
        <a:ext cx="4675994" cy="860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00ADA-33BA-45B1-A497-E27FCA8E8B70}">
      <dsp:nvSpPr>
        <dsp:cNvPr id="0" name=""/>
        <dsp:cNvSpPr/>
      </dsp:nvSpPr>
      <dsp:spPr>
        <a:xfrm>
          <a:off x="5343" y="1316591"/>
          <a:ext cx="2542839" cy="1752016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742596-9284-4790-B5B7-A3FACE9D67EB}">
      <dsp:nvSpPr>
        <dsp:cNvPr id="0" name=""/>
        <dsp:cNvSpPr/>
      </dsp:nvSpPr>
      <dsp:spPr>
        <a:xfrm>
          <a:off x="5343" y="3068607"/>
          <a:ext cx="2542839" cy="94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Технологічні:</a:t>
          </a:r>
          <a:r>
            <a:rPr lang="uk-UA" sz="1800" kern="1200" dirty="0" smtClean="0"/>
            <a:t> Використання сучасних IT-рішень для автоматизації процесів (CRM-системи, електронні бази даних).</a:t>
          </a:r>
          <a:endParaRPr lang="uk-UA" sz="1800" kern="1200" dirty="0"/>
        </a:p>
      </dsp:txBody>
      <dsp:txXfrm>
        <a:off x="5343" y="3068607"/>
        <a:ext cx="2542839" cy="943393"/>
      </dsp:txXfrm>
    </dsp:sp>
    <dsp:sp modelId="{4E92111F-7CBA-4257-91F7-E7E523EEC377}">
      <dsp:nvSpPr>
        <dsp:cNvPr id="0" name=""/>
        <dsp:cNvSpPr/>
      </dsp:nvSpPr>
      <dsp:spPr>
        <a:xfrm>
          <a:off x="2802573" y="1316591"/>
          <a:ext cx="2542839" cy="1752016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51A457-EC2F-48B2-846B-5E4825E1006A}">
      <dsp:nvSpPr>
        <dsp:cNvPr id="0" name=""/>
        <dsp:cNvSpPr/>
      </dsp:nvSpPr>
      <dsp:spPr>
        <a:xfrm>
          <a:off x="2802573" y="3068607"/>
          <a:ext cx="2542839" cy="94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Методологічні:</a:t>
          </a:r>
          <a:r>
            <a:rPr lang="uk-UA" sz="1800" kern="1200" dirty="0" smtClean="0"/>
            <a:t> Нові підходи до оцінки потреб клієнтів, консультування, супроводу.</a:t>
          </a:r>
          <a:endParaRPr lang="uk-UA" sz="1800" kern="1200" dirty="0"/>
        </a:p>
      </dsp:txBody>
      <dsp:txXfrm>
        <a:off x="2802573" y="3068607"/>
        <a:ext cx="2542839" cy="943393"/>
      </dsp:txXfrm>
    </dsp:sp>
    <dsp:sp modelId="{109D3BA1-2173-464E-B450-C6F7308FBE56}">
      <dsp:nvSpPr>
        <dsp:cNvPr id="0" name=""/>
        <dsp:cNvSpPr/>
      </dsp:nvSpPr>
      <dsp:spPr>
        <a:xfrm>
          <a:off x="5599803" y="1316591"/>
          <a:ext cx="2542839" cy="1752016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31A979-6F54-46EF-B5FA-1CC2CEF8CFA8}">
      <dsp:nvSpPr>
        <dsp:cNvPr id="0" name=""/>
        <dsp:cNvSpPr/>
      </dsp:nvSpPr>
      <dsp:spPr>
        <a:xfrm>
          <a:off x="5599803" y="3068607"/>
          <a:ext cx="2542839" cy="94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Організаційні:</a:t>
          </a:r>
          <a:r>
            <a:rPr lang="uk-UA" sz="1800" kern="1200" dirty="0" smtClean="0"/>
            <a:t> Нові форми організації роботи (наприклад, створення </a:t>
          </a:r>
          <a:r>
            <a:rPr lang="uk-UA" sz="1800" kern="1200" dirty="0" err="1" smtClean="0"/>
            <a:t>мультидисциплінарних</a:t>
          </a:r>
          <a:r>
            <a:rPr lang="uk-UA" sz="1800" kern="1200" dirty="0" smtClean="0"/>
            <a:t> команд).</a:t>
          </a:r>
          <a:endParaRPr lang="uk-UA" sz="1800" kern="1200" dirty="0"/>
        </a:p>
      </dsp:txBody>
      <dsp:txXfrm>
        <a:off x="5599803" y="3068607"/>
        <a:ext cx="2542839" cy="943393"/>
      </dsp:txXfrm>
    </dsp:sp>
    <dsp:sp modelId="{8ABD7A44-9B79-4BE8-BF7B-0CD6CDF92381}">
      <dsp:nvSpPr>
        <dsp:cNvPr id="0" name=""/>
        <dsp:cNvSpPr/>
      </dsp:nvSpPr>
      <dsp:spPr>
        <a:xfrm>
          <a:off x="8397033" y="1316591"/>
          <a:ext cx="2542839" cy="1752016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D2D157-B53F-4509-BFA7-26C20D1D01CD}">
      <dsp:nvSpPr>
        <dsp:cNvPr id="0" name=""/>
        <dsp:cNvSpPr/>
      </dsp:nvSpPr>
      <dsp:spPr>
        <a:xfrm>
          <a:off x="8397033" y="3068607"/>
          <a:ext cx="2542839" cy="94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Освітні:</a:t>
          </a:r>
          <a:r>
            <a:rPr lang="uk-UA" sz="1800" kern="1200" dirty="0" smtClean="0"/>
            <a:t> Нові програми підготовки та навчання фахівців.</a:t>
          </a:r>
          <a:endParaRPr lang="uk-UA" sz="1800" kern="1200" dirty="0"/>
        </a:p>
      </dsp:txBody>
      <dsp:txXfrm>
        <a:off x="8397033" y="3068607"/>
        <a:ext cx="2542839" cy="943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32A60-203B-4042-9EEB-C3A8C97CC0EA}">
      <dsp:nvSpPr>
        <dsp:cNvPr id="0" name=""/>
        <dsp:cNvSpPr/>
      </dsp:nvSpPr>
      <dsp:spPr>
        <a:xfrm>
          <a:off x="0" y="2093"/>
          <a:ext cx="9752632" cy="1701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smtClean="0"/>
            <a:t>Переваги впровадження інновацій:</a:t>
          </a:r>
          <a:endParaRPr lang="uk-UA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Збільшення доступності послуг.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smtClean="0"/>
            <a:t>Підвищення ефективності роботи фахівців.</a:t>
          </a:r>
          <a:endParaRPr lang="uk-UA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Поліпшення якості життя клієнтів.</a:t>
          </a:r>
          <a:endParaRPr lang="uk-UA" sz="2000" kern="1200" dirty="0"/>
        </a:p>
      </dsp:txBody>
      <dsp:txXfrm>
        <a:off x="2120702" y="2093"/>
        <a:ext cx="7631929" cy="1701761"/>
      </dsp:txXfrm>
    </dsp:sp>
    <dsp:sp modelId="{BB896F5C-B7BE-44B1-B31C-227F4A40A87C}">
      <dsp:nvSpPr>
        <dsp:cNvPr id="0" name=""/>
        <dsp:cNvSpPr/>
      </dsp:nvSpPr>
      <dsp:spPr>
        <a:xfrm>
          <a:off x="170176" y="170176"/>
          <a:ext cx="1950526" cy="13614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97B302-3810-4527-BAA4-D19027F45311}">
      <dsp:nvSpPr>
        <dsp:cNvPr id="0" name=""/>
        <dsp:cNvSpPr/>
      </dsp:nvSpPr>
      <dsp:spPr>
        <a:xfrm>
          <a:off x="0" y="1871938"/>
          <a:ext cx="9752632" cy="1701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smtClean="0"/>
            <a:t>Ризики впровадження інновацій:</a:t>
          </a:r>
          <a:endParaRPr lang="uk-UA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Відсутність ресурсів для реалізації.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smtClean="0"/>
            <a:t>Опір змінам з боку працівників або клієнтів.</a:t>
          </a:r>
          <a:endParaRPr lang="uk-UA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smtClean="0"/>
            <a:t>Потреба у додатковому навчанні персоналу.</a:t>
          </a:r>
          <a:endParaRPr lang="uk-UA" sz="2000" kern="1200"/>
        </a:p>
      </dsp:txBody>
      <dsp:txXfrm>
        <a:off x="2120702" y="1871938"/>
        <a:ext cx="7631929" cy="1701761"/>
      </dsp:txXfrm>
    </dsp:sp>
    <dsp:sp modelId="{1FE0D45D-AD28-4925-A4FD-74E4EE894780}">
      <dsp:nvSpPr>
        <dsp:cNvPr id="0" name=""/>
        <dsp:cNvSpPr/>
      </dsp:nvSpPr>
      <dsp:spPr>
        <a:xfrm>
          <a:off x="170176" y="2042114"/>
          <a:ext cx="1950526" cy="13614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BE24FE-F4EB-4809-837A-F656D66E8AFB}">
      <dsp:nvSpPr>
        <dsp:cNvPr id="0" name=""/>
        <dsp:cNvSpPr/>
      </dsp:nvSpPr>
      <dsp:spPr>
        <a:xfrm>
          <a:off x="0" y="3743876"/>
          <a:ext cx="9752632" cy="1701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smtClean="0"/>
            <a:t>Роль соціального працівника:</a:t>
          </a:r>
          <a:endParaRPr lang="uk-UA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smtClean="0"/>
            <a:t>Відкритість до нових ідей та технологій.</a:t>
          </a:r>
          <a:endParaRPr lang="uk-UA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Участь у розробці та впровадженні інновацій.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Підтримка клієнтів під час змін.</a:t>
          </a:r>
          <a:endParaRPr lang="uk-UA" sz="2000" kern="1200" dirty="0"/>
        </a:p>
      </dsp:txBody>
      <dsp:txXfrm>
        <a:off x="2120702" y="3743876"/>
        <a:ext cx="7631929" cy="1701761"/>
      </dsp:txXfrm>
    </dsp:sp>
    <dsp:sp modelId="{26C8E77B-A7CD-4559-B38C-A49818D4A09A}">
      <dsp:nvSpPr>
        <dsp:cNvPr id="0" name=""/>
        <dsp:cNvSpPr/>
      </dsp:nvSpPr>
      <dsp:spPr>
        <a:xfrm>
          <a:off x="170176" y="3914052"/>
          <a:ext cx="1950526" cy="13614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82854-69A4-441E-B877-831732479121}">
      <dsp:nvSpPr>
        <dsp:cNvPr id="0" name=""/>
        <dsp:cNvSpPr/>
      </dsp:nvSpPr>
      <dsp:spPr>
        <a:xfrm>
          <a:off x="4137" y="242334"/>
          <a:ext cx="4473364" cy="333927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Використання </a:t>
          </a:r>
          <a:r>
            <a:rPr lang="uk-UA" sz="2100" b="1" kern="1200" dirty="0" smtClean="0"/>
            <a:t>віртуальної реальності (VR)</a:t>
          </a:r>
          <a:r>
            <a:rPr lang="uk-UA" sz="2100" kern="1200" dirty="0" smtClean="0"/>
            <a:t> для тренування соціальних працівників.</a:t>
          </a: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Мобільні додатки для моніторингу потреб клієнтів.</a:t>
          </a: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smtClean="0"/>
            <a:t>Використання штучного інтелекту для прогнозування соціальних проблем.</a:t>
          </a:r>
          <a:endParaRPr lang="uk-UA" sz="2100" kern="1200"/>
        </a:p>
      </dsp:txBody>
      <dsp:txXfrm>
        <a:off x="82380" y="320577"/>
        <a:ext cx="4316878" cy="3261029"/>
      </dsp:txXfrm>
    </dsp:sp>
    <dsp:sp modelId="{CB5A8066-A0D1-466B-99D8-1F567FE96BA4}">
      <dsp:nvSpPr>
        <dsp:cNvPr id="0" name=""/>
        <dsp:cNvSpPr/>
      </dsp:nvSpPr>
      <dsp:spPr>
        <a:xfrm>
          <a:off x="4137" y="3581606"/>
          <a:ext cx="4473364" cy="14358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Технології у соціальній роботі:</a:t>
          </a:r>
          <a:endParaRPr lang="uk-UA" sz="3200" kern="1200" dirty="0"/>
        </a:p>
      </dsp:txBody>
      <dsp:txXfrm>
        <a:off x="4137" y="3581606"/>
        <a:ext cx="3150256" cy="1435887"/>
      </dsp:txXfrm>
    </dsp:sp>
    <dsp:sp modelId="{4DE701AE-3EA4-4763-A69D-02AF4701D498}">
      <dsp:nvSpPr>
        <dsp:cNvPr id="0" name=""/>
        <dsp:cNvSpPr/>
      </dsp:nvSpPr>
      <dsp:spPr>
        <a:xfrm>
          <a:off x="3280938" y="3809684"/>
          <a:ext cx="1565677" cy="15656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C78AA-E94D-4F2A-BE47-57BC773EBBC8}">
      <dsp:nvSpPr>
        <dsp:cNvPr id="0" name=""/>
        <dsp:cNvSpPr/>
      </dsp:nvSpPr>
      <dsp:spPr>
        <a:xfrm>
          <a:off x="5234503" y="242334"/>
          <a:ext cx="4473364" cy="333927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 smtClean="0"/>
            <a:t>Кейс-менеджмент:</a:t>
          </a:r>
          <a:r>
            <a:rPr lang="uk-UA" sz="2100" kern="1200" smtClean="0"/>
            <a:t> Індивідуальний підхід до кожного клієнта.</a:t>
          </a:r>
          <a:endParaRPr lang="uk-UA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 dirty="0" smtClean="0"/>
            <a:t>Соціальні </a:t>
          </a:r>
          <a:r>
            <a:rPr lang="uk-UA" sz="2100" b="1" kern="1200" dirty="0" err="1" smtClean="0"/>
            <a:t>хаби</a:t>
          </a:r>
          <a:r>
            <a:rPr lang="uk-UA" sz="2100" b="1" kern="1200" dirty="0" smtClean="0"/>
            <a:t>:</a:t>
          </a:r>
          <a:r>
            <a:rPr lang="uk-UA" sz="2100" kern="1200" dirty="0" smtClean="0"/>
            <a:t> Платформи для взаємодії клієнтів, фахівців та громад.</a:t>
          </a: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 dirty="0" smtClean="0"/>
            <a:t>Терапія через мистецтво:</a:t>
          </a:r>
          <a:r>
            <a:rPr lang="uk-UA" sz="2100" kern="1200" dirty="0" smtClean="0"/>
            <a:t> Використання арт-терапії, музикотерапії та театральних практик.</a:t>
          </a:r>
          <a:endParaRPr lang="uk-UA" sz="2100" kern="1200" dirty="0"/>
        </a:p>
      </dsp:txBody>
      <dsp:txXfrm>
        <a:off x="5312746" y="320577"/>
        <a:ext cx="4316878" cy="3261029"/>
      </dsp:txXfrm>
    </dsp:sp>
    <dsp:sp modelId="{628C92DC-07D1-4199-B6BB-706BBF571B74}">
      <dsp:nvSpPr>
        <dsp:cNvPr id="0" name=""/>
        <dsp:cNvSpPr/>
      </dsp:nvSpPr>
      <dsp:spPr>
        <a:xfrm>
          <a:off x="5234503" y="3581606"/>
          <a:ext cx="4473364" cy="1435887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Інноваційні методи роботи:</a:t>
          </a:r>
          <a:endParaRPr lang="uk-UA" sz="3200" kern="1200" dirty="0"/>
        </a:p>
      </dsp:txBody>
      <dsp:txXfrm>
        <a:off x="5234503" y="3581606"/>
        <a:ext cx="3150256" cy="1435887"/>
      </dsp:txXfrm>
    </dsp:sp>
    <dsp:sp modelId="{04681C5C-56BE-4CEA-AEC3-1FD1FA2D5A1F}">
      <dsp:nvSpPr>
        <dsp:cNvPr id="0" name=""/>
        <dsp:cNvSpPr/>
      </dsp:nvSpPr>
      <dsp:spPr>
        <a:xfrm>
          <a:off x="8511304" y="3809684"/>
          <a:ext cx="1565677" cy="156567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509CA-2F96-4CAA-BB6A-717B1DBD935C}">
      <dsp:nvSpPr>
        <dsp:cNvPr id="0" name=""/>
        <dsp:cNvSpPr/>
      </dsp:nvSpPr>
      <dsp:spPr>
        <a:xfrm>
          <a:off x="0" y="0"/>
          <a:ext cx="7632848" cy="142575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Фінляндія: Програма "Житло насамперед" (</a:t>
          </a:r>
          <a:r>
            <a:rPr lang="uk-UA" sz="2800" b="1" kern="1200" dirty="0" err="1" smtClean="0"/>
            <a:t>Housing</a:t>
          </a:r>
          <a:r>
            <a:rPr lang="uk-UA" sz="2800" b="1" kern="1200" dirty="0" smtClean="0"/>
            <a:t> </a:t>
          </a:r>
          <a:r>
            <a:rPr lang="uk-UA" sz="2800" b="1" kern="1200" dirty="0" err="1" smtClean="0"/>
            <a:t>First</a:t>
          </a:r>
          <a:r>
            <a:rPr lang="uk-UA" sz="2800" b="1" kern="1200" dirty="0" smtClean="0"/>
            <a:t>)</a:t>
          </a:r>
          <a:endParaRPr lang="uk-UA" sz="2800" kern="1200" dirty="0"/>
        </a:p>
      </dsp:txBody>
      <dsp:txXfrm>
        <a:off x="0" y="0"/>
        <a:ext cx="7632848" cy="1425758"/>
      </dsp:txXfrm>
    </dsp:sp>
    <dsp:sp modelId="{C438D4F3-807D-41C6-84E5-0D2C48D4EE06}">
      <dsp:nvSpPr>
        <dsp:cNvPr id="0" name=""/>
        <dsp:cNvSpPr/>
      </dsp:nvSpPr>
      <dsp:spPr>
        <a:xfrm>
          <a:off x="3726" y="1425758"/>
          <a:ext cx="2541798" cy="2994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Опис:</a:t>
          </a:r>
          <a:r>
            <a:rPr lang="uk-UA" sz="1800" kern="1200" dirty="0" smtClean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програма </a:t>
          </a:r>
          <a:r>
            <a:rPr lang="uk-UA" sz="1800" kern="1200" dirty="0" smtClean="0"/>
            <a:t>спрямована на вирішення проблем бездомності.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Основний принцип – надання постійного житла без попередніх умов, таких як лікування від залежностей або працевлаштування.</a:t>
          </a:r>
          <a:endParaRPr lang="uk-UA" sz="1800" kern="1200" dirty="0"/>
        </a:p>
      </dsp:txBody>
      <dsp:txXfrm>
        <a:off x="3726" y="1425758"/>
        <a:ext cx="2541798" cy="2994092"/>
      </dsp:txXfrm>
    </dsp:sp>
    <dsp:sp modelId="{0B29F8DA-4B6F-4F85-9BD1-0A91E74A5818}">
      <dsp:nvSpPr>
        <dsp:cNvPr id="0" name=""/>
        <dsp:cNvSpPr/>
      </dsp:nvSpPr>
      <dsp:spPr>
        <a:xfrm>
          <a:off x="2545524" y="1425758"/>
          <a:ext cx="2541798" cy="2994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Результати:</a:t>
          </a:r>
          <a:r>
            <a:rPr lang="uk-UA" sz="1800" kern="1200" dirty="0" smtClean="0"/>
            <a:t> 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Значне скорочення кількості бездомних.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Ефективність: витрати на соціальну підтримку та охорону здоров’я скоротилися, оскільки люди отримали стабільне житло</a:t>
          </a:r>
          <a:r>
            <a:rPr lang="uk-UA" sz="1400" kern="1200" dirty="0" smtClean="0"/>
            <a:t>.</a:t>
          </a:r>
          <a:endParaRPr lang="uk-UA" sz="1400" kern="1200" dirty="0"/>
        </a:p>
      </dsp:txBody>
      <dsp:txXfrm>
        <a:off x="2545524" y="1425758"/>
        <a:ext cx="2541798" cy="2994092"/>
      </dsp:txXfrm>
    </dsp:sp>
    <dsp:sp modelId="{037C2803-6626-4EF4-96F5-944DA7AE88A1}">
      <dsp:nvSpPr>
        <dsp:cNvPr id="0" name=""/>
        <dsp:cNvSpPr/>
      </dsp:nvSpPr>
      <dsp:spPr>
        <a:xfrm>
          <a:off x="5087323" y="1425758"/>
          <a:ext cx="2541798" cy="2994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/>
            <a:t>Інноваційність</a:t>
          </a:r>
          <a:r>
            <a:rPr lang="uk-UA" sz="1800" b="1" kern="1200" dirty="0" smtClean="0"/>
            <a:t>:</a:t>
          </a:r>
          <a:r>
            <a:rPr lang="uk-UA" sz="1800" kern="1200" dirty="0" smtClean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Відхід </a:t>
          </a:r>
          <a:r>
            <a:rPr lang="uk-UA" sz="1800" kern="1200" dirty="0" smtClean="0"/>
            <a:t>від традиційного підходу, де житло надавалося лише після "успішної реабілітації".</a:t>
          </a:r>
          <a:endParaRPr lang="uk-UA" sz="1800" kern="1200" dirty="0"/>
        </a:p>
      </dsp:txBody>
      <dsp:txXfrm>
        <a:off x="5087323" y="1425758"/>
        <a:ext cx="2541798" cy="2994092"/>
      </dsp:txXfrm>
    </dsp:sp>
    <dsp:sp modelId="{B84436FC-059D-4388-8016-310E493120FB}">
      <dsp:nvSpPr>
        <dsp:cNvPr id="0" name=""/>
        <dsp:cNvSpPr/>
      </dsp:nvSpPr>
      <dsp:spPr>
        <a:xfrm>
          <a:off x="0" y="4419851"/>
          <a:ext cx="7632848" cy="33267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509CA-2F96-4CAA-BB6A-717B1DBD935C}">
      <dsp:nvSpPr>
        <dsp:cNvPr id="0" name=""/>
        <dsp:cNvSpPr/>
      </dsp:nvSpPr>
      <dsp:spPr>
        <a:xfrm>
          <a:off x="0" y="0"/>
          <a:ext cx="7632848" cy="142575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США: Використання штучного інтелекту для аналізу соціальних ризиків</a:t>
          </a:r>
          <a:endParaRPr lang="uk-UA" sz="2800" kern="1200" dirty="0"/>
        </a:p>
      </dsp:txBody>
      <dsp:txXfrm>
        <a:off x="0" y="0"/>
        <a:ext cx="7632848" cy="1425758"/>
      </dsp:txXfrm>
    </dsp:sp>
    <dsp:sp modelId="{C438D4F3-807D-41C6-84E5-0D2C48D4EE06}">
      <dsp:nvSpPr>
        <dsp:cNvPr id="0" name=""/>
        <dsp:cNvSpPr/>
      </dsp:nvSpPr>
      <dsp:spPr>
        <a:xfrm>
          <a:off x="3726" y="1425758"/>
          <a:ext cx="2541798" cy="2994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Опис:</a:t>
          </a:r>
          <a:r>
            <a:rPr lang="uk-UA" sz="2300" kern="1200" dirty="0" smtClean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У </a:t>
          </a:r>
          <a:r>
            <a:rPr lang="uk-UA" sz="1800" kern="1200" dirty="0" smtClean="0"/>
            <a:t>деяких штатах впроваджуються системи на базі штучного інтелекту (AI), які аналізують дані про сім’ї та визначають ризики жорстокого поводження з дітьми.</a:t>
          </a:r>
          <a:endParaRPr lang="uk-UA" sz="1800" kern="1200" dirty="0"/>
        </a:p>
      </dsp:txBody>
      <dsp:txXfrm>
        <a:off x="3726" y="1425758"/>
        <a:ext cx="2541798" cy="2994092"/>
      </dsp:txXfrm>
    </dsp:sp>
    <dsp:sp modelId="{7EA634AF-EBE7-469F-984C-B0124CF8655B}">
      <dsp:nvSpPr>
        <dsp:cNvPr id="0" name=""/>
        <dsp:cNvSpPr/>
      </dsp:nvSpPr>
      <dsp:spPr>
        <a:xfrm>
          <a:off x="2545524" y="1425758"/>
          <a:ext cx="2541798" cy="2994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Результати:</a:t>
          </a:r>
          <a:r>
            <a:rPr lang="uk-UA" sz="1800" kern="1200" dirty="0" smtClean="0"/>
            <a:t> 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Раннє виявлення сімей, які потребують допомоги.</a:t>
          </a:r>
          <a:endParaRPr lang="uk-UA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Зменшення навантаження на соціальних працівників завдяки автоматизації аналізу даних.</a:t>
          </a:r>
          <a:endParaRPr lang="uk-UA" sz="1800" kern="1200"/>
        </a:p>
      </dsp:txBody>
      <dsp:txXfrm>
        <a:off x="2545524" y="1425758"/>
        <a:ext cx="2541798" cy="2994092"/>
      </dsp:txXfrm>
    </dsp:sp>
    <dsp:sp modelId="{8471543D-A4CE-4E66-BB73-D0E9478EBD81}">
      <dsp:nvSpPr>
        <dsp:cNvPr id="0" name=""/>
        <dsp:cNvSpPr/>
      </dsp:nvSpPr>
      <dsp:spPr>
        <a:xfrm>
          <a:off x="5087323" y="1425758"/>
          <a:ext cx="2541798" cy="2994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err="1" smtClean="0"/>
            <a:t>Інноваційність</a:t>
          </a:r>
          <a:r>
            <a:rPr lang="uk-UA" sz="2300" b="1" kern="1200" dirty="0" smtClean="0"/>
            <a:t>:</a:t>
          </a:r>
          <a:endParaRPr lang="uk-UA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Поєднання </a:t>
          </a:r>
          <a:r>
            <a:rPr lang="uk-UA" sz="1800" kern="1200" dirty="0" smtClean="0"/>
            <a:t>технологій великих даних і соціальної роботи для прогнозування потенційних проблем.</a:t>
          </a:r>
          <a:endParaRPr lang="uk-UA" sz="1800" kern="1200" dirty="0"/>
        </a:p>
      </dsp:txBody>
      <dsp:txXfrm>
        <a:off x="5087323" y="1425758"/>
        <a:ext cx="2541798" cy="2994092"/>
      </dsp:txXfrm>
    </dsp:sp>
    <dsp:sp modelId="{B84436FC-059D-4388-8016-310E493120FB}">
      <dsp:nvSpPr>
        <dsp:cNvPr id="0" name=""/>
        <dsp:cNvSpPr/>
      </dsp:nvSpPr>
      <dsp:spPr>
        <a:xfrm>
          <a:off x="0" y="4419851"/>
          <a:ext cx="7632848" cy="33267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509CA-2F96-4CAA-BB6A-717B1DBD935C}">
      <dsp:nvSpPr>
        <dsp:cNvPr id="0" name=""/>
        <dsp:cNvSpPr/>
      </dsp:nvSpPr>
      <dsp:spPr>
        <a:xfrm>
          <a:off x="0" y="0"/>
          <a:ext cx="7632848" cy="1425758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Великобританія: Соціальні супермаркети (</a:t>
          </a:r>
          <a:r>
            <a:rPr lang="uk-UA" sz="2800" b="1" kern="1200" dirty="0" err="1" smtClean="0"/>
            <a:t>Social</a:t>
          </a:r>
          <a:r>
            <a:rPr lang="uk-UA" sz="2800" b="1" kern="1200" dirty="0" smtClean="0"/>
            <a:t> </a:t>
          </a:r>
          <a:r>
            <a:rPr lang="uk-UA" sz="2800" b="1" kern="1200" dirty="0" err="1" smtClean="0"/>
            <a:t>Supermarkets</a:t>
          </a:r>
          <a:r>
            <a:rPr lang="uk-UA" sz="2800" b="1" kern="1200" dirty="0" smtClean="0"/>
            <a:t>)</a:t>
          </a:r>
          <a:endParaRPr lang="uk-UA" sz="2800" kern="1200" dirty="0"/>
        </a:p>
      </dsp:txBody>
      <dsp:txXfrm>
        <a:off x="0" y="0"/>
        <a:ext cx="7632848" cy="1425758"/>
      </dsp:txXfrm>
    </dsp:sp>
    <dsp:sp modelId="{C438D4F3-807D-41C6-84E5-0D2C48D4EE06}">
      <dsp:nvSpPr>
        <dsp:cNvPr id="0" name=""/>
        <dsp:cNvSpPr/>
      </dsp:nvSpPr>
      <dsp:spPr>
        <a:xfrm>
          <a:off x="3726" y="1425758"/>
          <a:ext cx="2541798" cy="2994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Опис:</a:t>
          </a:r>
          <a:r>
            <a:rPr lang="uk-UA" sz="1800" kern="1200" dirty="0" smtClean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Це </a:t>
          </a:r>
          <a:r>
            <a:rPr lang="uk-UA" sz="1800" kern="1200" dirty="0" smtClean="0"/>
            <a:t>магазини, де малозабезпечені сім’ї можуть купувати продукти за зниженою ціною. Продукти – це залишки великих супермаркетів, які не були продані через наближення терміну придатності.</a:t>
          </a:r>
          <a:endParaRPr lang="uk-UA" sz="1800" kern="1200" dirty="0"/>
        </a:p>
      </dsp:txBody>
      <dsp:txXfrm>
        <a:off x="3726" y="1425758"/>
        <a:ext cx="2541798" cy="2994092"/>
      </dsp:txXfrm>
    </dsp:sp>
    <dsp:sp modelId="{B3B9F8A3-DE89-4103-B348-026E6FEEC930}">
      <dsp:nvSpPr>
        <dsp:cNvPr id="0" name=""/>
        <dsp:cNvSpPr/>
      </dsp:nvSpPr>
      <dsp:spPr>
        <a:xfrm>
          <a:off x="2545524" y="1425758"/>
          <a:ext cx="2541798" cy="2994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Результати:</a:t>
          </a:r>
          <a:r>
            <a:rPr lang="uk-UA" sz="1800" kern="1200" dirty="0" smtClean="0"/>
            <a:t> 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Скорочення продовольчих відходів.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Забезпечення доступу до дешевих продуктів харчування для людей із низьким доходом.</a:t>
          </a:r>
          <a:endParaRPr lang="uk-UA" sz="1800" kern="1200" dirty="0"/>
        </a:p>
      </dsp:txBody>
      <dsp:txXfrm>
        <a:off x="2545524" y="1425758"/>
        <a:ext cx="2541798" cy="2994092"/>
      </dsp:txXfrm>
    </dsp:sp>
    <dsp:sp modelId="{E1842E65-398C-4C24-BB13-30AD74D76780}">
      <dsp:nvSpPr>
        <dsp:cNvPr id="0" name=""/>
        <dsp:cNvSpPr/>
      </dsp:nvSpPr>
      <dsp:spPr>
        <a:xfrm>
          <a:off x="5091049" y="1440159"/>
          <a:ext cx="2541798" cy="2994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/>
            <a:t>Інноваційність</a:t>
          </a:r>
          <a:r>
            <a:rPr lang="uk-UA" sz="2000" b="1" kern="1200" dirty="0" smtClean="0"/>
            <a:t>: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smtClean="0"/>
            <a:t>Комбінування </a:t>
          </a:r>
          <a:r>
            <a:rPr lang="uk-UA" sz="2000" kern="1200" dirty="0" smtClean="0"/>
            <a:t>соціальної підтримки з екологічною ініціативою.</a:t>
          </a:r>
          <a:endParaRPr lang="uk-UA" sz="2000" kern="1200" dirty="0"/>
        </a:p>
      </dsp:txBody>
      <dsp:txXfrm>
        <a:off x="5091049" y="1440159"/>
        <a:ext cx="2541798" cy="2994092"/>
      </dsp:txXfrm>
    </dsp:sp>
    <dsp:sp modelId="{B84436FC-059D-4388-8016-310E493120FB}">
      <dsp:nvSpPr>
        <dsp:cNvPr id="0" name=""/>
        <dsp:cNvSpPr/>
      </dsp:nvSpPr>
      <dsp:spPr>
        <a:xfrm>
          <a:off x="0" y="4419851"/>
          <a:ext cx="7632848" cy="332676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509CA-2F96-4CAA-BB6A-717B1DBD935C}">
      <dsp:nvSpPr>
        <dsp:cNvPr id="0" name=""/>
        <dsp:cNvSpPr/>
      </dsp:nvSpPr>
      <dsp:spPr>
        <a:xfrm>
          <a:off x="0" y="0"/>
          <a:ext cx="7632848" cy="1425758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Австралія: Програма "</a:t>
          </a:r>
          <a:r>
            <a:rPr lang="uk-UA" sz="2800" b="1" kern="1200" dirty="0" err="1" smtClean="0"/>
            <a:t>Parentline</a:t>
          </a:r>
          <a:r>
            <a:rPr lang="uk-UA" sz="2800" b="1" kern="1200" dirty="0" smtClean="0"/>
            <a:t>"</a:t>
          </a:r>
          <a:endParaRPr lang="uk-UA" sz="2800" kern="1200" dirty="0"/>
        </a:p>
      </dsp:txBody>
      <dsp:txXfrm>
        <a:off x="0" y="0"/>
        <a:ext cx="7632848" cy="1425758"/>
      </dsp:txXfrm>
    </dsp:sp>
    <dsp:sp modelId="{C438D4F3-807D-41C6-84E5-0D2C48D4EE06}">
      <dsp:nvSpPr>
        <dsp:cNvPr id="0" name=""/>
        <dsp:cNvSpPr/>
      </dsp:nvSpPr>
      <dsp:spPr>
        <a:xfrm>
          <a:off x="3726" y="1425758"/>
          <a:ext cx="2541798" cy="2994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Опис:</a:t>
          </a:r>
          <a:endParaRPr lang="uk-UA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smtClean="0"/>
            <a:t>Це </a:t>
          </a:r>
          <a:r>
            <a:rPr lang="uk-UA" sz="2000" kern="1200" dirty="0" smtClean="0"/>
            <a:t>безкоштовна телефонна гаряча лінія для батьків, яка надає емоційну підтримку та консультації з виховання дітей.</a:t>
          </a:r>
          <a:endParaRPr lang="uk-UA" sz="2000" kern="1200" dirty="0"/>
        </a:p>
      </dsp:txBody>
      <dsp:txXfrm>
        <a:off x="3726" y="1425758"/>
        <a:ext cx="2541798" cy="2994092"/>
      </dsp:txXfrm>
    </dsp:sp>
    <dsp:sp modelId="{4635CB81-B7BA-486A-8C39-5CB823F28D09}">
      <dsp:nvSpPr>
        <dsp:cNvPr id="0" name=""/>
        <dsp:cNvSpPr/>
      </dsp:nvSpPr>
      <dsp:spPr>
        <a:xfrm>
          <a:off x="2545524" y="1425758"/>
          <a:ext cx="2541798" cy="2994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smtClean="0"/>
            <a:t>Результати:</a:t>
          </a:r>
          <a:r>
            <a:rPr lang="uk-UA" sz="2600" kern="1200" smtClean="0"/>
            <a:t> </a:t>
          </a:r>
          <a:endParaRPr lang="uk-UA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Підвищення обізнаності батьків про методи виховання.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smtClean="0"/>
            <a:t>Зменшення випадків домашнього насильства.</a:t>
          </a:r>
          <a:endParaRPr lang="uk-UA" sz="2000" kern="1200"/>
        </a:p>
      </dsp:txBody>
      <dsp:txXfrm>
        <a:off x="2545524" y="1425758"/>
        <a:ext cx="2541798" cy="2994092"/>
      </dsp:txXfrm>
    </dsp:sp>
    <dsp:sp modelId="{4173722F-3CA3-4DB5-A3B4-FE12868A1EA8}">
      <dsp:nvSpPr>
        <dsp:cNvPr id="0" name=""/>
        <dsp:cNvSpPr/>
      </dsp:nvSpPr>
      <dsp:spPr>
        <a:xfrm>
          <a:off x="5087323" y="1425758"/>
          <a:ext cx="2541798" cy="2994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err="1" smtClean="0"/>
            <a:t>Інноваційність</a:t>
          </a:r>
          <a:r>
            <a:rPr lang="uk-UA" sz="2600" b="1" kern="1200" dirty="0" smtClean="0"/>
            <a:t>:</a:t>
          </a:r>
          <a:endParaRPr lang="uk-UA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smtClean="0"/>
            <a:t>Анонімність </a:t>
          </a:r>
          <a:r>
            <a:rPr lang="uk-UA" sz="2000" kern="1200" dirty="0" smtClean="0"/>
            <a:t>та доступність послуги створюють безпечне середовище для отримання підтримки.</a:t>
          </a:r>
          <a:endParaRPr lang="uk-UA" sz="2000" kern="1200" dirty="0"/>
        </a:p>
      </dsp:txBody>
      <dsp:txXfrm>
        <a:off x="5087323" y="1425758"/>
        <a:ext cx="2541798" cy="2994092"/>
      </dsp:txXfrm>
    </dsp:sp>
    <dsp:sp modelId="{B84436FC-059D-4388-8016-310E493120FB}">
      <dsp:nvSpPr>
        <dsp:cNvPr id="0" name=""/>
        <dsp:cNvSpPr/>
      </dsp:nvSpPr>
      <dsp:spPr>
        <a:xfrm>
          <a:off x="0" y="4419851"/>
          <a:ext cx="7632848" cy="332676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16.04.2025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423358" cy="3438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Професійний розвиток фахівця соціальної сфери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Лекція 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12.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Інновації у соціальній роботі</a:t>
            </a:r>
            <a:endParaRPr lang="uk-UA" sz="4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4077072"/>
            <a:ext cx="3829608" cy="2553072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56928" y="-607605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267" y="260648"/>
            <a:ext cx="3085961" cy="35968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73" y="295323"/>
            <a:ext cx="3536130" cy="2930079"/>
          </a:xfrm>
          <a:prstGeom prst="rect">
            <a:avLst/>
          </a:prstGeom>
        </p:spPr>
      </p:pic>
      <p:sp>
        <p:nvSpPr>
          <p:cNvPr id="2" name="Выноска-облако 1"/>
          <p:cNvSpPr/>
          <p:nvPr/>
        </p:nvSpPr>
        <p:spPr>
          <a:xfrm>
            <a:off x="3359696" y="1340768"/>
            <a:ext cx="6048672" cy="462812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Як розвивати інноваційне мислення у соціальних працівників </a:t>
            </a: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?</a:t>
            </a:r>
            <a:endParaRPr lang="uk-UA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72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28936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71464" y="404664"/>
            <a:ext cx="82089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/>
              <a:t>🔹 Дискусійні </a:t>
            </a:r>
            <a:r>
              <a:rPr lang="uk-UA" sz="2000" b="1" u="sng" dirty="0" smtClean="0"/>
              <a:t>питання</a:t>
            </a:r>
          </a:p>
          <a:p>
            <a:pPr algn="ctr"/>
            <a:endParaRPr lang="uk-UA" sz="2000" b="1" u="sng" dirty="0"/>
          </a:p>
          <a:p>
            <a:pPr marL="342900" indent="-342900" algn="just">
              <a:buFont typeface="+mj-lt"/>
              <a:buAutoNum type="arabicPeriod"/>
            </a:pPr>
            <a:r>
              <a:rPr lang="uk-UA" sz="2000" b="1" dirty="0"/>
              <a:t>Що означає "інновація" у контексті соціальної роботи?</a:t>
            </a:r>
            <a:endParaRPr lang="uk-UA" sz="2000" dirty="0"/>
          </a:p>
          <a:p>
            <a:pPr lvl="1" algn="just"/>
            <a:r>
              <a:rPr lang="uk-UA" sz="2000" dirty="0"/>
              <a:t>Чим інновації відрізняються від удосконалення традиційних практик?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000" b="1" dirty="0"/>
              <a:t>Які інноваційні підходи в соціальній роботі вам відомі?</a:t>
            </a:r>
            <a:endParaRPr lang="uk-UA" sz="2000" dirty="0"/>
          </a:p>
          <a:p>
            <a:pPr lvl="1" algn="just"/>
            <a:r>
              <a:rPr lang="uk-UA" sz="2000" dirty="0"/>
              <a:t>Чи можна вважати цифрові платформи (наприклад, мобільні застосунки для підтримки клієнтів) інновацією?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000" b="1" dirty="0"/>
              <a:t>Як впровадження інновацій впливає на якість соціальних послуг?</a:t>
            </a:r>
            <a:endParaRPr lang="uk-UA" sz="2000" dirty="0"/>
          </a:p>
          <a:p>
            <a:pPr lvl="1" algn="just"/>
            <a:r>
              <a:rPr lang="uk-UA" sz="2000" dirty="0"/>
              <a:t>Чи є ризики для клієнтів та соціальних працівників?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000" b="1" dirty="0"/>
              <a:t>Чи всі соціальні працівники готові до інновацій?</a:t>
            </a:r>
            <a:endParaRPr lang="uk-UA" sz="2000" dirty="0"/>
          </a:p>
          <a:p>
            <a:pPr lvl="1" algn="just"/>
            <a:r>
              <a:rPr lang="uk-UA" sz="2000" dirty="0"/>
              <a:t>Які бар’єри можуть заважати впровадженню інновацій у практиці?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000" b="1" dirty="0"/>
              <a:t>Чи можуть інновації посилити соціальну нерівність?</a:t>
            </a:r>
            <a:endParaRPr lang="uk-UA" sz="2000" dirty="0"/>
          </a:p>
          <a:p>
            <a:pPr lvl="1" algn="just"/>
            <a:r>
              <a:rPr lang="uk-UA" sz="2000" dirty="0"/>
              <a:t>Наприклад, у разі обмеженого доступу до цифрових технологій.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000" b="1" dirty="0"/>
              <a:t>Як війна і кризи впливають на появу нових форм соціальної роботи?</a:t>
            </a:r>
            <a:endParaRPr lang="uk-UA" sz="2000" dirty="0"/>
          </a:p>
          <a:p>
            <a:pPr lvl="1" algn="just"/>
            <a:r>
              <a:rPr lang="uk-UA" sz="2000" dirty="0"/>
              <a:t>Чи є приклади інновацій, які виникли саме у відповідь на кризу?</a:t>
            </a:r>
          </a:p>
          <a:p>
            <a:pPr algn="just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101417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1024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767408" y="1916832"/>
            <a:ext cx="4824536" cy="2540123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uk-UA" sz="2400" b="1" dirty="0" smtClean="0">
                <a:solidFill>
                  <a:schemeClr val="tx1"/>
                </a:solidFill>
              </a:rPr>
              <a:t>Інновації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– це впровадження нових ідей, методів або технологій, які підвищують ефективність та результативність роботи.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3512" y="260648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інновацій у соціальній роботі</a:t>
            </a:r>
            <a:endParaRPr lang="uk-UA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74645260"/>
              </p:ext>
            </p:extLst>
          </p:nvPr>
        </p:nvGraphicFramePr>
        <p:xfrm>
          <a:off x="5807968" y="1318248"/>
          <a:ext cx="5544616" cy="448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6092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32992" y="-622007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67608" y="18864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інновацій у соціальній роботі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60803027"/>
              </p:ext>
            </p:extLst>
          </p:nvPr>
        </p:nvGraphicFramePr>
        <p:xfrm>
          <a:off x="479376" y="420209"/>
          <a:ext cx="109452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909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9016" y="-6583497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99456" y="188640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інновацій у підвищенні якості соціальних послуг </a:t>
            </a:r>
            <a:endParaRPr lang="uk-UA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9885263"/>
              </p:ext>
            </p:extLst>
          </p:nvPr>
        </p:nvGraphicFramePr>
        <p:xfrm>
          <a:off x="1255688" y="1052736"/>
          <a:ext cx="9752632" cy="5445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0409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000" y="-609860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63552" y="393497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інновацій у соціальній роботі </a:t>
            </a:r>
            <a:endParaRPr lang="uk-UA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82399173"/>
              </p:ext>
            </p:extLst>
          </p:nvPr>
        </p:nvGraphicFramePr>
        <p:xfrm>
          <a:off x="1055440" y="1052736"/>
          <a:ext cx="10081120" cy="5617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0303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848" y="476672"/>
            <a:ext cx="3429000" cy="3429000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05000" y="-607605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9536" y="341780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 </a:t>
            </a: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досвід:</a:t>
            </a:r>
            <a:endParaRPr lang="uk-UA" sz="2600" b="1" dirty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72285091"/>
              </p:ext>
            </p:extLst>
          </p:nvPr>
        </p:nvGraphicFramePr>
        <p:xfrm>
          <a:off x="911424" y="1340768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9828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4343" r="17854" b="1579"/>
          <a:stretch/>
        </p:blipFill>
        <p:spPr>
          <a:xfrm>
            <a:off x="8256240" y="341780"/>
            <a:ext cx="3744416" cy="2937979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05000" y="-607605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9536" y="341780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 </a:t>
            </a: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досвід:</a:t>
            </a:r>
            <a:endParaRPr lang="uk-UA" sz="2600" b="1" dirty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90101893"/>
              </p:ext>
            </p:extLst>
          </p:nvPr>
        </p:nvGraphicFramePr>
        <p:xfrm>
          <a:off x="911424" y="1340768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263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280" r="27321" b="7440"/>
          <a:stretch/>
        </p:blipFill>
        <p:spPr>
          <a:xfrm>
            <a:off x="8688288" y="404664"/>
            <a:ext cx="3042156" cy="3142679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05000" y="-607605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9536" y="341780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 </a:t>
            </a: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досвід:</a:t>
            </a:r>
            <a:endParaRPr lang="uk-UA" sz="2600" b="1" dirty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94787315"/>
              </p:ext>
            </p:extLst>
          </p:nvPr>
        </p:nvGraphicFramePr>
        <p:xfrm>
          <a:off x="911424" y="1340768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14345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6888" y="-600404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71464" y="588001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 </a:t>
            </a: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досвід:</a:t>
            </a:r>
            <a:endParaRPr lang="uk-UA" sz="2600" b="1" dirty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50242188"/>
              </p:ext>
            </p:extLst>
          </p:nvPr>
        </p:nvGraphicFramePr>
        <p:xfrm>
          <a:off x="551384" y="1412776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3637" y="1061227"/>
            <a:ext cx="364326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51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7127</TotalTime>
  <Words>680</Words>
  <Application>Microsoft Office PowerPoint</Application>
  <PresentationFormat>Широкоэкранный</PresentationFormat>
  <Paragraphs>91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George</vt:lpstr>
      <vt:lpstr>Plantagenet Cherokee</vt:lpstr>
      <vt:lpstr>Times New Roman</vt:lpstr>
      <vt:lpstr>Тема Office</vt:lpstr>
      <vt:lpstr>Професійний розвиток фахівця соціальної сфери  Лекція 12. Інновації у соціальній роботі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Учетная запись Майкрософт</cp:lastModifiedBy>
  <cp:revision>510</cp:revision>
  <dcterms:created xsi:type="dcterms:W3CDTF">2014-05-17T18:57:21Z</dcterms:created>
  <dcterms:modified xsi:type="dcterms:W3CDTF">2025-04-16T17:43:33Z</dcterms:modified>
</cp:coreProperties>
</file>