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7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8288000" cy="10287000"/>
  <p:notesSz cx="6858000" cy="9144000"/>
  <p:embeddedFontLst>
    <p:embeddedFont>
      <p:font typeface="Helvetica Neue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TrUycWsaPvIiMWJnDjkFowIGb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2034" y="-93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129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0598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9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 with SUBS">
  <p:cSld name="DEFAULT SLIDE with SUB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SLIDE with SUBS">
  <p:cSld name="1_DEFAULT SLIDE with SUB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2"/>
          </p:nvPr>
        </p:nvSpPr>
        <p:spPr>
          <a:xfrm>
            <a:off x="1844950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>
            <a:spLocks noGrp="1"/>
          </p:cNvSpPr>
          <p:nvPr>
            <p:ph type="pic" idx="3"/>
          </p:nvPr>
        </p:nvSpPr>
        <p:spPr>
          <a:xfrm>
            <a:off x="7260298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>
            <a:spLocks noGrp="1"/>
          </p:cNvSpPr>
          <p:nvPr>
            <p:ph type="pic" idx="4"/>
          </p:nvPr>
        </p:nvSpPr>
        <p:spPr>
          <a:xfrm>
            <a:off x="12675647" y="6295629"/>
            <a:ext cx="3767403" cy="21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555372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481720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0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0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2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791072" y="446615"/>
            <a:ext cx="15553728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791072" y="1102869"/>
            <a:ext cx="11233248" cy="36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92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192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 BACK">
  <p:cSld name="FULL SCREEN IMAGE BAC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>
            <a:spLocks noGrp="1"/>
          </p:cNvSpPr>
          <p:nvPr>
            <p:ph type="pic" idx="2"/>
          </p:nvPr>
        </p:nvSpPr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8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8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8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8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9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40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42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4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4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photo">
  <p:cSld name="4 block phot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409711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9"/>
          <p:cNvSpPr>
            <a:spLocks noGrp="1"/>
          </p:cNvSpPr>
          <p:nvPr>
            <p:ph type="pic" idx="2"/>
          </p:nvPr>
        </p:nvSpPr>
        <p:spPr>
          <a:xfrm>
            <a:off x="769146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>
            <a:spLocks noGrp="1"/>
          </p:cNvSpPr>
          <p:nvPr>
            <p:ph type="pic" idx="3"/>
          </p:nvPr>
        </p:nvSpPr>
        <p:spPr>
          <a:xfrm>
            <a:off x="5226774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>
            <a:spLocks noGrp="1"/>
          </p:cNvSpPr>
          <p:nvPr>
            <p:ph type="pic" idx="4"/>
          </p:nvPr>
        </p:nvSpPr>
        <p:spPr>
          <a:xfrm>
            <a:off x="9684402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>
            <a:spLocks noGrp="1"/>
          </p:cNvSpPr>
          <p:nvPr>
            <p:ph type="pic" idx="5"/>
          </p:nvPr>
        </p:nvSpPr>
        <p:spPr>
          <a:xfrm>
            <a:off x="14145888" y="2263180"/>
            <a:ext cx="3372966" cy="336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IMG CENTER">
  <p:cSld name="DEFAULT - IMG CENT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 - IMG CENTER">
  <p:cSld name="1_DEFAULT - IMG CENT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>
            <a:spLocks noGrp="1"/>
          </p:cNvSpPr>
          <p:nvPr>
            <p:ph type="pic" idx="3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- IMG CENTER">
  <p:cSld name="3_DEFAULT - IMG CENT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>
            <a:spLocks noGrp="1"/>
          </p:cNvSpPr>
          <p:nvPr>
            <p:ph type="pic" idx="2"/>
          </p:nvPr>
        </p:nvSpPr>
        <p:spPr>
          <a:xfrm>
            <a:off x="11111158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- IMG CENTER">
  <p:cSld name="2_DEFAULT - IMG CEN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>
            <a:spLocks noGrp="1"/>
          </p:cNvSpPr>
          <p:nvPr>
            <p:ph type="pic" idx="2"/>
          </p:nvPr>
        </p:nvSpPr>
        <p:spPr>
          <a:xfrm>
            <a:off x="0" y="1655064"/>
            <a:ext cx="18288001" cy="807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>
            <a:spLocks noGrp="1"/>
          </p:cNvSpPr>
          <p:nvPr>
            <p:ph type="pic" idx="3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EFAULT - IMG CENTER">
  <p:cSld name="4_DEFAULT - IMG CENT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>
            <a:spLocks noGrp="1"/>
          </p:cNvSpPr>
          <p:nvPr>
            <p:ph type="pic" idx="2"/>
          </p:nvPr>
        </p:nvSpPr>
        <p:spPr>
          <a:xfrm>
            <a:off x="1511152" y="2695229"/>
            <a:ext cx="6048673" cy="604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791072" y="534988"/>
            <a:ext cx="15625736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5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15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;p15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5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15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3" name="Google Shape;13;p15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0" u="none" strike="noStrike" cap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15;p15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i="0" u="none" strike="noStrike" cap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8" name="Google Shape;18;p15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20864" y="120055"/>
            <a:ext cx="805972" cy="77497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0" y="0"/>
            <a:ext cx="18288001" cy="1666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25"/>
          <p:cNvCxnSpPr/>
          <p:nvPr/>
        </p:nvCxnSpPr>
        <p:spPr>
          <a:xfrm>
            <a:off x="0" y="1655763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25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5">
            <a:hlinkClick r:id="" action="ppaction://hlinkshowjump?jump=nextslide"/>
          </p:cNvPr>
          <p:cNvSpPr/>
          <p:nvPr/>
        </p:nvSpPr>
        <p:spPr>
          <a:xfrm>
            <a:off x="17311688" y="635000"/>
            <a:ext cx="360362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8506" y="6419"/>
                </a:lnTo>
                <a:lnTo>
                  <a:pt x="13839" y="10800"/>
                </a:lnTo>
                <a:lnTo>
                  <a:pt x="8506" y="15181"/>
                </a:lnTo>
                <a:lnTo>
                  <a:pt x="8506" y="17276"/>
                </a:lnTo>
                <a:lnTo>
                  <a:pt x="16315" y="10800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>
            <a:hlinkClick r:id="" action="ppaction://hlinkshowjump?jump=previousslide"/>
          </p:cNvPr>
          <p:cNvSpPr/>
          <p:nvPr/>
        </p:nvSpPr>
        <p:spPr>
          <a:xfrm flipH="1">
            <a:off x="16897349" y="635000"/>
            <a:ext cx="360363" cy="3603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06" y="4324"/>
                </a:moveTo>
                <a:lnTo>
                  <a:pt x="16315" y="10800"/>
                </a:lnTo>
                <a:lnTo>
                  <a:pt x="8506" y="17276"/>
                </a:lnTo>
                <a:lnTo>
                  <a:pt x="8506" y="15181"/>
                </a:lnTo>
                <a:lnTo>
                  <a:pt x="13839" y="10800"/>
                </a:lnTo>
                <a:lnTo>
                  <a:pt x="8506" y="6419"/>
                </a:ln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25"/>
          <p:cNvCxnSpPr/>
          <p:nvPr/>
        </p:nvCxnSpPr>
        <p:spPr>
          <a:xfrm>
            <a:off x="2590800" y="9732963"/>
            <a:ext cx="0" cy="55721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2" name="Google Shape;62;p25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63" name="Google Shape;63;p25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25"/>
          <p:cNvSpPr/>
          <p:nvPr/>
        </p:nvSpPr>
        <p:spPr>
          <a:xfrm>
            <a:off x="11160224" y="9792518"/>
            <a:ext cx="5472584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4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5"/>
          <p:cNvSpPr txBox="1"/>
          <p:nvPr/>
        </p:nvSpPr>
        <p:spPr>
          <a:xfrm>
            <a:off x="16848856" y="9752012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9308"/>
              </a:buClr>
              <a:buSzPts val="2400"/>
              <a:buFont typeface="Calibri"/>
              <a:buNone/>
            </a:pPr>
            <a:fld id="{00000000-1234-1234-1234-123412341234}" type="slidenum">
              <a:rPr lang="uk-UA" sz="2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400" b="1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/>
          <p:nvPr/>
        </p:nvSpPr>
        <p:spPr>
          <a:xfrm>
            <a:off x="0" y="0"/>
            <a:ext cx="18288001" cy="96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4"/>
          <p:cNvSpPr/>
          <p:nvPr/>
        </p:nvSpPr>
        <p:spPr>
          <a:xfrm>
            <a:off x="0" y="9729788"/>
            <a:ext cx="18288001" cy="557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34"/>
          <p:cNvCxnSpPr/>
          <p:nvPr/>
        </p:nvCxnSpPr>
        <p:spPr>
          <a:xfrm>
            <a:off x="0" y="966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34"/>
          <p:cNvCxnSpPr/>
          <p:nvPr/>
        </p:nvCxnSpPr>
        <p:spPr>
          <a:xfrm>
            <a:off x="0" y="9729788"/>
            <a:ext cx="18288001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34"/>
          <p:cNvSpPr/>
          <p:nvPr/>
        </p:nvSpPr>
        <p:spPr>
          <a:xfrm>
            <a:off x="795338" y="0"/>
            <a:ext cx="1347787" cy="74613"/>
          </a:xfrm>
          <a:prstGeom prst="rect">
            <a:avLst/>
          </a:prstGeom>
          <a:solidFill>
            <a:srgbClr val="1F252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2143125" y="0"/>
            <a:ext cx="1346200" cy="746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34"/>
          <p:cNvGrpSpPr/>
          <p:nvPr/>
        </p:nvGrpSpPr>
        <p:grpSpPr>
          <a:xfrm>
            <a:off x="0" y="9732963"/>
            <a:ext cx="2951163" cy="557212"/>
            <a:chOff x="0" y="9732973"/>
            <a:chExt cx="2951312" cy="557698"/>
          </a:xfrm>
        </p:grpSpPr>
        <p:sp>
          <p:nvSpPr>
            <p:cNvPr id="122" name="Google Shape;122;p34"/>
            <p:cNvSpPr/>
            <p:nvPr/>
          </p:nvSpPr>
          <p:spPr>
            <a:xfrm>
              <a:off x="0" y="9732973"/>
              <a:ext cx="2951312" cy="557698"/>
            </a:xfrm>
            <a:prstGeom prst="rect">
              <a:avLst/>
            </a:prstGeom>
            <a:solidFill>
              <a:srgbClr val="FC930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4"/>
            <p:cNvSpPr/>
            <p:nvPr/>
          </p:nvSpPr>
          <p:spPr>
            <a:xfrm>
              <a:off x="0" y="9734561"/>
              <a:ext cx="2951312" cy="55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u="none">
                  <a:solidFill>
                    <a:srgbClr val="1F252A"/>
                  </a:solidFill>
                  <a:latin typeface="Calibri"/>
                  <a:ea typeface="Calibri"/>
                  <a:cs typeface="Calibri"/>
                  <a:sym typeface="Calibri"/>
                </a:rPr>
                <a:t>YEP ECOSYSTEM</a:t>
              </a:r>
              <a:endParaRPr sz="24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34"/>
          <p:cNvSpPr/>
          <p:nvPr/>
        </p:nvSpPr>
        <p:spPr>
          <a:xfrm>
            <a:off x="11520288" y="9824020"/>
            <a:ext cx="5472584" cy="40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50" tIns="46750" rIns="46750" bIns="467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u="none">
                <a:solidFill>
                  <a:srgbClr val="1F252A"/>
                </a:solidFill>
                <a:latin typeface="Calibri"/>
                <a:ea typeface="Calibri"/>
                <a:cs typeface="Calibri"/>
                <a:sym typeface="Calibri"/>
              </a:rPr>
              <a:t>YOUTH ENTREPRENEURIAL PARTNERSHIP </a:t>
            </a:r>
            <a:endParaRPr sz="2000" b="1" u="none">
              <a:solidFill>
                <a:srgbClr val="1F2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4"/>
          <p:cNvSpPr/>
          <p:nvPr/>
        </p:nvSpPr>
        <p:spPr>
          <a:xfrm>
            <a:off x="16811625" y="9752012"/>
            <a:ext cx="860425" cy="534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4"/>
          <p:cNvSpPr txBox="1">
            <a:spLocks noGrp="1"/>
          </p:cNvSpPr>
          <p:nvPr>
            <p:ph type="sldNum" idx="12"/>
          </p:nvPr>
        </p:nvSpPr>
        <p:spPr>
          <a:xfrm>
            <a:off x="16811625" y="9732963"/>
            <a:ext cx="86042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27" name="Google Shape;127;p34" descr="short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957305" y="144016"/>
            <a:ext cx="781052" cy="751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0" y="3314700"/>
            <a:ext cx="1828800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Візія.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Місія.</a:t>
            </a:r>
            <a:r>
              <a:rPr lang="uk-UA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Цінності.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/>
        </p:nvSpPr>
        <p:spPr>
          <a:xfrm>
            <a:off x="7327200" y="1866900"/>
            <a:ext cx="29630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МІСІЯ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7340435" y="2744331"/>
            <a:ext cx="865820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Ми створюємо екосистему молодіжного підприємництва в Східній Європі, яка надає можливості молоді для персонального та професійного розвитку через підприємництво</a:t>
            </a:r>
            <a:r>
              <a:rPr lang="uk-UA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rgbClr val="6576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685800" y="114300"/>
            <a:ext cx="5638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 descr="logo_ye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290" y="4313072"/>
            <a:ext cx="3599910" cy="174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0"/>
          <p:cNvSpPr/>
          <p:nvPr/>
        </p:nvSpPr>
        <p:spPr>
          <a:xfrm>
            <a:off x="7315200" y="5319236"/>
            <a:ext cx="845484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Ми реалізуємо свою місію через розвиток мережі підприємницьких клубів в університетах, інкубаційні та </a:t>
            </a:r>
            <a:r>
              <a:rPr lang="uk-UA" sz="2800" dirty="0" err="1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акселераційні</a:t>
            </a:r>
            <a:r>
              <a:rPr lang="uk-UA" sz="2800" dirty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 програми. Ми будуємо ефективні зв’язки та партнерства зі </a:t>
            </a:r>
            <a:r>
              <a:rPr lang="uk-UA" sz="2800" dirty="0" err="1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стейкхолдерами</a:t>
            </a:r>
            <a:r>
              <a:rPr lang="uk-UA" sz="2800" dirty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 та екосистемами зі всього світу, а також формуємо </a:t>
            </a:r>
            <a:r>
              <a:rPr lang="uk-UA" sz="2800" dirty="0" err="1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ком’юніті</a:t>
            </a:r>
            <a:r>
              <a:rPr lang="uk-UA" sz="2800" dirty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 менторів та експертів, щоб створювати більше можливостей для молодих </a:t>
            </a:r>
            <a:r>
              <a:rPr lang="uk-UA" sz="2800" dirty="0" smtClean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підприємців.</a:t>
            </a:r>
            <a:endParaRPr sz="2800" dirty="0">
              <a:solidFill>
                <a:srgbClr val="6576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0" y="3467100"/>
            <a:ext cx="1828800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ЦІННОСТІ</a:t>
            </a:r>
            <a:endParaRPr sz="9600" b="1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0" y="5219700"/>
            <a:ext cx="182880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це </a:t>
            </a:r>
            <a:r>
              <a:rPr lang="uk-UA" sz="44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основа, </a:t>
            </a: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якій будуються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всі наші дії, судження та особистість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2819400" y="3619500"/>
            <a:ext cx="1337020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>
                <a:solidFill>
                  <a:srgbClr val="FC9308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Цінності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- це не завжди про мораль та етику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,</a:t>
            </a:r>
            <a:r>
              <a:rPr lang="en-US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а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про ті речі, які дійсно роблять тебе 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живим</a:t>
            </a:r>
            <a:r>
              <a:rPr lang="en-US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і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пристрасно відданим справі, якою ти займаєшся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.</a:t>
            </a:r>
            <a:r>
              <a:rPr lang="en-US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Для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когось – це служіння іншим, для когось – креативність 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чи</a:t>
            </a:r>
            <a:r>
              <a:rPr lang="en-US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36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робота </a:t>
            </a:r>
            <a:r>
              <a:rPr lang="uk-UA" sz="36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в команді, а для когось – випробовування та пригоди.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/>
          <p:nvPr/>
        </p:nvSpPr>
        <p:spPr>
          <a:xfrm>
            <a:off x="2991679" y="4007127"/>
            <a:ext cx="1205233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Цінності 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впливають на ряд </a:t>
            </a: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стратегічних речей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: як ви працюєте</a:t>
            </a: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,</a:t>
            </a:r>
            <a:r>
              <a:rPr lang="en-US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як 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ви вкладаєтесь в роботу, як ви взаємодієте </a:t>
            </a: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з</a:t>
            </a:r>
            <a:r>
              <a:rPr lang="en-US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uk-UA" sz="40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клієнтами</a:t>
            </a:r>
            <a:r>
              <a:rPr lang="uk-UA" sz="40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  <a:sym typeface="Arial"/>
              </a:rPr>
              <a:t>, постачальниками та інвесторами.</a:t>
            </a:r>
            <a:endParaRPr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4" descr="values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260311"/>
            <a:ext cx="12393756" cy="8097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30;p10"/>
          <p:cNvSpPr/>
          <p:nvPr/>
        </p:nvSpPr>
        <p:spPr>
          <a:xfrm>
            <a:off x="685799" y="114300"/>
            <a:ext cx="93195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 ЦІННОСТЕЙ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0" y="6743700"/>
            <a:ext cx="18288001" cy="838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8831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0" y="6743700"/>
            <a:ext cx="182880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Ваша місія – це те, що ви робите щодня для досягнення вашої візії.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38300"/>
            <a:ext cx="7789333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5400" y="1623060"/>
            <a:ext cx="7559040" cy="425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/>
          <p:nvPr/>
        </p:nvSpPr>
        <p:spPr>
          <a:xfrm>
            <a:off x="0" y="3695700"/>
            <a:ext cx="18288001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Візія = Колись</a:t>
            </a:r>
            <a:endParaRPr sz="6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66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Місія = Кожного дня</a:t>
            </a:r>
            <a:endParaRPr sz="6600" b="1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0" y="6667500"/>
            <a:ext cx="182880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Візія</a:t>
            </a:r>
            <a:r>
              <a:rPr lang="uk-U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відображає ідеальне успішне майбутнє, в яке кожен має повірити.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6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Місія</a:t>
            </a:r>
            <a:r>
              <a:rPr lang="uk-U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це шлях, який приведе вас до візії.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>
            <a:off x="0" y="4000500"/>
            <a:ext cx="18288001" cy="243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6950" rIns="91425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rgbClr val="33475B"/>
                </a:solidFill>
                <a:latin typeface="Calibri"/>
                <a:ea typeface="Calibri"/>
                <a:cs typeface="Calibri"/>
                <a:sym typeface="Calibri"/>
              </a:rPr>
              <a:t>Візія має бути </a:t>
            </a:r>
            <a:r>
              <a:rPr lang="uk-UA" sz="60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ВЕЛИКОЮ</a:t>
            </a:r>
            <a:r>
              <a:rPr lang="uk-UA" sz="44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400" b="1" i="0" u="none" strike="noStrike" cap="none">
                <a:solidFill>
                  <a:srgbClr val="33475B"/>
                </a:solidFill>
                <a:latin typeface="Arial"/>
                <a:ea typeface="Arial"/>
                <a:cs typeface="Arial"/>
                <a:sym typeface="Arial"/>
              </a:rPr>
              <a:t>та </a:t>
            </a:r>
            <a:r>
              <a:rPr lang="uk-UA" sz="60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ВРАЖАЮЧОЮ</a:t>
            </a:r>
            <a:endParaRPr sz="6000" b="1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Візія має бути масштабною. Майже неможливою. </a:t>
            </a:r>
            <a:endParaRPr sz="4000" b="0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Вона має надихати людей мріяти.</a:t>
            </a:r>
            <a:endParaRPr sz="6000" b="0" i="0" u="none" strike="noStrike" cap="none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" descr="Disne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2324100"/>
            <a:ext cx="6934200" cy="272065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/>
          <p:nvPr/>
        </p:nvSpPr>
        <p:spPr>
          <a:xfrm>
            <a:off x="0" y="5448300"/>
            <a:ext cx="1828800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ВІЗІЯ:</a:t>
            </a:r>
            <a:r>
              <a:rPr lang="uk-UA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uk-UA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uk-U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uk-U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(Робити людей щасливими)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685800" y="114300"/>
            <a:ext cx="5638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0" y="5426214"/>
            <a:ext cx="182880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ВІЗІЯ:</a:t>
            </a:r>
            <a:r>
              <a:rPr lang="uk-UA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</a:t>
            </a:r>
            <a:r>
              <a:rPr lang="uk-UA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</a:t>
            </a: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Moments</a:t>
            </a: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uk-UA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Ловити та ділитися моментами, що відбуваються в світі</a:t>
            </a:r>
            <a:r>
              <a:rPr lang="uk-UA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6" descr="instagram-log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2552700"/>
            <a:ext cx="2515342" cy="243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/>
          <p:nvPr/>
        </p:nvSpPr>
        <p:spPr>
          <a:xfrm>
            <a:off x="685800" y="114300"/>
            <a:ext cx="5638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/>
          <p:nvPr/>
        </p:nvSpPr>
        <p:spPr>
          <a:xfrm>
            <a:off x="0" y="1943100"/>
            <a:ext cx="182880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6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МІСІЯ</a:t>
            </a:r>
            <a:r>
              <a:rPr lang="uk-UA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відповідає на питаня:</a:t>
            </a:r>
            <a:endParaRPr sz="6000" b="1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0" y="4312503"/>
            <a:ext cx="18288001" cy="830997"/>
          </a:xfrm>
          <a:prstGeom prst="rect">
            <a:avLst/>
          </a:prstGeom>
          <a:solidFill>
            <a:srgbClr val="FC930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uk-UA" sz="48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 робите?   </a:t>
            </a:r>
            <a:r>
              <a:rPr lang="uk-UA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ХТО</a:t>
            </a:r>
            <a:r>
              <a:rPr lang="uk-U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має від цього вигоду?  </a:t>
            </a:r>
            <a:r>
              <a:rPr lang="uk-UA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ЯК</a:t>
            </a:r>
            <a:r>
              <a:rPr lang="uk-UA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ви це робите?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52400" y="6819900"/>
            <a:ext cx="1828800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ви </a:t>
            </a:r>
            <a:r>
              <a:rPr lang="uk-UA"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можете</a:t>
            </a: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і що ви </a:t>
            </a:r>
            <a:r>
              <a:rPr lang="uk-UA" sz="4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будете</a:t>
            </a: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робити сьогодні і кожного дня,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щоб втілити вашу візію в життя?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>
            <a:off x="2478839" y="4457700"/>
            <a:ext cx="140046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Візія:</a:t>
            </a:r>
            <a:r>
              <a:rPr lang="uk-UA" sz="4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Покращити повсякденне життя для багатьох людей.</a:t>
            </a:r>
            <a:r>
              <a:rPr lang="uk-UA" sz="4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8" descr="IKEA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1714500"/>
            <a:ext cx="55626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1219200" y="6057900"/>
            <a:ext cx="160781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uk-UA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Покращити повсякденне життя для багатьох людей. Наша бізнес-ідея доповнює нашу візію </a:t>
            </a:r>
            <a:r>
              <a:rPr lang="uk-UA" sz="3600" b="1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пропонуючи широкий асортимент гарних, функціональних товарів для дому за настільки низькими цінами, щоб максимальна кількість людей могла собі це дозволити</a:t>
            </a:r>
            <a:r>
              <a:rPr lang="uk-UA" sz="360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685800" y="114300"/>
            <a:ext cx="5638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7311840" y="4420731"/>
            <a:ext cx="869016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657688"/>
                </a:solidFill>
                <a:latin typeface="Calibri"/>
                <a:ea typeface="Calibri"/>
                <a:cs typeface="Calibri"/>
                <a:sym typeface="Calibri"/>
              </a:rPr>
              <a:t>YEP це глобальна мережа, яка створює безліч можливостей для розвитку молоді і допомагає кожній молодій людині знайти свій шлях, стати щасливішим і зробити величезний внесок у розвиток своєї країни та суспільства. </a:t>
            </a:r>
            <a:endParaRPr sz="2800" dirty="0">
              <a:solidFill>
                <a:srgbClr val="6576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7315200" y="3684286"/>
            <a:ext cx="2929907" cy="73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>
                <a:solidFill>
                  <a:srgbClr val="FC9308"/>
                </a:solidFill>
                <a:latin typeface="Calibri"/>
                <a:ea typeface="Calibri"/>
                <a:cs typeface="Calibri"/>
                <a:sym typeface="Calibri"/>
              </a:rPr>
              <a:t>ВІЗІЯ</a:t>
            </a:r>
            <a:endParaRPr sz="4800">
              <a:solidFill>
                <a:srgbClr val="FC93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685800" y="114300"/>
            <a:ext cx="5638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ПРИКЛАДИ</a:t>
            </a:r>
            <a:endParaRPr sz="4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9" descr="logo_ye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290" y="4313072"/>
            <a:ext cx="3599910" cy="174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subs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VH">
      <a:dk1>
        <a:srgbClr val="3F4A54"/>
      </a:dk1>
      <a:lt1>
        <a:srgbClr val="FFFFFF"/>
      </a:lt1>
      <a:dk2>
        <a:srgbClr val="3A5063"/>
      </a:dk2>
      <a:lt2>
        <a:srgbClr val="B2B2B2"/>
      </a:lt2>
      <a:accent1>
        <a:srgbClr val="FDB41E"/>
      </a:accent1>
      <a:accent2>
        <a:srgbClr val="14A5B2"/>
      </a:accent2>
      <a:accent3>
        <a:srgbClr val="1E75BF"/>
      </a:accent3>
      <a:accent4>
        <a:srgbClr val="8CC83C"/>
      </a:accent4>
      <a:accent5>
        <a:srgbClr val="EA1C25"/>
      </a:accent5>
      <a:accent6>
        <a:srgbClr val="97269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C067"/>
      </a:accent1>
      <a:accent2>
        <a:srgbClr val="03AE97"/>
      </a:accent2>
      <a:accent3>
        <a:srgbClr val="F7AC12"/>
      </a:accent3>
      <a:accent4>
        <a:srgbClr val="CD4E37"/>
      </a:accent4>
      <a:accent5>
        <a:srgbClr val="2C3D4B"/>
      </a:accent5>
      <a:accent6>
        <a:srgbClr val="282B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Произвольный</PresentationFormat>
  <Paragraphs>36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Helvetica Neue</vt:lpstr>
      <vt:lpstr>Calibri</vt:lpstr>
      <vt:lpstr>Custom Design</vt:lpstr>
      <vt:lpstr>with subs</vt:lpstr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AZaikin</dc:creator>
  <cp:lastModifiedBy>user</cp:lastModifiedBy>
  <cp:revision>1</cp:revision>
  <dcterms:modified xsi:type="dcterms:W3CDTF">2021-09-28T12:15:33Z</dcterms:modified>
</cp:coreProperties>
</file>