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8"/>
  </p:notesMasterIdLst>
  <p:sldIdLst>
    <p:sldId id="258" r:id="rId2"/>
    <p:sldId id="259" r:id="rId3"/>
    <p:sldId id="296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9" r:id="rId14"/>
    <p:sldId id="277" r:id="rId15"/>
    <p:sldId id="280" r:id="rId16"/>
    <p:sldId id="281" r:id="rId17"/>
    <p:sldId id="284" r:id="rId18"/>
    <p:sldId id="282" r:id="rId19"/>
    <p:sldId id="291" r:id="rId20"/>
    <p:sldId id="283" r:id="rId21"/>
    <p:sldId id="292" r:id="rId22"/>
    <p:sldId id="286" r:id="rId23"/>
    <p:sldId id="260" r:id="rId24"/>
    <p:sldId id="262" r:id="rId25"/>
    <p:sldId id="287" r:id="rId26"/>
    <p:sldId id="263" r:id="rId27"/>
    <p:sldId id="268" r:id="rId28"/>
    <p:sldId id="264" r:id="rId29"/>
    <p:sldId id="267" r:id="rId30"/>
    <p:sldId id="266" r:id="rId31"/>
    <p:sldId id="288" r:id="rId32"/>
    <p:sldId id="293" r:id="rId33"/>
    <p:sldId id="294" r:id="rId34"/>
    <p:sldId id="265" r:id="rId35"/>
    <p:sldId id="295" r:id="rId36"/>
    <p:sldId id="290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27.04.2023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3,2,11,45,15,</a:t>
            </a:r>
            <a:r>
              <a:rPr lang="uk-UA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uk-UA" b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7&lt;23, йдемо вліво;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7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йдемо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вправо;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7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йдемо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вліво;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нащадка у 11 немає- приєднуємо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зліва-дерево побудовано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3491880" y="3789040"/>
            <a:ext cx="4032448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6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у дереві числа 30.</a:t>
            </a:r>
            <a:endParaRPr lang="uk-UA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корені 30&gt; 23; йдемо вправо;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правому вузлі 45; від нього треба йти вліво, але там пусто. Отже, числа 30 у дереві немає.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Знадобилося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всього 2 перевірки, щоб зробити висновок, що цього числа в дереві немає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316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Представлення дерева у вигляді списку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Кореневий вузол у попередньому прикладі представляється як (nil 23 nil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число 2 піде вліво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 2 nil) 23 nil)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стає правим нащадком вузла 2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 2 (nil 11 nil)) 23 nil) І так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409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додавання числа до дерева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порожньо- створюється кореневий вузол Якщо дерево непорожньо-робимо його корінь-поточним вузлом і далі.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елемент, що додається, більше елемента, що лежить в поточному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вузлі 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додаємо в праву частину. Інакше у ліву.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923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Позначення 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 x)=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-ліве піддерево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x)=(car(cdr x))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-корінь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(caddr x)=(car(cdr(cdr x)))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-праве піддерево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34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числа в дерево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add-to-tree (v tree)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(cond (( null tree) (list nil v nil))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(( &gt; v (cadr tree))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(list (car tree)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(cadr tree)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(add-to-tree  v (caddr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(T (list (add-to-tree  v (car tree))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(cadr tree)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(caddr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)           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384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списку в дерево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list-to-tree (lst &amp;optional (tree nil))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(cond ((null lst) tree)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(list-to-tree (cdr lst)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(add-to-tree (car lst)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(list-to-tree '(23 2 11 45 15 7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fr-F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((NIL 7 NIL) 11 (NIL 15 NIL))) 23 (NIL 45 NIL))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3597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дерева на список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Порожнє дерево перетвориться на порожній список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непустого дерева результат дорівнюватиме списку лівих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об'єднаному з елементом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списком правих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(caddr)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50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дерева в список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tree-to-list (tree)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(cond ((null tree) nil)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(T (append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tree-to-list (car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 (cadr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(tree-to-list (caddr tree))             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726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дерева в список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main (lst)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(setq w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(list-to-tree lst)))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(tree-to-list w)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23 - root</a:t>
            </a:r>
            <a:r>
              <a:rPr lang="en-US" dirty="0" smtClean="0"/>
              <a:t>     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7 11 15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(45)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caddr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81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Двійкові дерева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числа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списку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дерева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вузлу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атрибуту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Сортування списку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пошуку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перетворити в список,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список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відсортованим.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Тобто,  для сортування списку потрібно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Спочатку треба перетворити його в дерево(функція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list-to-tree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Після повторного перетворення дерева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tree-to-list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виході маємо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відсортований список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sort-by-tree(lst)</a:t>
            </a: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(tree-to-list (list-to-tree lst))</a:t>
            </a:r>
          </a:p>
          <a:p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540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випадок побудови дерева дещо іншої структури. В обчислювальній геометрії досить ефективно застосовується структура, яка має назву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відрізків є структурою даних створена для роботи з такими інтервалами на числові осі, кінці яких належать фіксованій множині з  абсцис. Можна вважати абсциси цілими числами в інтервалі , а дерево відрізків бінарним деревом з коренем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001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заданих цілих чисел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таких, 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L&lt;R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T[L,R]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рекурсивно наступним чином : воно складається з кореня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]=L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E[v]=R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(відповідно початок і кінець).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R-L&gt;1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з лівого під дерева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T(L,(B[v]+E[v])/2)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правого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B[v]+E[v])/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2,R)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B[v]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E[v]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позначають інтервал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зв’язаний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вузлом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759303"/>
              </p:ext>
            </p:extLst>
          </p:nvPr>
        </p:nvGraphicFramePr>
        <p:xfrm>
          <a:off x="6876256" y="4077072"/>
          <a:ext cx="2016224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r:id="rId3" imgW="1459866" imgH="215806" progId="Equation.3">
                  <p:embed/>
                </p:oleObj>
              </mc:Choice>
              <mc:Fallback>
                <p:oleObj r:id="rId3" imgW="1459866" imgH="215806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4077072"/>
                        <a:ext cx="2016224" cy="29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626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060848"/>
            <a:ext cx="4986241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329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Описане правило формування під дерев, як лівого так і правого реалізуємо за допомогою функції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аргументом якої є список з двох елементів , що місить кінцеві точки робочого інтервалу.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можлива, тобто виконується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</a:t>
            </a: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R-L&gt;1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формується список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952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el_tree (lst)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a  (car lst) )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(setq b (cadr lst) 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(setq c  (car (divide (+ a b ) 2)   )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((null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())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((&lt;=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(-b a ) 1) (list lst  () () )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 (tree (list (list a  b) (list a c ) (list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9544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Подальша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залежить від поточного стану дерева. Коли його голова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простим списком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для подальшої побудови викликається функція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(другий рядок в означенні функції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протилежному випадку формується список, другим і третім елементами якого є рекурсивні виклики побудови лівого і правого піддерев відповідно.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493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відрізків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момент відповідає третьому рядку опису функції, наведеного нижче.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tree (L)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(cond ( (null (cadr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(el_tree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(T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(car 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(cadr L))                      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(caddr 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)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3645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Управляюча функція побудови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в цілому стартує викликом функції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зображає кінцеві точки інтервалу у вигляді списку,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викликає функцію побудови елемента дерева і функцію, що управляє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дерева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g_tree (a b)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(setq L  (el_tree (list a b ) ) )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L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ru-RU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складають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взаємно рекурсивну пару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постільки означення однієї з них,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 другої.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7481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вузлу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атрибуту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вставки тобто призначення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визначеного атрибуту відрізку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(b,e,v)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 наступним чином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атрибут призначається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всьому вузлу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                                                        (*)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(b,e,L(v));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(b,e,R(v)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(***)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Операція вилучення відбувається аналогічно операції вставки.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775542"/>
              </p:ext>
            </p:extLst>
          </p:nvPr>
        </p:nvGraphicFramePr>
        <p:xfrm>
          <a:off x="1907704" y="4149080"/>
          <a:ext cx="223224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4" r:id="rId3" imgW="1498600" imgH="228600" progId="Equation.3">
                  <p:embed/>
                </p:oleObj>
              </mc:Choice>
              <mc:Fallback>
                <p:oleObj r:id="rId3" imgW="1498600" imgH="2286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149080"/>
                        <a:ext cx="2232248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930995"/>
              </p:ext>
            </p:extLst>
          </p:nvPr>
        </p:nvGraphicFramePr>
        <p:xfrm>
          <a:off x="1907704" y="3645024"/>
          <a:ext cx="208823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5" r:id="rId5" imgW="1511300" imgH="228600" progId="Equation.3">
                  <p:embed/>
                </p:oleObj>
              </mc:Choice>
              <mc:Fallback>
                <p:oleObj r:id="rId5" imgW="1511300" imgH="228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645024"/>
                        <a:ext cx="208823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440551"/>
              </p:ext>
            </p:extLst>
          </p:nvPr>
        </p:nvGraphicFramePr>
        <p:xfrm>
          <a:off x="1907704" y="2852936"/>
          <a:ext cx="93610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" r:id="rId7" imgW="609336" imgH="215806" progId="Equation.3">
                  <p:embed/>
                </p:oleObj>
              </mc:Choice>
              <mc:Fallback>
                <p:oleObj r:id="rId7" imgW="609336" imgH="215806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52936"/>
                        <a:ext cx="93610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050590"/>
              </p:ext>
            </p:extLst>
          </p:nvPr>
        </p:nvGraphicFramePr>
        <p:xfrm>
          <a:off x="3059832" y="2852937"/>
          <a:ext cx="86409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7" r:id="rId9" imgW="596641" imgH="215806" progId="Equation.3">
                  <p:embed/>
                </p:oleObj>
              </mc:Choice>
              <mc:Fallback>
                <p:oleObj r:id="rId9" imgW="596641" imgH="215806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852937"/>
                        <a:ext cx="864096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4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Двійкові дерева пошуку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двійкове, тому що у кожного вузла не більше двох дочірніх елементів. Дерево пошуку, тому що його можна використовувати для перевірки входження числа за час O(log(n)).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вузли лівого піддерева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менше кореневого вузла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Всі вузли правого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піддерева більше кореневого вузла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піддерева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кожного вузла також є деревами двійкового пошуку,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 мають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перші дві властивості.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0507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призначення атрибуту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Визначимо функцію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e tree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яка реалізує описану процедуру. При виконанні першої умови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значення третього елемента в першому підсписку, тобто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CADDAR tree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))треба збільшити на  одиницю, коли він не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замінити на одиницю, коли він є пустим списком.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3486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призначення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надати атрибуту значення 0, якщо до цього він був невизначеним напишемо функцію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DET_ATR(a)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((NULL a) (SETQ a 0))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Необхідність у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обумовлена тим, у ній реалізована умова і розташування цієї умови у тілі рекурсивно визначеної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привело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завершення обчислень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01542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вузлу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модифікація голови дерева проведена, ліве і праве під дерева залишаються без змін, тобто просто робиться їх копія за допомогою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COPY_TREE ( tree)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(SETQ w (CAR tree))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 (NULL (CDAR tree)) tree)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(LIST  w  (COPY_TREE  (CADR tree))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(COPY_TREE (CADDR tree))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8421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Призначення вузлу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 відмітити, що при складанні аналогічних функцій для лінійних списків в окремій функції для копіювання не було потреби, тому що це робилось паралельно основній дії(вилучення або заміни елемента  списку) шляхом рекурсивного виклику, такого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(CONS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 list) (DEL_EL  el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 list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вставка для всього вузла неможлива, тобто перша умови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виконується, , то необхідно продовжити операцію вставка в лівому або правому під деревах. Слід звернути увагу, що відрізок може потрапити як в ліве так і в праве під дерево при виконанні умови (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якщо вона не виконується , то вставка робиться тільки в праве під дерево.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57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призначення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 atr_tree(b e tree)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setq w (car tree))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(setq a (+ 1  (det_atr (caddr w)))) 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(setq bt (car w))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(setq et (cadr w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(setq c  bt et) 2) )) (rem (+ bt et) 2)))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9219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призначення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(cond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 (cdr tree)) tree)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(&lt;= b bt) ( &gt;= e et))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(list bt et a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(copy_tree ( cadr tree  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(copy_tree ( caddr tree 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((&lt;= b c) (list w (atr_tree b e (cadr tree 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(atr_tree b e (caddr tree 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)  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((&gt;=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c) (list w (copy_tree (cadr tree 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(atr_tree b e (caddr tree 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96089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призначення атрибуту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5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 6)))      має вигляд 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((1 6)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((1 3) ((1 2) nil nil) ((2 3 1) nil nil))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((3 6) ((3 4 1) nil nil) ((4 6) ((4 5 1) nil nil) ((5 6) nil nil))))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429000"/>
            <a:ext cx="381642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1600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Двійкові дерева пошуку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Двійкове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дерево складається із клітин.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кожній буде місце для числа і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посилання - на клітину з меншим значенням (ліворуч)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на клітину з більшим значенням (праворуч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09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дерева пошуку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Дана послідовність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чисел:</a:t>
            </a:r>
            <a:r>
              <a:rPr lang="uk-U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23,2,11,45,15,7.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Спочатку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створюємо кореневий вузол і поміщаємо до нього число 23.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Ліве та праве посилання поки що порожні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23,2,11,45,15,7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4067944" y="4365104"/>
            <a:ext cx="324036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1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</a:t>
            </a:r>
            <a:r>
              <a:rPr lang="uk-UA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,11,45,15,7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Беремо наступне число (2), шукаємо місце, починаючи з кореневого вузла. Оскільки 2&lt;23, дивимося,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кореня лівий нащадок.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- створюємо новий вузол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приєднуємо його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кореня зліва.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75856" y="4149080"/>
            <a:ext cx="230505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90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23,2,</a:t>
            </a:r>
            <a:r>
              <a:rPr lang="uk-UA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,45,15,7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число 11; шукаємо місце починаючи з кореневого вузла.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11&lt;23, дивимося,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є якщо 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кореня лівий нащадок. Нащадок є-переходимо до нього. Порівнюємо 11 і 2, 11&gt; 2, 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нащадка немає - приєднуємо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справа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6084168" y="3717032"/>
            <a:ext cx="248602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53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23,2,11,</a:t>
            </a:r>
            <a:r>
              <a:rPr lang="uk-UA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,15,7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число (45); шукаємо місце починаючи з кореневого вузла.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45&gt;23, дивимося,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єу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кореня правий нащадок.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Нащадка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- створюємо новий вузол і приєднуємо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кореня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4788024" y="4077072"/>
            <a:ext cx="2914650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5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23,2,11,45,</a:t>
            </a:r>
            <a:r>
              <a:rPr lang="uk-UA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наступне число (15); шукаємо місце починаючи з кореневого вузла.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15&lt;23, дивимося,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кореня лівий нащадок. Оскільки 15&gt;2 йдемо вправо;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11 немає правого нащадка –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приєднуємо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праворуч.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5436096" y="3933056"/>
            <a:ext cx="28098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384246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6447</TotalTime>
  <Words>1937</Words>
  <Application>Microsoft Office PowerPoint</Application>
  <PresentationFormat>Экран (4:3)</PresentationFormat>
  <Paragraphs>252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Паркет</vt:lpstr>
      <vt:lpstr>Equation.3</vt:lpstr>
      <vt:lpstr>      функціональне та логічне програмування  </vt:lpstr>
      <vt:lpstr>ЛЕКЦІЯ 12</vt:lpstr>
      <vt:lpstr>Двійкові дерева пошуку</vt:lpstr>
      <vt:lpstr>Двійкові дерева пошуку</vt:lpstr>
      <vt:lpstr>Формування дерева пошуку</vt:lpstr>
      <vt:lpstr>23,2,11,45,15,7 </vt:lpstr>
      <vt:lpstr>23,2,11,45,15,7</vt:lpstr>
      <vt:lpstr>23,2,11,45,15,7</vt:lpstr>
      <vt:lpstr>23,2,11,45,15,7</vt:lpstr>
      <vt:lpstr>23,2,11,45,15,7</vt:lpstr>
      <vt:lpstr>Пошук у дереві числа 30.</vt:lpstr>
      <vt:lpstr>Представлення дерева у вигляді списку</vt:lpstr>
      <vt:lpstr>Функція додавання числа до дерева</vt:lpstr>
      <vt:lpstr>Позначення </vt:lpstr>
      <vt:lpstr>Вставка числа в дерево</vt:lpstr>
      <vt:lpstr>Перетворення списку в дерево</vt:lpstr>
      <vt:lpstr>Перетворення дерева на список</vt:lpstr>
      <vt:lpstr>Перетворення дерева в список</vt:lpstr>
      <vt:lpstr>Перетворення дерева в список</vt:lpstr>
      <vt:lpstr>Сортування списку</vt:lpstr>
      <vt:lpstr>Дерево відрізків</vt:lpstr>
      <vt:lpstr>Дерево відрізків</vt:lpstr>
      <vt:lpstr>Дерево відрізків</vt:lpstr>
      <vt:lpstr>Дерево відрізків</vt:lpstr>
      <vt:lpstr>Дерево відрізків</vt:lpstr>
      <vt:lpstr>Дерево відрізків</vt:lpstr>
      <vt:lpstr>Дерево відрізків</vt:lpstr>
      <vt:lpstr>Управляюча функція побудови дерева</vt:lpstr>
      <vt:lpstr>Призначення вузлу v атрибуту</vt:lpstr>
      <vt:lpstr>Функція призначення атрибуту</vt:lpstr>
      <vt:lpstr>Функція призначення атрибуту</vt:lpstr>
      <vt:lpstr>Призначення вузлу v атрибуту</vt:lpstr>
      <vt:lpstr>Призначення вузлу v атрибуту</vt:lpstr>
      <vt:lpstr>Функція призначення атрибуту</vt:lpstr>
      <vt:lpstr>Функція призначення атрибуту</vt:lpstr>
      <vt:lpstr>Функція призначення атрибуту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389</cp:revision>
  <dcterms:created xsi:type="dcterms:W3CDTF">2018-09-10T07:12:08Z</dcterms:created>
  <dcterms:modified xsi:type="dcterms:W3CDTF">2023-04-27T11:23:16Z</dcterms:modified>
</cp:coreProperties>
</file>