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75" r:id="rId4"/>
    <p:sldId id="260" r:id="rId5"/>
    <p:sldId id="264" r:id="rId6"/>
    <p:sldId id="262" r:id="rId7"/>
    <p:sldId id="278" r:id="rId8"/>
    <p:sldId id="276" r:id="rId9"/>
    <p:sldId id="277" r:id="rId10"/>
    <p:sldId id="269" r:id="rId11"/>
    <p:sldId id="267" r:id="rId12"/>
    <p:sldId id="271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3569E-46B3-4B20-8C15-D0063BD4D5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BC83E7F-188C-4604-A1BC-B90787BC037A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Гуманізм і Відродження: звернення до античної спадщини як основи європейської культури.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A73AA-5A60-4236-BF25-B769AE12B235}" type="parTrans" cxnId="{042C444D-7668-4A2C-9792-32AB96DB1C84}">
      <dgm:prSet/>
      <dgm:spPr/>
      <dgm:t>
        <a:bodyPr/>
        <a:lstStyle/>
        <a:p>
          <a:endParaRPr lang="uk-UA"/>
        </a:p>
      </dgm:t>
    </dgm:pt>
    <dgm:pt modelId="{A87E862F-C7FA-4214-BE16-5D40A5339D5E}" type="sibTrans" cxnId="{042C444D-7668-4A2C-9792-32AB96DB1C84}">
      <dgm:prSet/>
      <dgm:spPr/>
      <dgm:t>
        <a:bodyPr/>
        <a:lstStyle/>
        <a:p>
          <a:endParaRPr lang="uk-UA"/>
        </a:p>
      </dgm:t>
    </dgm:pt>
    <dgm:pt modelId="{2F9C0D14-68BF-48BC-904C-0476AB58C863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Реформація та Контрреформація: релігійний розкол у Європі та його вплив на усвідомлення єдності та відмінностей між європейськими народами.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5FD81-9D29-4903-A39E-5E742E22CBB6}" type="parTrans" cxnId="{337F519D-4F51-4F2F-BDC6-309152D36A35}">
      <dgm:prSet/>
      <dgm:spPr/>
      <dgm:t>
        <a:bodyPr/>
        <a:lstStyle/>
        <a:p>
          <a:endParaRPr lang="uk-UA"/>
        </a:p>
      </dgm:t>
    </dgm:pt>
    <dgm:pt modelId="{ABC28653-21AF-427E-9D42-46D05CA0434F}" type="sibTrans" cxnId="{337F519D-4F51-4F2F-BDC6-309152D36A35}">
      <dgm:prSet/>
      <dgm:spPr/>
      <dgm:t>
        <a:bodyPr/>
        <a:lstStyle/>
        <a:p>
          <a:endParaRPr lang="uk-UA"/>
        </a:p>
      </dgm:t>
    </dgm:pt>
    <dgm:pt modelId="{A3E0C5CA-7F59-404C-A500-6D9312FBE629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абсолютизму та національних держав: формування національних ідентичностей, що співіснують із загальноєвропейськими цінностями.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8E7F3-F414-4386-B491-CE4315A37BA8}" type="parTrans" cxnId="{04FFD37F-8177-4B17-B6E8-05A2A8C24E6F}">
      <dgm:prSet/>
      <dgm:spPr/>
      <dgm:t>
        <a:bodyPr/>
        <a:lstStyle/>
        <a:p>
          <a:endParaRPr lang="uk-UA"/>
        </a:p>
      </dgm:t>
    </dgm:pt>
    <dgm:pt modelId="{6EBB42A6-F4D8-4AB7-BBF5-ED7CA66F5CF9}" type="sibTrans" cxnId="{04FFD37F-8177-4B17-B6E8-05A2A8C24E6F}">
      <dgm:prSet/>
      <dgm:spPr/>
      <dgm:t>
        <a:bodyPr/>
        <a:lstStyle/>
        <a:p>
          <a:endParaRPr lang="uk-UA"/>
        </a:p>
      </dgm:t>
    </dgm:pt>
    <dgm:pt modelId="{39D3464C-949D-49C6-A573-70A511968FCD}">
      <dgm:prSet/>
      <dgm:spPr/>
      <dgm:t>
        <a:bodyPr/>
        <a:lstStyle/>
        <a:p>
          <a:pPr rtl="0"/>
          <a:r>
            <a:rPr lang="uk-UA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Епоха Просвітництва: поява ідей громадянських прав, демократії, універсалізму, що стали основою для майбутнього європейського об’єднання.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64F2F-308D-434B-B383-103F14039AFF}" type="parTrans" cxnId="{6D95D383-F4F7-43AE-B4DA-5AD0429C4502}">
      <dgm:prSet/>
      <dgm:spPr/>
      <dgm:t>
        <a:bodyPr/>
        <a:lstStyle/>
        <a:p>
          <a:endParaRPr lang="uk-UA"/>
        </a:p>
      </dgm:t>
    </dgm:pt>
    <dgm:pt modelId="{B0422711-905F-4F01-A225-9D68683CCA03}" type="sibTrans" cxnId="{6D95D383-F4F7-43AE-B4DA-5AD0429C4502}">
      <dgm:prSet/>
      <dgm:spPr/>
      <dgm:t>
        <a:bodyPr/>
        <a:lstStyle/>
        <a:p>
          <a:endParaRPr lang="uk-UA"/>
        </a:p>
      </dgm:t>
    </dgm:pt>
    <dgm:pt modelId="{776764DF-85A7-48E4-AE2E-EC79A4DCC322}" type="pres">
      <dgm:prSet presAssocID="{9343569E-46B3-4B20-8C15-D0063BD4D5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FCCAAB2-ED17-447A-88CD-088A6AD50728}" type="pres">
      <dgm:prSet presAssocID="{1BC83E7F-188C-4604-A1BC-B90787BC03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CCEADF-47F0-43FF-8DBF-674D05973D3C}" type="pres">
      <dgm:prSet presAssocID="{A87E862F-C7FA-4214-BE16-5D40A5339D5E}" presName="spacer" presStyleCnt="0"/>
      <dgm:spPr/>
    </dgm:pt>
    <dgm:pt modelId="{767B37EE-33F6-4C25-A6E6-879F98D3ECFB}" type="pres">
      <dgm:prSet presAssocID="{2F9C0D14-68BF-48BC-904C-0476AB58C8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210007-D249-490E-B4F7-2858BEEBCA4F}" type="pres">
      <dgm:prSet presAssocID="{ABC28653-21AF-427E-9D42-46D05CA0434F}" presName="spacer" presStyleCnt="0"/>
      <dgm:spPr/>
    </dgm:pt>
    <dgm:pt modelId="{67D94A50-535B-4971-842B-141F8C845E12}" type="pres">
      <dgm:prSet presAssocID="{A3E0C5CA-7F59-404C-A500-6D9312FBE6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4EAB85-94AB-4B21-BCD4-6915B0400D08}" type="pres">
      <dgm:prSet presAssocID="{6EBB42A6-F4D8-4AB7-BBF5-ED7CA66F5CF9}" presName="spacer" presStyleCnt="0"/>
      <dgm:spPr/>
    </dgm:pt>
    <dgm:pt modelId="{828EF5F3-9641-4165-BC4E-0CDBB0570973}" type="pres">
      <dgm:prSet presAssocID="{39D3464C-949D-49C6-A573-70A511968F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4FFD37F-8177-4B17-B6E8-05A2A8C24E6F}" srcId="{9343569E-46B3-4B20-8C15-D0063BD4D563}" destId="{A3E0C5CA-7F59-404C-A500-6D9312FBE629}" srcOrd="2" destOrd="0" parTransId="{CF38E7F3-F414-4386-B491-CE4315A37BA8}" sibTransId="{6EBB42A6-F4D8-4AB7-BBF5-ED7CA66F5CF9}"/>
    <dgm:cxn modelId="{337F519D-4F51-4F2F-BDC6-309152D36A35}" srcId="{9343569E-46B3-4B20-8C15-D0063BD4D563}" destId="{2F9C0D14-68BF-48BC-904C-0476AB58C863}" srcOrd="1" destOrd="0" parTransId="{0CE5FD81-9D29-4903-A39E-5E742E22CBB6}" sibTransId="{ABC28653-21AF-427E-9D42-46D05CA0434F}"/>
    <dgm:cxn modelId="{22C4920A-0729-43C3-B22E-19B8BB1A5FFA}" type="presOf" srcId="{39D3464C-949D-49C6-A573-70A511968FCD}" destId="{828EF5F3-9641-4165-BC4E-0CDBB0570973}" srcOrd="0" destOrd="0" presId="urn:microsoft.com/office/officeart/2005/8/layout/vList2"/>
    <dgm:cxn modelId="{783562B9-1EEB-4562-810B-D0EEBEF8FBE7}" type="presOf" srcId="{2F9C0D14-68BF-48BC-904C-0476AB58C863}" destId="{767B37EE-33F6-4C25-A6E6-879F98D3ECFB}" srcOrd="0" destOrd="0" presId="urn:microsoft.com/office/officeart/2005/8/layout/vList2"/>
    <dgm:cxn modelId="{73D49732-B54B-4023-957A-FF95E8A659FF}" type="presOf" srcId="{A3E0C5CA-7F59-404C-A500-6D9312FBE629}" destId="{67D94A50-535B-4971-842B-141F8C845E12}" srcOrd="0" destOrd="0" presId="urn:microsoft.com/office/officeart/2005/8/layout/vList2"/>
    <dgm:cxn modelId="{CEE40C0C-1EBE-44D7-A015-24C0076C55A8}" type="presOf" srcId="{9343569E-46B3-4B20-8C15-D0063BD4D563}" destId="{776764DF-85A7-48E4-AE2E-EC79A4DCC322}" srcOrd="0" destOrd="0" presId="urn:microsoft.com/office/officeart/2005/8/layout/vList2"/>
    <dgm:cxn modelId="{6D95D383-F4F7-43AE-B4DA-5AD0429C4502}" srcId="{9343569E-46B3-4B20-8C15-D0063BD4D563}" destId="{39D3464C-949D-49C6-A573-70A511968FCD}" srcOrd="3" destOrd="0" parTransId="{57364F2F-308D-434B-B383-103F14039AFF}" sibTransId="{B0422711-905F-4F01-A225-9D68683CCA03}"/>
    <dgm:cxn modelId="{208AE03B-5904-415E-9C4C-0DA90065AE2D}" type="presOf" srcId="{1BC83E7F-188C-4604-A1BC-B90787BC037A}" destId="{EFCCAAB2-ED17-447A-88CD-088A6AD50728}" srcOrd="0" destOrd="0" presId="urn:microsoft.com/office/officeart/2005/8/layout/vList2"/>
    <dgm:cxn modelId="{042C444D-7668-4A2C-9792-32AB96DB1C84}" srcId="{9343569E-46B3-4B20-8C15-D0063BD4D563}" destId="{1BC83E7F-188C-4604-A1BC-B90787BC037A}" srcOrd="0" destOrd="0" parTransId="{002A73AA-5A60-4236-BF25-B769AE12B235}" sibTransId="{A87E862F-C7FA-4214-BE16-5D40A5339D5E}"/>
    <dgm:cxn modelId="{32D83788-D3E1-49C4-AE90-FDDC402122A0}" type="presParOf" srcId="{776764DF-85A7-48E4-AE2E-EC79A4DCC322}" destId="{EFCCAAB2-ED17-447A-88CD-088A6AD50728}" srcOrd="0" destOrd="0" presId="urn:microsoft.com/office/officeart/2005/8/layout/vList2"/>
    <dgm:cxn modelId="{E5EA8B5D-46AE-4B13-AE0C-564CA9F7887B}" type="presParOf" srcId="{776764DF-85A7-48E4-AE2E-EC79A4DCC322}" destId="{6FCCEADF-47F0-43FF-8DBF-674D05973D3C}" srcOrd="1" destOrd="0" presId="urn:microsoft.com/office/officeart/2005/8/layout/vList2"/>
    <dgm:cxn modelId="{49992169-DE15-4C9A-87A6-FB043AA9AEDF}" type="presParOf" srcId="{776764DF-85A7-48E4-AE2E-EC79A4DCC322}" destId="{767B37EE-33F6-4C25-A6E6-879F98D3ECFB}" srcOrd="2" destOrd="0" presId="urn:microsoft.com/office/officeart/2005/8/layout/vList2"/>
    <dgm:cxn modelId="{09973945-3443-44FE-B015-C5D37053D08C}" type="presParOf" srcId="{776764DF-85A7-48E4-AE2E-EC79A4DCC322}" destId="{67210007-D249-490E-B4F7-2858BEEBCA4F}" srcOrd="3" destOrd="0" presId="urn:microsoft.com/office/officeart/2005/8/layout/vList2"/>
    <dgm:cxn modelId="{82F9A949-84C3-4612-8541-3B53CEBD9E1B}" type="presParOf" srcId="{776764DF-85A7-48E4-AE2E-EC79A4DCC322}" destId="{67D94A50-535B-4971-842B-141F8C845E12}" srcOrd="4" destOrd="0" presId="urn:microsoft.com/office/officeart/2005/8/layout/vList2"/>
    <dgm:cxn modelId="{0CD8430F-2CBC-41E1-9D1A-4804A0873A10}" type="presParOf" srcId="{776764DF-85A7-48E4-AE2E-EC79A4DCC322}" destId="{CE4EAB85-94AB-4B21-BCD4-6915B0400D08}" srcOrd="5" destOrd="0" presId="urn:microsoft.com/office/officeart/2005/8/layout/vList2"/>
    <dgm:cxn modelId="{E3359817-18D6-4CBA-9F5C-7D15418F19DC}" type="presParOf" srcId="{776764DF-85A7-48E4-AE2E-EC79A4DCC322}" destId="{828EF5F3-9641-4165-BC4E-0CDBB05709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25F63-6388-4374-9D15-05BCA2ECA07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7A2719FD-7994-42BD-A7B0-1328D0FD8F65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Передумови війни пов’язані із змінами в міжнародних відносинах, що характерні для раннього нового часу: </a:t>
          </a:r>
          <a:endParaRPr lang="uk-UA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573A6-ACF6-4CF1-8EB8-835FC3F54F59}" type="parTrans" cxnId="{2D185911-F810-4847-B22C-FC8D4D539C7B}">
      <dgm:prSet/>
      <dgm:spPr/>
      <dgm:t>
        <a:bodyPr/>
        <a:lstStyle/>
        <a:p>
          <a:endParaRPr lang="uk-UA"/>
        </a:p>
      </dgm:t>
    </dgm:pt>
    <dgm:pt modelId="{EBECC9AF-95E7-466A-9307-CF8B5CF065C6}" type="sibTrans" cxnId="{2D185911-F810-4847-B22C-FC8D4D539C7B}">
      <dgm:prSet/>
      <dgm:spPr/>
      <dgm:t>
        <a:bodyPr/>
        <a:lstStyle/>
        <a:p>
          <a:endParaRPr lang="uk-UA"/>
        </a:p>
      </dgm:t>
    </dgm:pt>
    <dgm:pt modelId="{6016AAEC-E539-4AFC-99D8-20B556CA5ED2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на перше місце виходить боротьба за ринки збуту, торгові шляхи, колонії; </a:t>
          </a:r>
          <a:endParaRPr lang="uk-UA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CCC8B-491C-46E2-8DC1-E0D500D52F37}" type="parTrans" cxnId="{5EFADEA8-1036-4B48-8935-6765FD4801EC}">
      <dgm:prSet/>
      <dgm:spPr/>
      <dgm:t>
        <a:bodyPr/>
        <a:lstStyle/>
        <a:p>
          <a:endParaRPr lang="uk-UA"/>
        </a:p>
      </dgm:t>
    </dgm:pt>
    <dgm:pt modelId="{C90B9DB6-AFE4-4BDA-8603-B9BFD3484525}" type="sibTrans" cxnId="{5EFADEA8-1036-4B48-8935-6765FD4801EC}">
      <dgm:prSet/>
      <dgm:spPr/>
      <dgm:t>
        <a:bodyPr/>
        <a:lstStyle/>
        <a:p>
          <a:endParaRPr lang="uk-UA"/>
        </a:p>
      </dgm:t>
    </dgm:pt>
    <dgm:pt modelId="{13679F27-35E4-40BC-940D-ADDBD6651795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національні держави, що формуються протистоять імперській ідеї; </a:t>
          </a:r>
          <a:endParaRPr lang="uk-UA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1B7AA-89FE-4BDF-9868-5A5CECB3E75A}" type="parTrans" cxnId="{6CCCC676-F14F-4302-BE5D-AE3CF73A6D84}">
      <dgm:prSet/>
      <dgm:spPr/>
      <dgm:t>
        <a:bodyPr/>
        <a:lstStyle/>
        <a:p>
          <a:endParaRPr lang="uk-UA"/>
        </a:p>
      </dgm:t>
    </dgm:pt>
    <dgm:pt modelId="{4274C509-4D5D-4D4E-A837-398297F78385}" type="sibTrans" cxnId="{6CCCC676-F14F-4302-BE5D-AE3CF73A6D84}">
      <dgm:prSet/>
      <dgm:spPr/>
      <dgm:t>
        <a:bodyPr/>
        <a:lstStyle/>
        <a:p>
          <a:endParaRPr lang="uk-UA"/>
        </a:p>
      </dgm:t>
    </dgm:pt>
    <dgm:pt modelId="{94A1AB58-A648-4056-94CC-8C0D9AEC91F4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почалось територіальне розмежування країн; </a:t>
          </a:r>
          <a:endParaRPr lang="uk-UA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3BB89-3083-4AEB-B237-49BB34DAC3A4}" type="parTrans" cxnId="{F02CC2E6-C37B-44A0-B039-4D2B6AF536C8}">
      <dgm:prSet/>
      <dgm:spPr/>
      <dgm:t>
        <a:bodyPr/>
        <a:lstStyle/>
        <a:p>
          <a:endParaRPr lang="uk-UA"/>
        </a:p>
      </dgm:t>
    </dgm:pt>
    <dgm:pt modelId="{1E63381A-AD5F-43F3-A150-E9D13E13FC4D}" type="sibTrans" cxnId="{F02CC2E6-C37B-44A0-B039-4D2B6AF536C8}">
      <dgm:prSet/>
      <dgm:spPr/>
      <dgm:t>
        <a:bodyPr/>
        <a:lstStyle/>
        <a:p>
          <a:endParaRPr lang="uk-UA"/>
        </a:p>
      </dgm:t>
    </dgm:pt>
    <dgm:pt modelId="{7490C2B1-5145-4220-967D-86BC902341DF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створення «системи рівноваги» в Європі, що протистояла спробам гегемонії окремих країн. Як наслідок: конфлікти з локальних швидко переростали на загальноєвропейські.</a:t>
          </a:r>
          <a:endParaRPr lang="uk-UA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D02E0-77D1-4D4F-9880-54C9FBEDBF10}" type="parTrans" cxnId="{B6FB2596-B9E0-4952-825A-9C83E125D780}">
      <dgm:prSet/>
      <dgm:spPr/>
      <dgm:t>
        <a:bodyPr/>
        <a:lstStyle/>
        <a:p>
          <a:endParaRPr lang="uk-UA"/>
        </a:p>
      </dgm:t>
    </dgm:pt>
    <dgm:pt modelId="{07ADE4CE-CBF9-4126-B91A-C5BFF290C070}" type="sibTrans" cxnId="{B6FB2596-B9E0-4952-825A-9C83E125D780}">
      <dgm:prSet/>
      <dgm:spPr/>
      <dgm:t>
        <a:bodyPr/>
        <a:lstStyle/>
        <a:p>
          <a:endParaRPr lang="uk-UA"/>
        </a:p>
      </dgm:t>
    </dgm:pt>
    <dgm:pt modelId="{7E905B70-2154-45B4-9B48-19F7DF44A5F0}" type="pres">
      <dgm:prSet presAssocID="{C3F25F63-6388-4374-9D15-05BCA2ECA078}" presName="Name0" presStyleCnt="0">
        <dgm:presLayoutVars>
          <dgm:dir/>
          <dgm:resizeHandles val="exact"/>
        </dgm:presLayoutVars>
      </dgm:prSet>
      <dgm:spPr/>
    </dgm:pt>
    <dgm:pt modelId="{29EE0FC5-F372-4781-8516-65E3AA1B4CD0}" type="pres">
      <dgm:prSet presAssocID="{C3F25F63-6388-4374-9D15-05BCA2ECA078}" presName="arrow" presStyleLbl="bgShp" presStyleIdx="0" presStyleCnt="1"/>
      <dgm:spPr/>
    </dgm:pt>
    <dgm:pt modelId="{708C4B20-3D20-4AC8-B638-28FA72868BBC}" type="pres">
      <dgm:prSet presAssocID="{C3F25F63-6388-4374-9D15-05BCA2ECA078}" presName="points" presStyleCnt="0"/>
      <dgm:spPr/>
    </dgm:pt>
    <dgm:pt modelId="{6FD3B72D-793B-4DC3-81B7-8687FAB8E93E}" type="pres">
      <dgm:prSet presAssocID="{7A2719FD-7994-42BD-A7B0-1328D0FD8F65}" presName="compositeA" presStyleCnt="0"/>
      <dgm:spPr/>
    </dgm:pt>
    <dgm:pt modelId="{2602FDA7-1EFD-44AE-91CC-8B2B168464C3}" type="pres">
      <dgm:prSet presAssocID="{7A2719FD-7994-42BD-A7B0-1328D0FD8F65}" presName="textA" presStyleLbl="revTx" presStyleIdx="0" presStyleCnt="5">
        <dgm:presLayoutVars>
          <dgm:bulletEnabled val="1"/>
        </dgm:presLayoutVars>
      </dgm:prSet>
      <dgm:spPr/>
    </dgm:pt>
    <dgm:pt modelId="{6A603978-3A98-4BF1-86E9-9C4737115AA0}" type="pres">
      <dgm:prSet presAssocID="{7A2719FD-7994-42BD-A7B0-1328D0FD8F65}" presName="circleA" presStyleLbl="node1" presStyleIdx="0" presStyleCnt="5"/>
      <dgm:spPr>
        <a:solidFill>
          <a:srgbClr val="92D050"/>
        </a:solidFill>
      </dgm:spPr>
    </dgm:pt>
    <dgm:pt modelId="{A0F982E7-8C23-49E9-99D5-335B352A27C6}" type="pres">
      <dgm:prSet presAssocID="{7A2719FD-7994-42BD-A7B0-1328D0FD8F65}" presName="spaceA" presStyleCnt="0"/>
      <dgm:spPr/>
    </dgm:pt>
    <dgm:pt modelId="{2A33D4C3-D4F4-4800-84CA-C65F3A027C90}" type="pres">
      <dgm:prSet presAssocID="{EBECC9AF-95E7-466A-9307-CF8B5CF065C6}" presName="space" presStyleCnt="0"/>
      <dgm:spPr/>
    </dgm:pt>
    <dgm:pt modelId="{D2B6B17C-C2CB-4C19-B906-464D324D8E86}" type="pres">
      <dgm:prSet presAssocID="{6016AAEC-E539-4AFC-99D8-20B556CA5ED2}" presName="compositeB" presStyleCnt="0"/>
      <dgm:spPr/>
    </dgm:pt>
    <dgm:pt modelId="{5BDAF8AB-3724-4D6E-8993-D94826B8EB8D}" type="pres">
      <dgm:prSet presAssocID="{6016AAEC-E539-4AFC-99D8-20B556CA5ED2}" presName="textB" presStyleLbl="revTx" presStyleIdx="1" presStyleCnt="5">
        <dgm:presLayoutVars>
          <dgm:bulletEnabled val="1"/>
        </dgm:presLayoutVars>
      </dgm:prSet>
      <dgm:spPr/>
    </dgm:pt>
    <dgm:pt modelId="{BFDC7477-7D13-450F-BB0C-440BA893E5D7}" type="pres">
      <dgm:prSet presAssocID="{6016AAEC-E539-4AFC-99D8-20B556CA5ED2}" presName="circleB" presStyleLbl="node1" presStyleIdx="1" presStyleCnt="5"/>
      <dgm:spPr>
        <a:solidFill>
          <a:srgbClr val="0070C0"/>
        </a:solidFill>
      </dgm:spPr>
    </dgm:pt>
    <dgm:pt modelId="{ED248037-1668-4445-88D7-BA7AD9E1B85B}" type="pres">
      <dgm:prSet presAssocID="{6016AAEC-E539-4AFC-99D8-20B556CA5ED2}" presName="spaceB" presStyleCnt="0"/>
      <dgm:spPr/>
    </dgm:pt>
    <dgm:pt modelId="{250A34D4-DE96-4EDA-B97C-22ED628BD9B7}" type="pres">
      <dgm:prSet presAssocID="{C90B9DB6-AFE4-4BDA-8603-B9BFD3484525}" presName="space" presStyleCnt="0"/>
      <dgm:spPr/>
    </dgm:pt>
    <dgm:pt modelId="{887E2023-C64A-4215-B399-46A8DD9A5F40}" type="pres">
      <dgm:prSet presAssocID="{13679F27-35E4-40BC-940D-ADDBD6651795}" presName="compositeA" presStyleCnt="0"/>
      <dgm:spPr/>
    </dgm:pt>
    <dgm:pt modelId="{748BD0F4-267A-4919-9840-8627BF6B7A68}" type="pres">
      <dgm:prSet presAssocID="{13679F27-35E4-40BC-940D-ADDBD6651795}" presName="textA" presStyleLbl="revTx" presStyleIdx="2" presStyleCnt="5">
        <dgm:presLayoutVars>
          <dgm:bulletEnabled val="1"/>
        </dgm:presLayoutVars>
      </dgm:prSet>
      <dgm:spPr/>
    </dgm:pt>
    <dgm:pt modelId="{91A60DD1-E783-49CF-B4EB-1C6706A6A4CA}" type="pres">
      <dgm:prSet presAssocID="{13679F27-35E4-40BC-940D-ADDBD6651795}" presName="circleA" presStyleLbl="node1" presStyleIdx="2" presStyleCnt="5"/>
      <dgm:spPr>
        <a:solidFill>
          <a:srgbClr val="FF0000"/>
        </a:solidFill>
      </dgm:spPr>
    </dgm:pt>
    <dgm:pt modelId="{2DF79A99-535D-4E56-BEBD-08FE124C2D76}" type="pres">
      <dgm:prSet presAssocID="{13679F27-35E4-40BC-940D-ADDBD6651795}" presName="spaceA" presStyleCnt="0"/>
      <dgm:spPr/>
    </dgm:pt>
    <dgm:pt modelId="{AAD6F06C-A6D2-42C2-BAB7-9AA859320B89}" type="pres">
      <dgm:prSet presAssocID="{4274C509-4D5D-4D4E-A837-398297F78385}" presName="space" presStyleCnt="0"/>
      <dgm:spPr/>
    </dgm:pt>
    <dgm:pt modelId="{9E74E4B7-0C06-4B9A-A45B-3BACF5A4F22C}" type="pres">
      <dgm:prSet presAssocID="{94A1AB58-A648-4056-94CC-8C0D9AEC91F4}" presName="compositeB" presStyleCnt="0"/>
      <dgm:spPr/>
    </dgm:pt>
    <dgm:pt modelId="{3AC59EEC-0F0C-47BD-9EF0-E20C2DCDAC2A}" type="pres">
      <dgm:prSet presAssocID="{94A1AB58-A648-4056-94CC-8C0D9AEC91F4}" presName="textB" presStyleLbl="revTx" presStyleIdx="3" presStyleCnt="5">
        <dgm:presLayoutVars>
          <dgm:bulletEnabled val="1"/>
        </dgm:presLayoutVars>
      </dgm:prSet>
      <dgm:spPr/>
    </dgm:pt>
    <dgm:pt modelId="{CA12F376-C4EA-4418-AEA1-7CADBDD2E6E6}" type="pres">
      <dgm:prSet presAssocID="{94A1AB58-A648-4056-94CC-8C0D9AEC91F4}" presName="circleB" presStyleLbl="node1" presStyleIdx="3" presStyleCnt="5"/>
      <dgm:spPr>
        <a:solidFill>
          <a:srgbClr val="7030A0"/>
        </a:solidFill>
      </dgm:spPr>
    </dgm:pt>
    <dgm:pt modelId="{BFB42B58-1FA3-496A-8AF7-713E57C1C4E1}" type="pres">
      <dgm:prSet presAssocID="{94A1AB58-A648-4056-94CC-8C0D9AEC91F4}" presName="spaceB" presStyleCnt="0"/>
      <dgm:spPr/>
    </dgm:pt>
    <dgm:pt modelId="{D39961CC-2F9E-4BAD-B29C-AD0037AF6F97}" type="pres">
      <dgm:prSet presAssocID="{1E63381A-AD5F-43F3-A150-E9D13E13FC4D}" presName="space" presStyleCnt="0"/>
      <dgm:spPr/>
    </dgm:pt>
    <dgm:pt modelId="{B31DF8A5-381E-4522-A123-D3CFA780515E}" type="pres">
      <dgm:prSet presAssocID="{7490C2B1-5145-4220-967D-86BC902341DF}" presName="compositeA" presStyleCnt="0"/>
      <dgm:spPr/>
    </dgm:pt>
    <dgm:pt modelId="{50D121FF-C165-4E27-8AAC-F5AB7C634843}" type="pres">
      <dgm:prSet presAssocID="{7490C2B1-5145-4220-967D-86BC902341DF}" presName="textA" presStyleLbl="revTx" presStyleIdx="4" presStyleCnt="5">
        <dgm:presLayoutVars>
          <dgm:bulletEnabled val="1"/>
        </dgm:presLayoutVars>
      </dgm:prSet>
      <dgm:spPr/>
    </dgm:pt>
    <dgm:pt modelId="{77383F71-930D-4B4D-8DC0-B03E8C6D813A}" type="pres">
      <dgm:prSet presAssocID="{7490C2B1-5145-4220-967D-86BC902341DF}" presName="circleA" presStyleLbl="node1" presStyleIdx="4" presStyleCnt="5"/>
      <dgm:spPr>
        <a:solidFill>
          <a:srgbClr val="C00000"/>
        </a:solidFill>
      </dgm:spPr>
    </dgm:pt>
    <dgm:pt modelId="{156300A7-22C9-45DA-AB49-AD4A0A7E3373}" type="pres">
      <dgm:prSet presAssocID="{7490C2B1-5145-4220-967D-86BC902341DF}" presName="spaceA" presStyleCnt="0"/>
      <dgm:spPr/>
    </dgm:pt>
  </dgm:ptLst>
  <dgm:cxnLst>
    <dgm:cxn modelId="{9C387CF0-127A-4C83-B592-DDE78CCC8DF5}" type="presOf" srcId="{6016AAEC-E539-4AFC-99D8-20B556CA5ED2}" destId="{5BDAF8AB-3724-4D6E-8993-D94826B8EB8D}" srcOrd="0" destOrd="0" presId="urn:microsoft.com/office/officeart/2005/8/layout/hProcess11"/>
    <dgm:cxn modelId="{7893368C-2BE7-4118-9B91-F657F479D33A}" type="presOf" srcId="{7490C2B1-5145-4220-967D-86BC902341DF}" destId="{50D121FF-C165-4E27-8AAC-F5AB7C634843}" srcOrd="0" destOrd="0" presId="urn:microsoft.com/office/officeart/2005/8/layout/hProcess11"/>
    <dgm:cxn modelId="{2D185911-F810-4847-B22C-FC8D4D539C7B}" srcId="{C3F25F63-6388-4374-9D15-05BCA2ECA078}" destId="{7A2719FD-7994-42BD-A7B0-1328D0FD8F65}" srcOrd="0" destOrd="0" parTransId="{63A573A6-ACF6-4CF1-8EB8-835FC3F54F59}" sibTransId="{EBECC9AF-95E7-466A-9307-CF8B5CF065C6}"/>
    <dgm:cxn modelId="{B6FB2596-B9E0-4952-825A-9C83E125D780}" srcId="{C3F25F63-6388-4374-9D15-05BCA2ECA078}" destId="{7490C2B1-5145-4220-967D-86BC902341DF}" srcOrd="4" destOrd="0" parTransId="{E01D02E0-77D1-4D4F-9880-54C9FBEDBF10}" sibTransId="{07ADE4CE-CBF9-4126-B91A-C5BFF290C070}"/>
    <dgm:cxn modelId="{5EFADEA8-1036-4B48-8935-6765FD4801EC}" srcId="{C3F25F63-6388-4374-9D15-05BCA2ECA078}" destId="{6016AAEC-E539-4AFC-99D8-20B556CA5ED2}" srcOrd="1" destOrd="0" parTransId="{345CCC8B-491C-46E2-8DC1-E0D500D52F37}" sibTransId="{C90B9DB6-AFE4-4BDA-8603-B9BFD3484525}"/>
    <dgm:cxn modelId="{6CCCC676-F14F-4302-BE5D-AE3CF73A6D84}" srcId="{C3F25F63-6388-4374-9D15-05BCA2ECA078}" destId="{13679F27-35E4-40BC-940D-ADDBD6651795}" srcOrd="2" destOrd="0" parTransId="{9271B7AA-89FE-4BDF-9868-5A5CECB3E75A}" sibTransId="{4274C509-4D5D-4D4E-A837-398297F78385}"/>
    <dgm:cxn modelId="{127DA7D7-E5C7-4406-B1FB-519F2135256F}" type="presOf" srcId="{7A2719FD-7994-42BD-A7B0-1328D0FD8F65}" destId="{2602FDA7-1EFD-44AE-91CC-8B2B168464C3}" srcOrd="0" destOrd="0" presId="urn:microsoft.com/office/officeart/2005/8/layout/hProcess11"/>
    <dgm:cxn modelId="{F8CB2DA7-EAB6-40FD-A978-76F933A2BD4B}" type="presOf" srcId="{13679F27-35E4-40BC-940D-ADDBD6651795}" destId="{748BD0F4-267A-4919-9840-8627BF6B7A68}" srcOrd="0" destOrd="0" presId="urn:microsoft.com/office/officeart/2005/8/layout/hProcess11"/>
    <dgm:cxn modelId="{A9A92D11-D0EB-45B8-8BE5-66E369271362}" type="presOf" srcId="{94A1AB58-A648-4056-94CC-8C0D9AEC91F4}" destId="{3AC59EEC-0F0C-47BD-9EF0-E20C2DCDAC2A}" srcOrd="0" destOrd="0" presId="urn:microsoft.com/office/officeart/2005/8/layout/hProcess11"/>
    <dgm:cxn modelId="{8A9C58FD-6702-48C0-B8C3-6C4267CEB483}" type="presOf" srcId="{C3F25F63-6388-4374-9D15-05BCA2ECA078}" destId="{7E905B70-2154-45B4-9B48-19F7DF44A5F0}" srcOrd="0" destOrd="0" presId="urn:microsoft.com/office/officeart/2005/8/layout/hProcess11"/>
    <dgm:cxn modelId="{F02CC2E6-C37B-44A0-B039-4D2B6AF536C8}" srcId="{C3F25F63-6388-4374-9D15-05BCA2ECA078}" destId="{94A1AB58-A648-4056-94CC-8C0D9AEC91F4}" srcOrd="3" destOrd="0" parTransId="{2CC3BB89-3083-4AEB-B237-49BB34DAC3A4}" sibTransId="{1E63381A-AD5F-43F3-A150-E9D13E13FC4D}"/>
    <dgm:cxn modelId="{1F95340A-5388-4445-A62E-280737708819}" type="presParOf" srcId="{7E905B70-2154-45B4-9B48-19F7DF44A5F0}" destId="{29EE0FC5-F372-4781-8516-65E3AA1B4CD0}" srcOrd="0" destOrd="0" presId="urn:microsoft.com/office/officeart/2005/8/layout/hProcess11"/>
    <dgm:cxn modelId="{FFC9DA6F-2077-4944-9948-ABFC50024150}" type="presParOf" srcId="{7E905B70-2154-45B4-9B48-19F7DF44A5F0}" destId="{708C4B20-3D20-4AC8-B638-28FA72868BBC}" srcOrd="1" destOrd="0" presId="urn:microsoft.com/office/officeart/2005/8/layout/hProcess11"/>
    <dgm:cxn modelId="{CEE62472-9006-4F40-95DA-9DA431EA04E5}" type="presParOf" srcId="{708C4B20-3D20-4AC8-B638-28FA72868BBC}" destId="{6FD3B72D-793B-4DC3-81B7-8687FAB8E93E}" srcOrd="0" destOrd="0" presId="urn:microsoft.com/office/officeart/2005/8/layout/hProcess11"/>
    <dgm:cxn modelId="{6BD1C4C2-952F-4214-B1EF-47801D185588}" type="presParOf" srcId="{6FD3B72D-793B-4DC3-81B7-8687FAB8E93E}" destId="{2602FDA7-1EFD-44AE-91CC-8B2B168464C3}" srcOrd="0" destOrd="0" presId="urn:microsoft.com/office/officeart/2005/8/layout/hProcess11"/>
    <dgm:cxn modelId="{BA9401C3-035B-4B7F-87B9-CC36A0449524}" type="presParOf" srcId="{6FD3B72D-793B-4DC3-81B7-8687FAB8E93E}" destId="{6A603978-3A98-4BF1-86E9-9C4737115AA0}" srcOrd="1" destOrd="0" presId="urn:microsoft.com/office/officeart/2005/8/layout/hProcess11"/>
    <dgm:cxn modelId="{73594098-3C12-415F-BBD2-9BADE130B962}" type="presParOf" srcId="{6FD3B72D-793B-4DC3-81B7-8687FAB8E93E}" destId="{A0F982E7-8C23-49E9-99D5-335B352A27C6}" srcOrd="2" destOrd="0" presId="urn:microsoft.com/office/officeart/2005/8/layout/hProcess11"/>
    <dgm:cxn modelId="{ED55F20A-DF6C-4437-BED0-A082B172A206}" type="presParOf" srcId="{708C4B20-3D20-4AC8-B638-28FA72868BBC}" destId="{2A33D4C3-D4F4-4800-84CA-C65F3A027C90}" srcOrd="1" destOrd="0" presId="urn:microsoft.com/office/officeart/2005/8/layout/hProcess11"/>
    <dgm:cxn modelId="{CF944A14-8228-4100-A8C0-722049B7BBCA}" type="presParOf" srcId="{708C4B20-3D20-4AC8-B638-28FA72868BBC}" destId="{D2B6B17C-C2CB-4C19-B906-464D324D8E86}" srcOrd="2" destOrd="0" presId="urn:microsoft.com/office/officeart/2005/8/layout/hProcess11"/>
    <dgm:cxn modelId="{00108532-F3DD-482D-98C1-A68465BEF893}" type="presParOf" srcId="{D2B6B17C-C2CB-4C19-B906-464D324D8E86}" destId="{5BDAF8AB-3724-4D6E-8993-D94826B8EB8D}" srcOrd="0" destOrd="0" presId="urn:microsoft.com/office/officeart/2005/8/layout/hProcess11"/>
    <dgm:cxn modelId="{DEEEC8D6-8F56-4137-B931-7B4C8CB054F9}" type="presParOf" srcId="{D2B6B17C-C2CB-4C19-B906-464D324D8E86}" destId="{BFDC7477-7D13-450F-BB0C-440BA893E5D7}" srcOrd="1" destOrd="0" presId="urn:microsoft.com/office/officeart/2005/8/layout/hProcess11"/>
    <dgm:cxn modelId="{45A812C9-4068-4611-BE96-EA47696CA5D3}" type="presParOf" srcId="{D2B6B17C-C2CB-4C19-B906-464D324D8E86}" destId="{ED248037-1668-4445-88D7-BA7AD9E1B85B}" srcOrd="2" destOrd="0" presId="urn:microsoft.com/office/officeart/2005/8/layout/hProcess11"/>
    <dgm:cxn modelId="{EFB883E2-7680-4706-9E90-DF39F7D0D0D7}" type="presParOf" srcId="{708C4B20-3D20-4AC8-B638-28FA72868BBC}" destId="{250A34D4-DE96-4EDA-B97C-22ED628BD9B7}" srcOrd="3" destOrd="0" presId="urn:microsoft.com/office/officeart/2005/8/layout/hProcess11"/>
    <dgm:cxn modelId="{F09805AC-D6F8-482A-920D-2EB8EA6F5E0A}" type="presParOf" srcId="{708C4B20-3D20-4AC8-B638-28FA72868BBC}" destId="{887E2023-C64A-4215-B399-46A8DD9A5F40}" srcOrd="4" destOrd="0" presId="urn:microsoft.com/office/officeart/2005/8/layout/hProcess11"/>
    <dgm:cxn modelId="{343556F6-4EDE-49BA-9AD1-469DDD308E3D}" type="presParOf" srcId="{887E2023-C64A-4215-B399-46A8DD9A5F40}" destId="{748BD0F4-267A-4919-9840-8627BF6B7A68}" srcOrd="0" destOrd="0" presId="urn:microsoft.com/office/officeart/2005/8/layout/hProcess11"/>
    <dgm:cxn modelId="{62EEF137-686B-4242-8F8E-2CC7D1F7CB56}" type="presParOf" srcId="{887E2023-C64A-4215-B399-46A8DD9A5F40}" destId="{91A60DD1-E783-49CF-B4EB-1C6706A6A4CA}" srcOrd="1" destOrd="0" presId="urn:microsoft.com/office/officeart/2005/8/layout/hProcess11"/>
    <dgm:cxn modelId="{9FD48C73-E252-41BB-B13E-6B9025903E7C}" type="presParOf" srcId="{887E2023-C64A-4215-B399-46A8DD9A5F40}" destId="{2DF79A99-535D-4E56-BEBD-08FE124C2D76}" srcOrd="2" destOrd="0" presId="urn:microsoft.com/office/officeart/2005/8/layout/hProcess11"/>
    <dgm:cxn modelId="{F7A67A30-4E92-47F5-A597-D77BF442D721}" type="presParOf" srcId="{708C4B20-3D20-4AC8-B638-28FA72868BBC}" destId="{AAD6F06C-A6D2-42C2-BAB7-9AA859320B89}" srcOrd="5" destOrd="0" presId="urn:microsoft.com/office/officeart/2005/8/layout/hProcess11"/>
    <dgm:cxn modelId="{E6398EB5-3A5D-4637-818E-964267296D16}" type="presParOf" srcId="{708C4B20-3D20-4AC8-B638-28FA72868BBC}" destId="{9E74E4B7-0C06-4B9A-A45B-3BACF5A4F22C}" srcOrd="6" destOrd="0" presId="urn:microsoft.com/office/officeart/2005/8/layout/hProcess11"/>
    <dgm:cxn modelId="{E7C5D35E-AB03-4607-93D1-21718CAE8804}" type="presParOf" srcId="{9E74E4B7-0C06-4B9A-A45B-3BACF5A4F22C}" destId="{3AC59EEC-0F0C-47BD-9EF0-E20C2DCDAC2A}" srcOrd="0" destOrd="0" presId="urn:microsoft.com/office/officeart/2005/8/layout/hProcess11"/>
    <dgm:cxn modelId="{2B2E4171-F3B4-416F-AEE6-AB3392E770B5}" type="presParOf" srcId="{9E74E4B7-0C06-4B9A-A45B-3BACF5A4F22C}" destId="{CA12F376-C4EA-4418-AEA1-7CADBDD2E6E6}" srcOrd="1" destOrd="0" presId="urn:microsoft.com/office/officeart/2005/8/layout/hProcess11"/>
    <dgm:cxn modelId="{49F48469-9317-485F-A274-252ED675AB42}" type="presParOf" srcId="{9E74E4B7-0C06-4B9A-A45B-3BACF5A4F22C}" destId="{BFB42B58-1FA3-496A-8AF7-713E57C1C4E1}" srcOrd="2" destOrd="0" presId="urn:microsoft.com/office/officeart/2005/8/layout/hProcess11"/>
    <dgm:cxn modelId="{630B5F3E-117B-44A8-A760-703B24D84366}" type="presParOf" srcId="{708C4B20-3D20-4AC8-B638-28FA72868BBC}" destId="{D39961CC-2F9E-4BAD-B29C-AD0037AF6F97}" srcOrd="7" destOrd="0" presId="urn:microsoft.com/office/officeart/2005/8/layout/hProcess11"/>
    <dgm:cxn modelId="{3C587FE3-2D83-496B-AB25-FA3D9AA594D4}" type="presParOf" srcId="{708C4B20-3D20-4AC8-B638-28FA72868BBC}" destId="{B31DF8A5-381E-4522-A123-D3CFA780515E}" srcOrd="8" destOrd="0" presId="urn:microsoft.com/office/officeart/2005/8/layout/hProcess11"/>
    <dgm:cxn modelId="{7441CAB2-6F43-4355-9689-725F59E30DF8}" type="presParOf" srcId="{B31DF8A5-381E-4522-A123-D3CFA780515E}" destId="{50D121FF-C165-4E27-8AAC-F5AB7C634843}" srcOrd="0" destOrd="0" presId="urn:microsoft.com/office/officeart/2005/8/layout/hProcess11"/>
    <dgm:cxn modelId="{2DE64942-2423-4627-A70B-3BB7EE6ADE82}" type="presParOf" srcId="{B31DF8A5-381E-4522-A123-D3CFA780515E}" destId="{77383F71-930D-4B4D-8DC0-B03E8C6D813A}" srcOrd="1" destOrd="0" presId="urn:microsoft.com/office/officeart/2005/8/layout/hProcess11"/>
    <dgm:cxn modelId="{6A7FA640-944A-4E27-B4E7-13FCAECA24B6}" type="presParOf" srcId="{B31DF8A5-381E-4522-A123-D3CFA780515E}" destId="{156300A7-22C9-45DA-AB49-AD4A0A7E337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56964-567B-4C6E-B5B8-1626286445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001555A-A62F-4F96-BFB5-CA8E3911B915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Французька революція (1789–1799) та її наслідки: поширення ідеалів свободи, рівності та братерства в Європі.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20567-C949-4637-8F4E-43844504CF07}" type="parTrans" cxnId="{42CA70B8-A71D-45EC-8E9E-E9B19544B052}">
      <dgm:prSet/>
      <dgm:spPr/>
      <dgm:t>
        <a:bodyPr/>
        <a:lstStyle/>
        <a:p>
          <a:endParaRPr lang="uk-UA"/>
        </a:p>
      </dgm:t>
    </dgm:pt>
    <dgm:pt modelId="{7A79759C-3C3D-4D77-B703-7BA501F83E62}" type="sibTrans" cxnId="{42CA70B8-A71D-45EC-8E9E-E9B19544B052}">
      <dgm:prSet/>
      <dgm:spPr/>
      <dgm:t>
        <a:bodyPr/>
        <a:lstStyle/>
        <a:p>
          <a:endParaRPr lang="uk-UA"/>
        </a:p>
      </dgm:t>
    </dgm:pt>
    <dgm:pt modelId="{478D97E4-C55A-49A3-B731-D6220FE7C7E4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держави та романтичний націоналізм (</a:t>
          </a:r>
          <a:r>
            <a: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XIX 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ст.): формування сильних національних ідентичностей, які вступають у конфлікт із загальноєвропейською єдністю.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4A881-27E0-476C-8659-5FF16DFF8B34}" type="parTrans" cxnId="{FC260155-DC58-48B1-826E-C5194207BDBD}">
      <dgm:prSet/>
      <dgm:spPr/>
      <dgm:t>
        <a:bodyPr/>
        <a:lstStyle/>
        <a:p>
          <a:endParaRPr lang="uk-UA"/>
        </a:p>
      </dgm:t>
    </dgm:pt>
    <dgm:pt modelId="{57BC245E-CC46-4273-98CE-3D4472FF0E7C}" type="sibTrans" cxnId="{FC260155-DC58-48B1-826E-C5194207BDBD}">
      <dgm:prSet/>
      <dgm:spPr/>
      <dgm:t>
        <a:bodyPr/>
        <a:lstStyle/>
        <a:p>
          <a:endParaRPr lang="uk-UA"/>
        </a:p>
      </dgm:t>
    </dgm:pt>
    <dgm:pt modelId="{461F0FA8-93A2-4D30-8D3E-E37B1DC937D1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Колоніалізм та європейська місія “цивілізації”: концепція європейської культурної вищості та її вплив на світогляд.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38294-21C6-4F62-AE18-48ABCCE923B5}" type="parTrans" cxnId="{95249514-B8F5-4AAA-B819-61BF17713102}">
      <dgm:prSet/>
      <dgm:spPr/>
      <dgm:t>
        <a:bodyPr/>
        <a:lstStyle/>
        <a:p>
          <a:endParaRPr lang="uk-UA"/>
        </a:p>
      </dgm:t>
    </dgm:pt>
    <dgm:pt modelId="{B2D0D423-0A7B-40C6-AE30-EECA373C6955}" type="sibTrans" cxnId="{95249514-B8F5-4AAA-B819-61BF17713102}">
      <dgm:prSet/>
      <dgm:spPr/>
      <dgm:t>
        <a:bodyPr/>
        <a:lstStyle/>
        <a:p>
          <a:endParaRPr lang="uk-UA"/>
        </a:p>
      </dgm:t>
    </dgm:pt>
    <dgm:pt modelId="{DA19A7DD-106A-4CFA-BC50-4D65CE47D37A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Перша світова війна (1914–1918): криза європейської єдності та руйнування імперій.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0ED1E-5E69-4843-891C-FBFFC31BEBE3}" type="parTrans" cxnId="{D2881B70-6DFC-4BA5-9C6D-8D58AEBB2FF3}">
      <dgm:prSet/>
      <dgm:spPr/>
      <dgm:t>
        <a:bodyPr/>
        <a:lstStyle/>
        <a:p>
          <a:endParaRPr lang="uk-UA"/>
        </a:p>
      </dgm:t>
    </dgm:pt>
    <dgm:pt modelId="{EBECAA99-83A5-44B6-97CC-7266356F5126}" type="sibTrans" cxnId="{D2881B70-6DFC-4BA5-9C6D-8D58AEBB2FF3}">
      <dgm:prSet/>
      <dgm:spPr/>
      <dgm:t>
        <a:bodyPr/>
        <a:lstStyle/>
        <a:p>
          <a:endParaRPr lang="uk-UA"/>
        </a:p>
      </dgm:t>
    </dgm:pt>
    <dgm:pt modelId="{D2F8BB58-4244-48A9-A459-8875E37CE697}" type="pres">
      <dgm:prSet presAssocID="{04056964-567B-4C6E-B5B8-162628644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929159F-C2E3-45DE-9C88-F5F455DCABD0}" type="pres">
      <dgm:prSet presAssocID="{F001555A-A62F-4F96-BFB5-CA8E3911B9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5C94C5-5DF2-432F-AEDC-C3B1702C4C79}" type="pres">
      <dgm:prSet presAssocID="{7A79759C-3C3D-4D77-B703-7BA501F83E62}" presName="spacer" presStyleCnt="0"/>
      <dgm:spPr/>
    </dgm:pt>
    <dgm:pt modelId="{B594D7B0-9221-4E9F-AB80-0D1E9B1F6A17}" type="pres">
      <dgm:prSet presAssocID="{478D97E4-C55A-49A3-B731-D6220FE7C7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5C8724-366C-464B-9BC7-EED3B5EE3828}" type="pres">
      <dgm:prSet presAssocID="{57BC245E-CC46-4273-98CE-3D4472FF0E7C}" presName="spacer" presStyleCnt="0"/>
      <dgm:spPr/>
    </dgm:pt>
    <dgm:pt modelId="{9BF0262F-2654-45CD-BCAF-0F0A36FB4E9F}" type="pres">
      <dgm:prSet presAssocID="{461F0FA8-93A2-4D30-8D3E-E37B1DC937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A2211B-6756-4EB9-A8CA-938C0D22E31E}" type="pres">
      <dgm:prSet presAssocID="{B2D0D423-0A7B-40C6-AE30-EECA373C6955}" presName="spacer" presStyleCnt="0"/>
      <dgm:spPr/>
    </dgm:pt>
    <dgm:pt modelId="{E2FBFCCD-1D38-4A71-A518-1D14A08C2571}" type="pres">
      <dgm:prSet presAssocID="{DA19A7DD-106A-4CFA-BC50-4D65CE47D3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FEC95E-A96D-4D18-8B1D-1D6BD2E44D08}" type="presOf" srcId="{DA19A7DD-106A-4CFA-BC50-4D65CE47D37A}" destId="{E2FBFCCD-1D38-4A71-A518-1D14A08C2571}" srcOrd="0" destOrd="0" presId="urn:microsoft.com/office/officeart/2005/8/layout/vList2"/>
    <dgm:cxn modelId="{83E42360-A25D-409E-B2DB-5B136B3B81E4}" type="presOf" srcId="{F001555A-A62F-4F96-BFB5-CA8E3911B915}" destId="{0929159F-C2E3-45DE-9C88-F5F455DCABD0}" srcOrd="0" destOrd="0" presId="urn:microsoft.com/office/officeart/2005/8/layout/vList2"/>
    <dgm:cxn modelId="{D2881B70-6DFC-4BA5-9C6D-8D58AEBB2FF3}" srcId="{04056964-567B-4C6E-B5B8-162628644537}" destId="{DA19A7DD-106A-4CFA-BC50-4D65CE47D37A}" srcOrd="3" destOrd="0" parTransId="{D490ED1E-5E69-4843-891C-FBFFC31BEBE3}" sibTransId="{EBECAA99-83A5-44B6-97CC-7266356F5126}"/>
    <dgm:cxn modelId="{FC260155-DC58-48B1-826E-C5194207BDBD}" srcId="{04056964-567B-4C6E-B5B8-162628644537}" destId="{478D97E4-C55A-49A3-B731-D6220FE7C7E4}" srcOrd="1" destOrd="0" parTransId="{0134A881-27E0-476C-8659-5FF16DFF8B34}" sibTransId="{57BC245E-CC46-4273-98CE-3D4472FF0E7C}"/>
    <dgm:cxn modelId="{42CA70B8-A71D-45EC-8E9E-E9B19544B052}" srcId="{04056964-567B-4C6E-B5B8-162628644537}" destId="{F001555A-A62F-4F96-BFB5-CA8E3911B915}" srcOrd="0" destOrd="0" parTransId="{93F20567-C949-4637-8F4E-43844504CF07}" sibTransId="{7A79759C-3C3D-4D77-B703-7BA501F83E62}"/>
    <dgm:cxn modelId="{95249514-B8F5-4AAA-B819-61BF17713102}" srcId="{04056964-567B-4C6E-B5B8-162628644537}" destId="{461F0FA8-93A2-4D30-8D3E-E37B1DC937D1}" srcOrd="2" destOrd="0" parTransId="{61338294-21C6-4F62-AE18-48ABCCE923B5}" sibTransId="{B2D0D423-0A7B-40C6-AE30-EECA373C6955}"/>
    <dgm:cxn modelId="{0348E7DB-EABA-4BCC-B652-09EB8C34BE19}" type="presOf" srcId="{461F0FA8-93A2-4D30-8D3E-E37B1DC937D1}" destId="{9BF0262F-2654-45CD-BCAF-0F0A36FB4E9F}" srcOrd="0" destOrd="0" presId="urn:microsoft.com/office/officeart/2005/8/layout/vList2"/>
    <dgm:cxn modelId="{E0E1EA6E-BAED-4813-9E36-999A06B53C12}" type="presOf" srcId="{478D97E4-C55A-49A3-B731-D6220FE7C7E4}" destId="{B594D7B0-9221-4E9F-AB80-0D1E9B1F6A17}" srcOrd="0" destOrd="0" presId="urn:microsoft.com/office/officeart/2005/8/layout/vList2"/>
    <dgm:cxn modelId="{28D1A512-D360-444B-9DDB-277754DF0C26}" type="presOf" srcId="{04056964-567B-4C6E-B5B8-162628644537}" destId="{D2F8BB58-4244-48A9-A459-8875E37CE697}" srcOrd="0" destOrd="0" presId="urn:microsoft.com/office/officeart/2005/8/layout/vList2"/>
    <dgm:cxn modelId="{746CADF5-7400-49B5-890C-C6C223266CB6}" type="presParOf" srcId="{D2F8BB58-4244-48A9-A459-8875E37CE697}" destId="{0929159F-C2E3-45DE-9C88-F5F455DCABD0}" srcOrd="0" destOrd="0" presId="urn:microsoft.com/office/officeart/2005/8/layout/vList2"/>
    <dgm:cxn modelId="{0F94E5CB-55CD-4F24-BC5A-186F9F8E57B2}" type="presParOf" srcId="{D2F8BB58-4244-48A9-A459-8875E37CE697}" destId="{EA5C94C5-5DF2-432F-AEDC-C3B1702C4C79}" srcOrd="1" destOrd="0" presId="urn:microsoft.com/office/officeart/2005/8/layout/vList2"/>
    <dgm:cxn modelId="{BECF74A9-D498-4A7D-911B-A270CC2705E7}" type="presParOf" srcId="{D2F8BB58-4244-48A9-A459-8875E37CE697}" destId="{B594D7B0-9221-4E9F-AB80-0D1E9B1F6A17}" srcOrd="2" destOrd="0" presId="urn:microsoft.com/office/officeart/2005/8/layout/vList2"/>
    <dgm:cxn modelId="{00931E04-2427-4A52-9723-21A5D8F5BF74}" type="presParOf" srcId="{D2F8BB58-4244-48A9-A459-8875E37CE697}" destId="{DD5C8724-366C-464B-9BC7-EED3B5EE3828}" srcOrd="3" destOrd="0" presId="urn:microsoft.com/office/officeart/2005/8/layout/vList2"/>
    <dgm:cxn modelId="{F70BCBE6-D9D7-454C-AFB6-3F456C8F849C}" type="presParOf" srcId="{D2F8BB58-4244-48A9-A459-8875E37CE697}" destId="{9BF0262F-2654-45CD-BCAF-0F0A36FB4E9F}" srcOrd="4" destOrd="0" presId="urn:microsoft.com/office/officeart/2005/8/layout/vList2"/>
    <dgm:cxn modelId="{EE511069-CD1E-4FDB-8E31-6FDA21ED7A80}" type="presParOf" srcId="{D2F8BB58-4244-48A9-A459-8875E37CE697}" destId="{A9A2211B-6756-4EB9-A8CA-938C0D22E31E}" srcOrd="5" destOrd="0" presId="urn:microsoft.com/office/officeart/2005/8/layout/vList2"/>
    <dgm:cxn modelId="{DBFCCD77-DD0D-4C00-83B9-B0F6D0985C6D}" type="presParOf" srcId="{D2F8BB58-4244-48A9-A459-8875E37CE697}" destId="{E2FBFCCD-1D38-4A71-A518-1D14A08C25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CAAB2-ED17-447A-88CD-088A6AD50728}">
      <dsp:nvSpPr>
        <dsp:cNvPr id="0" name=""/>
        <dsp:cNvSpPr/>
      </dsp:nvSpPr>
      <dsp:spPr>
        <a:xfrm>
          <a:off x="0" y="33760"/>
          <a:ext cx="8229600" cy="116795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Гуманізм і Відродження: звернення до античної спадщини як основи європейської культури.</a:t>
          </a:r>
          <a:endParaRPr lang="uk-UA" sz="2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15" y="90775"/>
        <a:ext cx="8115570" cy="1053922"/>
      </dsp:txXfrm>
    </dsp:sp>
    <dsp:sp modelId="{767B37EE-33F6-4C25-A6E6-879F98D3ECFB}">
      <dsp:nvSpPr>
        <dsp:cNvPr id="0" name=""/>
        <dsp:cNvSpPr/>
      </dsp:nvSpPr>
      <dsp:spPr>
        <a:xfrm>
          <a:off x="0" y="1265072"/>
          <a:ext cx="8229600" cy="116795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Реформація та Контрреформація: релігійний розкол у Європі та його вплив на усвідомлення єдності та відмінностей між європейськими народами.</a:t>
          </a:r>
          <a:endParaRPr lang="uk-UA" sz="2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15" y="1322087"/>
        <a:ext cx="8115570" cy="1053922"/>
      </dsp:txXfrm>
    </dsp:sp>
    <dsp:sp modelId="{67D94A50-535B-4971-842B-141F8C845E12}">
      <dsp:nvSpPr>
        <dsp:cNvPr id="0" name=""/>
        <dsp:cNvSpPr/>
      </dsp:nvSpPr>
      <dsp:spPr>
        <a:xfrm>
          <a:off x="0" y="2496385"/>
          <a:ext cx="8229600" cy="116795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абсолютизму та національних держав: формування національних ідентичностей, що співіснують із загальноєвропейськими цінностями.</a:t>
          </a:r>
          <a:endParaRPr lang="uk-UA" sz="2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15" y="2553400"/>
        <a:ext cx="8115570" cy="1053922"/>
      </dsp:txXfrm>
    </dsp:sp>
    <dsp:sp modelId="{828EF5F3-9641-4165-BC4E-0CDBB0570973}">
      <dsp:nvSpPr>
        <dsp:cNvPr id="0" name=""/>
        <dsp:cNvSpPr/>
      </dsp:nvSpPr>
      <dsp:spPr>
        <a:xfrm>
          <a:off x="0" y="3727698"/>
          <a:ext cx="8229600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Епоха Просвітництва: поява ідей громадянських прав, демократії, універсалізму, що стали основою для майбутнього європейського об’єднання.</a:t>
          </a:r>
          <a:endParaRPr lang="uk-UA" sz="2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15" y="3784713"/>
        <a:ext cx="8115570" cy="1053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0FC5-F372-4781-8516-65E3AA1B4CD0}">
      <dsp:nvSpPr>
        <dsp:cNvPr id="0" name=""/>
        <dsp:cNvSpPr/>
      </dsp:nvSpPr>
      <dsp:spPr>
        <a:xfrm>
          <a:off x="0" y="1910871"/>
          <a:ext cx="8229600" cy="254782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2FDA7-1EFD-44AE-91CC-8B2B168464C3}">
      <dsp:nvSpPr>
        <dsp:cNvPr id="0" name=""/>
        <dsp:cNvSpPr/>
      </dsp:nvSpPr>
      <dsp:spPr>
        <a:xfrm>
          <a:off x="3254" y="0"/>
          <a:ext cx="1423101" cy="254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Передумови війни пов’язані із змінами в міжнародних відносинах, що характерні для раннього нового часу: </a:t>
          </a:r>
          <a:endParaRPr lang="uk-UA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" y="0"/>
        <a:ext cx="1423101" cy="2547828"/>
      </dsp:txXfrm>
    </dsp:sp>
    <dsp:sp modelId="{6A603978-3A98-4BF1-86E9-9C4737115AA0}">
      <dsp:nvSpPr>
        <dsp:cNvPr id="0" name=""/>
        <dsp:cNvSpPr/>
      </dsp:nvSpPr>
      <dsp:spPr>
        <a:xfrm>
          <a:off x="396327" y="2866306"/>
          <a:ext cx="636957" cy="63695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AF8AB-3724-4D6E-8993-D94826B8EB8D}">
      <dsp:nvSpPr>
        <dsp:cNvPr id="0" name=""/>
        <dsp:cNvSpPr/>
      </dsp:nvSpPr>
      <dsp:spPr>
        <a:xfrm>
          <a:off x="1497511" y="3821742"/>
          <a:ext cx="1423101" cy="254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на перше місце виходить боротьба за ринки збуту, торгові шляхи, колонії; </a:t>
          </a:r>
          <a:endParaRPr lang="uk-UA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7511" y="3821742"/>
        <a:ext cx="1423101" cy="2547828"/>
      </dsp:txXfrm>
    </dsp:sp>
    <dsp:sp modelId="{BFDC7477-7D13-450F-BB0C-440BA893E5D7}">
      <dsp:nvSpPr>
        <dsp:cNvPr id="0" name=""/>
        <dsp:cNvSpPr/>
      </dsp:nvSpPr>
      <dsp:spPr>
        <a:xfrm>
          <a:off x="1890584" y="2866306"/>
          <a:ext cx="636957" cy="6369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BD0F4-267A-4919-9840-8627BF6B7A68}">
      <dsp:nvSpPr>
        <dsp:cNvPr id="0" name=""/>
        <dsp:cNvSpPr/>
      </dsp:nvSpPr>
      <dsp:spPr>
        <a:xfrm>
          <a:off x="2991769" y="0"/>
          <a:ext cx="1423101" cy="254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національні держави, що формуються протистоять імперській ідеї; </a:t>
          </a:r>
          <a:endParaRPr lang="uk-UA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769" y="0"/>
        <a:ext cx="1423101" cy="2547828"/>
      </dsp:txXfrm>
    </dsp:sp>
    <dsp:sp modelId="{91A60DD1-E783-49CF-B4EB-1C6706A6A4CA}">
      <dsp:nvSpPr>
        <dsp:cNvPr id="0" name=""/>
        <dsp:cNvSpPr/>
      </dsp:nvSpPr>
      <dsp:spPr>
        <a:xfrm>
          <a:off x="3384841" y="2866306"/>
          <a:ext cx="636957" cy="63695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59EEC-0F0C-47BD-9EF0-E20C2DCDAC2A}">
      <dsp:nvSpPr>
        <dsp:cNvPr id="0" name=""/>
        <dsp:cNvSpPr/>
      </dsp:nvSpPr>
      <dsp:spPr>
        <a:xfrm>
          <a:off x="4486026" y="3821742"/>
          <a:ext cx="1423101" cy="254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почалось територіальне розмежування країн; </a:t>
          </a:r>
          <a:endParaRPr lang="uk-UA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6026" y="3821742"/>
        <a:ext cx="1423101" cy="2547828"/>
      </dsp:txXfrm>
    </dsp:sp>
    <dsp:sp modelId="{CA12F376-C4EA-4418-AEA1-7CADBDD2E6E6}">
      <dsp:nvSpPr>
        <dsp:cNvPr id="0" name=""/>
        <dsp:cNvSpPr/>
      </dsp:nvSpPr>
      <dsp:spPr>
        <a:xfrm>
          <a:off x="4879098" y="2866306"/>
          <a:ext cx="636957" cy="63695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121FF-C165-4E27-8AAC-F5AB7C634843}">
      <dsp:nvSpPr>
        <dsp:cNvPr id="0" name=""/>
        <dsp:cNvSpPr/>
      </dsp:nvSpPr>
      <dsp:spPr>
        <a:xfrm>
          <a:off x="5980283" y="0"/>
          <a:ext cx="1423101" cy="254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створення «системи рівноваги» в Європі, що протистояла спробам гегемонії окремих країн. Як наслідок: конфлікти з локальних швидко переростали на загальноєвропейські.</a:t>
          </a:r>
          <a:endParaRPr lang="uk-UA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0283" y="0"/>
        <a:ext cx="1423101" cy="2547828"/>
      </dsp:txXfrm>
    </dsp:sp>
    <dsp:sp modelId="{77383F71-930D-4B4D-8DC0-B03E8C6D813A}">
      <dsp:nvSpPr>
        <dsp:cNvPr id="0" name=""/>
        <dsp:cNvSpPr/>
      </dsp:nvSpPr>
      <dsp:spPr>
        <a:xfrm>
          <a:off x="6373355" y="2866306"/>
          <a:ext cx="636957" cy="63695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9159F-C2E3-45DE-9C88-F5F455DCABD0}">
      <dsp:nvSpPr>
        <dsp:cNvPr id="0" name=""/>
        <dsp:cNvSpPr/>
      </dsp:nvSpPr>
      <dsp:spPr>
        <a:xfrm>
          <a:off x="0" y="53031"/>
          <a:ext cx="8229600" cy="106177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Французька революція (1789–1799) та її наслідки: поширення ідеалів свободи, рівності та братерства в Європі.</a:t>
          </a: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2" y="104863"/>
        <a:ext cx="8125936" cy="958111"/>
      </dsp:txXfrm>
    </dsp:sp>
    <dsp:sp modelId="{B594D7B0-9221-4E9F-AB80-0D1E9B1F6A17}">
      <dsp:nvSpPr>
        <dsp:cNvPr id="0" name=""/>
        <dsp:cNvSpPr/>
      </dsp:nvSpPr>
      <dsp:spPr>
        <a:xfrm>
          <a:off x="0" y="1172406"/>
          <a:ext cx="8229600" cy="106177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 держави та романтичний націоналізм (</a:t>
          </a:r>
          <a:r>
            <a:rPr lang="pl-PL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XIX </a:t>
          </a: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ст.): формування сильних національних ідентичностей, які вступають у конфлікт із загальноєвропейською єдністю.</a:t>
          </a: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2" y="1224238"/>
        <a:ext cx="8125936" cy="958111"/>
      </dsp:txXfrm>
    </dsp:sp>
    <dsp:sp modelId="{9BF0262F-2654-45CD-BCAF-0F0A36FB4E9F}">
      <dsp:nvSpPr>
        <dsp:cNvPr id="0" name=""/>
        <dsp:cNvSpPr/>
      </dsp:nvSpPr>
      <dsp:spPr>
        <a:xfrm>
          <a:off x="0" y="2291781"/>
          <a:ext cx="8229600" cy="106177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Колоніалізм та європейська місія “цивілізації”: концепція європейської культурної вищості та її вплив на світогляд.</a:t>
          </a: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2" y="2343613"/>
        <a:ext cx="8125936" cy="958111"/>
      </dsp:txXfrm>
    </dsp:sp>
    <dsp:sp modelId="{E2FBFCCD-1D38-4A71-A518-1D14A08C2571}">
      <dsp:nvSpPr>
        <dsp:cNvPr id="0" name=""/>
        <dsp:cNvSpPr/>
      </dsp:nvSpPr>
      <dsp:spPr>
        <a:xfrm>
          <a:off x="0" y="3411156"/>
          <a:ext cx="8229600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Перша світова війна (1914–1918): криза європейської єдності та руйнування імперій.</a:t>
          </a: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2" y="3462988"/>
        <a:ext cx="8125936" cy="958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25727-BCF6-4A15-9A0E-2FE52B9052AE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115C-5DB3-4336-84F8-081F7C3F6B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49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64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4910" y="-2680315"/>
            <a:ext cx="3083304" cy="41110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63619" y="6000572"/>
            <a:ext cx="2685885" cy="35811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578904">
            <a:off x="5085877" y="-131260"/>
            <a:ext cx="3308596" cy="753959"/>
          </a:xfrm>
          <a:custGeom>
            <a:avLst/>
            <a:gdLst/>
            <a:ahLst/>
            <a:cxnLst/>
            <a:rect l="l" t="t" r="r" b="b"/>
            <a:pathLst>
              <a:path w="6617191" h="1130938">
                <a:moveTo>
                  <a:pt x="0" y="0"/>
                </a:moveTo>
                <a:lnTo>
                  <a:pt x="6617191" y="0"/>
                </a:lnTo>
                <a:lnTo>
                  <a:pt x="6617191" y="1130938"/>
                </a:lnTo>
                <a:lnTo>
                  <a:pt x="0" y="113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567649">
            <a:off x="23565" y="5326989"/>
            <a:ext cx="3690866" cy="1347166"/>
          </a:xfrm>
          <a:custGeom>
            <a:avLst/>
            <a:gdLst/>
            <a:ahLst/>
            <a:cxnLst/>
            <a:rect l="l" t="t" r="r" b="b"/>
            <a:pathLst>
              <a:path w="7381732" h="2020749">
                <a:moveTo>
                  <a:pt x="0" y="0"/>
                </a:moveTo>
                <a:lnTo>
                  <a:pt x="7381732" y="0"/>
                </a:lnTo>
                <a:lnTo>
                  <a:pt x="7381732" y="2020749"/>
                </a:lnTo>
                <a:lnTo>
                  <a:pt x="0" y="202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13752" y="269903"/>
            <a:ext cx="2316497" cy="2583091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  <p:sp>
        <p:nvSpPr>
          <p:cNvPr id="12" name="Freeform 12" descr="Изображение выглядит как текст  Автоматически созданное описание"/>
          <p:cNvSpPr/>
          <p:nvPr/>
        </p:nvSpPr>
        <p:spPr>
          <a:xfrm>
            <a:off x="3580275" y="4832957"/>
            <a:ext cx="1983450" cy="783900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53" t="-10" r="-39730" b="-1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35119" y="2470150"/>
            <a:ext cx="6180302" cy="1703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КОНЦЕПТУАЛІЗАЦІЯ ЄВРОПЕЙСЬКОЇ ІДЕНТИЧНОСТІ У НОВІЙ ТА НОВІТНЬОЇ ІСТОРІЇ </a:t>
            </a:r>
          </a:p>
          <a:p>
            <a:pPr algn="ctr">
              <a:lnSpc>
                <a:spcPts val="3216"/>
              </a:lnSpc>
            </a:pPr>
            <a:r>
              <a:rPr lang="en-US" sz="2700" b="1" spc="3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 </a:t>
            </a:r>
            <a:endParaRPr lang="en-US" sz="2700" b="1" spc="3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9523" y="5693867"/>
            <a:ext cx="308495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"/>
              </a:lnSpc>
            </a:pPr>
            <a:r>
              <a:rPr lang="en-US" sz="1100" b="1" spc="1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ERASMUS-JMO-2024-HEI-TCH-RSCH</a:t>
            </a:r>
          </a:p>
          <a:p>
            <a:pPr algn="ctr">
              <a:lnSpc>
                <a:spcPts val="1334"/>
              </a:lnSpc>
            </a:pPr>
            <a:r>
              <a:rPr lang="en-US" sz="1100" b="1" spc="1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Project number: 101176663</a:t>
            </a:r>
          </a:p>
          <a:p>
            <a:pPr algn="ctr">
              <a:lnSpc>
                <a:spcPts val="1334"/>
              </a:lnSpc>
            </a:pPr>
            <a:r>
              <a:rPr lang="en-US" sz="1100" spc="1">
                <a:solidFill>
                  <a:srgbClr val="446AA3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99014" y="-1050481"/>
            <a:ext cx="6410500" cy="854733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934" y="5085183"/>
            <a:ext cx="946627" cy="8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ІДЕНТИЧНІСТЬ У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–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СТ.: МІЖ НАЦІОНАЛІЗМОМ І КОСМОПОЛІТИЗМОМ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3186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0906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6068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5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73774" y="467519"/>
            <a:ext cx="4825454" cy="15885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00"/>
              </a:lnSpc>
            </a:pPr>
            <a:r>
              <a:rPr lang="en-US" sz="28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Перша світова війна та її наслідки для європейської ідентичності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057204" y="2310209"/>
            <a:ext cx="14288" cy="4080272"/>
          </a:xfrm>
          <a:prstGeom prst="roundRect">
            <a:avLst>
              <a:gd name="adj" fmla="val 133429"/>
            </a:avLst>
          </a:prstGeom>
          <a:solidFill>
            <a:srgbClr val="65696B"/>
          </a:solidFill>
          <a:ln/>
        </p:spPr>
      </p:sp>
      <p:sp>
        <p:nvSpPr>
          <p:cNvPr id="5" name="Shape 2"/>
          <p:cNvSpPr/>
          <p:nvPr/>
        </p:nvSpPr>
        <p:spPr>
          <a:xfrm>
            <a:off x="4193010" y="2681883"/>
            <a:ext cx="444773" cy="19050"/>
          </a:xfrm>
          <a:prstGeom prst="roundRect">
            <a:avLst>
              <a:gd name="adj" fmla="val 133429"/>
            </a:avLst>
          </a:prstGeom>
          <a:solidFill>
            <a:srgbClr val="65696B"/>
          </a:solidFill>
          <a:ln/>
        </p:spPr>
      </p:sp>
      <p:sp>
        <p:nvSpPr>
          <p:cNvPr id="6" name="Shape 3"/>
          <p:cNvSpPr/>
          <p:nvPr/>
        </p:nvSpPr>
        <p:spPr>
          <a:xfrm>
            <a:off x="3921398" y="2500809"/>
            <a:ext cx="285899" cy="381198"/>
          </a:xfrm>
          <a:prstGeom prst="roundRect">
            <a:avLst>
              <a:gd name="adj" fmla="val 6668"/>
            </a:avLst>
          </a:prstGeom>
          <a:solidFill>
            <a:srgbClr val="92D050"/>
          </a:solidFill>
          <a:ln/>
        </p:spPr>
      </p:sp>
      <p:sp>
        <p:nvSpPr>
          <p:cNvPr id="7" name="Text 4"/>
          <p:cNvSpPr/>
          <p:nvPr/>
        </p:nvSpPr>
        <p:spPr>
          <a:xfrm>
            <a:off x="4033019" y="2564309"/>
            <a:ext cx="62583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700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4763319" y="2479576"/>
            <a:ext cx="1588591" cy="264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4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Руйнація імперій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3319" y="2845892"/>
            <a:ext cx="3935909" cy="542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en-US" sz="11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Завершення епохи великих імперій. Утворення нових національних держав.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193010" y="4098429"/>
            <a:ext cx="444773" cy="19050"/>
          </a:xfrm>
          <a:prstGeom prst="roundRect">
            <a:avLst>
              <a:gd name="adj" fmla="val 133429"/>
            </a:avLst>
          </a:prstGeom>
          <a:solidFill>
            <a:srgbClr val="65696B"/>
          </a:solidFill>
          <a:ln/>
        </p:spPr>
      </p:sp>
      <p:sp>
        <p:nvSpPr>
          <p:cNvPr id="11" name="Shape 8"/>
          <p:cNvSpPr/>
          <p:nvPr/>
        </p:nvSpPr>
        <p:spPr>
          <a:xfrm>
            <a:off x="3921398" y="3917355"/>
            <a:ext cx="285899" cy="381198"/>
          </a:xfrm>
          <a:prstGeom prst="roundRect">
            <a:avLst>
              <a:gd name="adj" fmla="val 6668"/>
            </a:avLst>
          </a:prstGeom>
          <a:solidFill>
            <a:srgbClr val="92D050"/>
          </a:solidFill>
          <a:ln/>
        </p:spPr>
      </p:sp>
      <p:sp>
        <p:nvSpPr>
          <p:cNvPr id="12" name="Text 9"/>
          <p:cNvSpPr/>
          <p:nvPr/>
        </p:nvSpPr>
        <p:spPr>
          <a:xfrm>
            <a:off x="4009355" y="3980855"/>
            <a:ext cx="109984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700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4763319" y="3843238"/>
            <a:ext cx="1588591" cy="264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4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Травма війни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63319" y="4208403"/>
            <a:ext cx="3935909" cy="542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en-US" sz="11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Втрата довіри до прогресу та цивілізації. Поширення песимізму та розчарування.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4193010" y="5514975"/>
            <a:ext cx="444773" cy="19050"/>
          </a:xfrm>
          <a:prstGeom prst="roundRect">
            <a:avLst>
              <a:gd name="adj" fmla="val 133429"/>
            </a:avLst>
          </a:prstGeom>
          <a:solidFill>
            <a:srgbClr val="65696B"/>
          </a:solidFill>
          <a:ln/>
        </p:spPr>
      </p:sp>
      <p:sp>
        <p:nvSpPr>
          <p:cNvPr id="16" name="Shape 13"/>
          <p:cNvSpPr/>
          <p:nvPr/>
        </p:nvSpPr>
        <p:spPr>
          <a:xfrm>
            <a:off x="3921398" y="5333901"/>
            <a:ext cx="285899" cy="381198"/>
          </a:xfrm>
          <a:prstGeom prst="roundRect">
            <a:avLst>
              <a:gd name="adj" fmla="val 6668"/>
            </a:avLst>
          </a:prstGeom>
          <a:solidFill>
            <a:srgbClr val="92D050"/>
          </a:solidFill>
          <a:ln/>
        </p:spPr>
      </p:sp>
      <p:sp>
        <p:nvSpPr>
          <p:cNvPr id="17" name="Text 14"/>
          <p:cNvSpPr/>
          <p:nvPr/>
        </p:nvSpPr>
        <p:spPr>
          <a:xfrm>
            <a:off x="4007719" y="5397401"/>
            <a:ext cx="113258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700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4736274" y="5333901"/>
            <a:ext cx="2211990" cy="264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4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Пошук нової ідентичності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763319" y="5678983"/>
            <a:ext cx="3935909" cy="542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en-US" sz="11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Криза старих цінностей. Зростання інтересу до європейської єдності.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" y="3388024"/>
            <a:ext cx="3750468" cy="33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" y="1"/>
            <a:ext cx="3750469" cy="338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906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00" y="1167857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3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73774" y="467519"/>
            <a:ext cx="4825454" cy="15885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00"/>
              </a:lnSpc>
            </a:pPr>
            <a:r>
              <a:rPr lang="uk-UA" sz="2800" dirty="0" smtClean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Друга</a:t>
            </a:r>
            <a:r>
              <a:rPr lang="en-US" sz="2800" dirty="0" smtClean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світова війна та її наслідки для європейської ідентичності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057204" y="2310209"/>
            <a:ext cx="14288" cy="4080272"/>
          </a:xfrm>
          <a:prstGeom prst="roundRect">
            <a:avLst>
              <a:gd name="adj" fmla="val 133429"/>
            </a:avLst>
          </a:prstGeom>
          <a:solidFill>
            <a:srgbClr val="65696B"/>
          </a:solidFill>
          <a:ln/>
        </p:spPr>
      </p:sp>
      <p:sp>
        <p:nvSpPr>
          <p:cNvPr id="5" name="Shape 2"/>
          <p:cNvSpPr/>
          <p:nvPr/>
        </p:nvSpPr>
        <p:spPr>
          <a:xfrm>
            <a:off x="4193010" y="2681883"/>
            <a:ext cx="444773" cy="19050"/>
          </a:xfrm>
          <a:prstGeom prst="roundRect">
            <a:avLst>
              <a:gd name="adj" fmla="val 133429"/>
            </a:avLst>
          </a:prstGeom>
          <a:solidFill>
            <a:srgbClr val="65696B"/>
          </a:solidFill>
          <a:ln/>
        </p:spPr>
      </p:sp>
      <p:sp>
        <p:nvSpPr>
          <p:cNvPr id="6" name="Shape 3"/>
          <p:cNvSpPr/>
          <p:nvPr/>
        </p:nvSpPr>
        <p:spPr>
          <a:xfrm>
            <a:off x="3921398" y="2500809"/>
            <a:ext cx="285899" cy="381198"/>
          </a:xfrm>
          <a:prstGeom prst="roundRect">
            <a:avLst>
              <a:gd name="adj" fmla="val 6668"/>
            </a:avLst>
          </a:prstGeom>
          <a:solidFill>
            <a:srgbClr val="92D050"/>
          </a:solidFill>
          <a:ln/>
        </p:spPr>
      </p:sp>
      <p:sp>
        <p:nvSpPr>
          <p:cNvPr id="7" name="Text 4"/>
          <p:cNvSpPr/>
          <p:nvPr/>
        </p:nvSpPr>
        <p:spPr>
          <a:xfrm>
            <a:off x="4033019" y="2564309"/>
            <a:ext cx="62583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700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4763319" y="2479576"/>
            <a:ext cx="3409081" cy="20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uk-UA" sz="14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Переосмислення європейських цінностей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3319" y="2845892"/>
            <a:ext cx="3935909" cy="727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uk-UA" sz="1100" b="1" dirty="0" smtClean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Війна показала небезпеку тоталітаризму, що сприяло утвердженню демократії, прав людини та верховенства права.</a:t>
            </a:r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193010" y="4098429"/>
            <a:ext cx="444773" cy="19050"/>
          </a:xfrm>
          <a:prstGeom prst="roundRect">
            <a:avLst>
              <a:gd name="adj" fmla="val 133429"/>
            </a:avLst>
          </a:prstGeom>
          <a:solidFill>
            <a:srgbClr val="65696B"/>
          </a:solidFill>
          <a:ln/>
        </p:spPr>
      </p:sp>
      <p:sp>
        <p:nvSpPr>
          <p:cNvPr id="11" name="Shape 8"/>
          <p:cNvSpPr/>
          <p:nvPr/>
        </p:nvSpPr>
        <p:spPr>
          <a:xfrm>
            <a:off x="3921398" y="3917355"/>
            <a:ext cx="285899" cy="381198"/>
          </a:xfrm>
          <a:prstGeom prst="roundRect">
            <a:avLst>
              <a:gd name="adj" fmla="val 6668"/>
            </a:avLst>
          </a:prstGeom>
          <a:solidFill>
            <a:srgbClr val="92D050"/>
          </a:solidFill>
          <a:ln/>
        </p:spPr>
      </p:sp>
      <p:sp>
        <p:nvSpPr>
          <p:cNvPr id="12" name="Text 9"/>
          <p:cNvSpPr/>
          <p:nvPr/>
        </p:nvSpPr>
        <p:spPr>
          <a:xfrm>
            <a:off x="4009355" y="3980855"/>
            <a:ext cx="109984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700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4763319" y="3825915"/>
            <a:ext cx="1588591" cy="264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uk-UA" sz="14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 Розподіл Європи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63319" y="4208402"/>
            <a:ext cx="3935909" cy="856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uk-UA" sz="11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Холодна війна розділила Європу на західний демократичний блок і східний комуністичний табір, що вплинуло на формування різних ідентичностей у Східній і Західній Європі.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4193010" y="5514975"/>
            <a:ext cx="444773" cy="19050"/>
          </a:xfrm>
          <a:prstGeom prst="roundRect">
            <a:avLst>
              <a:gd name="adj" fmla="val 133429"/>
            </a:avLst>
          </a:prstGeom>
          <a:solidFill>
            <a:srgbClr val="65696B"/>
          </a:solidFill>
          <a:ln/>
        </p:spPr>
      </p:sp>
      <p:sp>
        <p:nvSpPr>
          <p:cNvPr id="16" name="Shape 13"/>
          <p:cNvSpPr/>
          <p:nvPr/>
        </p:nvSpPr>
        <p:spPr>
          <a:xfrm>
            <a:off x="3921398" y="5333901"/>
            <a:ext cx="285899" cy="381198"/>
          </a:xfrm>
          <a:prstGeom prst="roundRect">
            <a:avLst>
              <a:gd name="adj" fmla="val 6668"/>
            </a:avLst>
          </a:prstGeom>
          <a:solidFill>
            <a:srgbClr val="92D050"/>
          </a:solidFill>
          <a:ln/>
        </p:spPr>
      </p:sp>
      <p:sp>
        <p:nvSpPr>
          <p:cNvPr id="17" name="Text 14"/>
          <p:cNvSpPr/>
          <p:nvPr/>
        </p:nvSpPr>
        <p:spPr>
          <a:xfrm>
            <a:off x="4007719" y="5397401"/>
            <a:ext cx="113258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700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4736274" y="5333901"/>
            <a:ext cx="2211990" cy="264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uk-UA" sz="14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Європейська інтеграція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763319" y="5678983"/>
            <a:ext cx="3935909" cy="542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5"/>
              </a:lnSpc>
            </a:pPr>
            <a:r>
              <a:rPr lang="uk-UA" sz="1100" b="1" dirty="0" smtClean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Війна навчила європейські країни цінувати мир і співпрацю, що стало основою сучасної європейської ідентичності</a:t>
            </a:r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dn.gov.ua/storage/app/thumbnails/010/26d/dd0/28974120-73cd-42cb-a82c-99509a07b4e3_820x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" y="3388024"/>
            <a:ext cx="3736683" cy="33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2" descr="Друга світова війна в карикатурах - історія,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AutoShape 4" descr="Друга світова війна в карикатурах - історія,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" y="7937"/>
            <a:ext cx="3736682" cy="33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4660"/>
            <a:ext cx="10906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00" y="1063497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3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1265" y="762893"/>
            <a:ext cx="7894364" cy="561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10"/>
              </a:lnSpc>
            </a:pPr>
            <a:r>
              <a:rPr lang="en-US" sz="29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Інтеграційні процеси після Другої світової війни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73807" y="2043112"/>
            <a:ext cx="1832893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855"/>
              </a:lnSpc>
            </a:pPr>
            <a:r>
              <a:rPr lang="en-US" sz="15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Економічна інтеграція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71265" y="2431256"/>
            <a:ext cx="2535436" cy="57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890"/>
              </a:lnSpc>
            </a:pPr>
            <a:r>
              <a:rPr lang="en-US" sz="120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Створення спільного ринку та валюти.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137226" y="2186781"/>
            <a:ext cx="1717104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5"/>
              </a:lnSpc>
            </a:pPr>
            <a:r>
              <a:rPr lang="en-US" sz="15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Політична співпраця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137226" y="2574925"/>
            <a:ext cx="2535511" cy="287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90"/>
              </a:lnSpc>
            </a:pPr>
            <a:r>
              <a:rPr lang="en-US" sz="120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Узгодження політики в різних сферах.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137226" y="3995539"/>
            <a:ext cx="168324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5"/>
              </a:lnSpc>
            </a:pPr>
            <a:r>
              <a:rPr lang="en-US" sz="15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Культурний обмін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137226" y="4383683"/>
            <a:ext cx="2535511" cy="57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90"/>
              </a:lnSpc>
            </a:pPr>
            <a:r>
              <a:rPr lang="en-US" sz="120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Програми підтримки культури та освіти.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1323455" y="3995539"/>
            <a:ext cx="168324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855"/>
              </a:lnSpc>
            </a:pPr>
            <a:r>
              <a:rPr lang="en-US" sz="1500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ЄС як проект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471265" y="4383683"/>
            <a:ext cx="2535436" cy="57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890"/>
              </a:lnSpc>
            </a:pPr>
            <a:r>
              <a:rPr lang="en-US" sz="1200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Створення наднаціональних інституцій.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471265" y="5520432"/>
            <a:ext cx="8201471" cy="57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90"/>
              </a:lnSpc>
            </a:pPr>
            <a:r>
              <a:rPr lang="en-US" sz="1200" b="1" dirty="0" smtClean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ЄВРОПЕЙСЬКИЙ СОЮЗ СТАВ СИМВОЛОМ МИРУ ТА ПРОЦВІТАННЯ. ВІН ОБ'ЄДНАВ КРАЇНИ, ЩО КОЛИСЬ ВОРОГУВАЛИ. СПІЛЬНІ ЦІННОСТІ ТА ІНТЕРЕСИ СПРИЯЮТЬ ІНТЕГРАЦІЇ.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41" y="2183359"/>
            <a:ext cx="2363932" cy="27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84" y="207766"/>
            <a:ext cx="10906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56" y="207766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8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404664"/>
            <a:ext cx="5112568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"Наступна європейська війна почнеться в Україні". Журнал </a:t>
            </a:r>
            <a:r>
              <a:rPr lang="uk-UA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1939. </a:t>
            </a:r>
            <a:endParaRPr lang="uk-U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2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Концептуалізація європейської ідентичності у новій історії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європейської ідентичності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новітній час.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76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 та її болісні минувшини /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 авт.-упоря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д.: Ж.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Неймайєр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пер. з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Є.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Марічева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Київ : Ніка-Центр, 2009. 272 с. (Ідеї та Історії ; Вип. 4). URL: http://ebooks.znu.edu.ua/files/Bibliobooks/Masuk/0047288.pdf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Новітня історія країн Західної Європи та Північної Америки (1945 р. - початок ХХІ ст.) 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студентів вузів / за ред. М.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Швагуляка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Львів ; Київ : Тріада плюс 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Алерта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2011. 700 с.</a:t>
            </a:r>
          </a:p>
          <a:p>
            <a:pPr algn="just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Задум об'єднаної Європи =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Un'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dell'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Europa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 пер. з італ. К. Тищенка. Київ : К.І.С., 2002. 140 c.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Ротшильд Д. Східно-Центральна Європа між двома світовими війнами /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 пер.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англ. В.П.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Канаш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Київ 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Менатайп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136с. (Європейська історія).</a:t>
            </a:r>
          </a:p>
          <a:p>
            <a:pPr algn="just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Шейко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М. Культура. Цивілізація. Глобалізація (кінець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ХІХ-початок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ХХІ ст.) : монографія. Т. 1. Харків : Основа, 2001. 520 с.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Яровий В. І. Новітня історія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кріїн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Східної Європи. 40-ві - 90-ті роки XX ст. Курс лекцій 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спец. вищих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Київ : Либідь, 1997. 269 с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Stauderova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Nationalism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origins and main stages of development in Europe. January 1998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Sociológia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30(4)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395-408</a:t>
            </a:r>
            <a:r>
              <a:rPr lang="uk-UA" sz="1600" dirty="0"/>
              <a:t>.</a:t>
            </a:r>
          </a:p>
          <a:p>
            <a:pPr algn="just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28378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1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3826768" cy="3096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КОНЦЕПТУАЛІЗАЦІЯ ЄВРОПЕЙСЬКОЇ ІДЕНТИЧНОСТІ У НОВІЙ ІСТОРІЇ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5668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1463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894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78" y="5763417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76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912768" cy="100811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ЄВРОПЕЙСЬКОЇ ІДЕНТИЧНОСТІ В НОВИЙ ЧАС (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XV–XVIII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169952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906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8081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2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89473"/>
            <a:ext cx="3672408" cy="264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РОЗВИТКУ ЄВРОПЕЙСЬКОЇ ІДЕНТИЧНОСТІ У НОВІТНІЙ ЧАС</a:t>
            </a:r>
            <a:endParaRPr lang="uk-UA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579" y="173409"/>
            <a:ext cx="1610951" cy="1708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844" y="2422994"/>
            <a:ext cx="3209822" cy="38408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5" y="299370"/>
            <a:ext cx="1097375" cy="1457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708920"/>
            <a:ext cx="4176464" cy="33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6165304"/>
            <a:ext cx="9144000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Тридцятирічна війна та її вплив на долю народів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8144" y="188640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/>
              <a:t> </a:t>
            </a:r>
            <a:r>
              <a:rPr lang="uk-UA" sz="1600" i="1" dirty="0" smtClean="0"/>
              <a:t>Себастьян </a:t>
            </a:r>
            <a:r>
              <a:rPr lang="uk-UA" sz="1600" i="1" dirty="0" err="1" smtClean="0"/>
              <a:t>Вранкс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Штадтлоні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(1623)</a:t>
            </a:r>
          </a:p>
        </p:txBody>
      </p:sp>
    </p:spTree>
    <p:extLst>
      <p:ext uri="{BB962C8B-B14F-4D97-AF65-F5344CB8AC3E}">
        <p14:creationId xmlns:p14="http://schemas.microsoft.com/office/powerpoint/2010/main" val="264282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58653"/>
              </p:ext>
            </p:extLst>
          </p:nvPr>
        </p:nvGraphicFramePr>
        <p:xfrm>
          <a:off x="611560" y="188640"/>
          <a:ext cx="8229600" cy="636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54" y="5805264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05264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1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«ЄВРОПЕЙСЬКА РІВНОВАГА»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текстах деяких міжнародних актів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ст. та історичній літературі зустрічається термін «європейська рівновага». Цей термін прийнято розуміти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політичний принцип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спирався на прагнення великих європейських держав не допускати такого посилення однієї чи кількох з них, яке б могло загрожувати іншим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термін «європейська рівновага» був введений у текст міжнародних актів під час підписання Вестфальського миру 1648 р.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повне вираження цей принцип отримав в Утрехтському мирному договорі 1713 р., рішеннях Віденського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конґресу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1814–1815 рр. тощо.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5445224"/>
            <a:ext cx="72008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Значна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військових конфліктів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 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ст., у тому числі й загарбницьких, розв’язувалися європейськими державами з метою збереження «європейської рівноваги».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" y="188640"/>
            <a:ext cx="10906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08" y="5661248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0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522</Words>
  <Application>Microsoft Office PowerPoint</Application>
  <PresentationFormat>Экран (4:3)</PresentationFormat>
  <Paragraphs>76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Питання для обговорення</vt:lpstr>
      <vt:lpstr>ЛІТЕРАТУРА:</vt:lpstr>
      <vt:lpstr>Презентация PowerPoint</vt:lpstr>
      <vt:lpstr>ФОРМУВАННЯ ЄВРОПЕЙСЬКОЇ ІДЕНТИЧНОСТІ В НОВИЙ ЧАС (XV–XVIII СТ.)</vt:lpstr>
      <vt:lpstr>Презентация PowerPoint</vt:lpstr>
      <vt:lpstr>Презентация PowerPoint</vt:lpstr>
      <vt:lpstr>Презентация PowerPoint</vt:lpstr>
      <vt:lpstr>«ЄВРОПЕЙСЬКА РІВНОВАГА»</vt:lpstr>
      <vt:lpstr>ЄВРОПЕЙСЬКА ІДЕНТИЧНІСТЬ У XIX – ПОЧАТКУ XX СТ.: МІЖ НАЦІОНАЛІЗМОМ І КОСМОПОЛІТИЗМОМ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userznu</dc:creator>
  <cp:lastModifiedBy>userznu</cp:lastModifiedBy>
  <cp:revision>25</cp:revision>
  <dcterms:created xsi:type="dcterms:W3CDTF">2024-12-26T08:47:27Z</dcterms:created>
  <dcterms:modified xsi:type="dcterms:W3CDTF">2025-02-20T10:31:27Z</dcterms:modified>
</cp:coreProperties>
</file>