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6E914A-0E05-4336-95E3-DE623005917C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03934E5-21E6-4AD1-827C-31C92EA87CB5}" type="pres">
      <dgm:prSet presAssocID="{C96E914A-0E05-4336-95E3-DE623005917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AFC03D-374F-45AA-AB0D-237E6EB996ED}" type="pres">
      <dgm:prSet presAssocID="{C96E914A-0E05-4336-95E3-DE623005917C}" presName="radial" presStyleCnt="0">
        <dgm:presLayoutVars>
          <dgm:animLvl val="ctr"/>
        </dgm:presLayoutVars>
      </dgm:prSet>
      <dgm:spPr/>
    </dgm:pt>
  </dgm:ptLst>
  <dgm:cxnLst>
    <dgm:cxn modelId="{0F4D2972-40F1-4CF9-9D01-8A17FAA2710F}" type="presOf" srcId="{C96E914A-0E05-4336-95E3-DE623005917C}" destId="{703934E5-21E6-4AD1-827C-31C92EA87CB5}" srcOrd="0" destOrd="0" presId="urn:microsoft.com/office/officeart/2005/8/layout/radial3"/>
    <dgm:cxn modelId="{9F397F70-8D4E-4E67-93EB-4887480DBB92}" type="presParOf" srcId="{703934E5-21E6-4AD1-827C-31C92EA87CB5}" destId="{24AFC03D-374F-45AA-AB0D-237E6EB996ED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32E8D1-1F2E-4666-AE3C-80CE4A57C73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B27467-C865-4A09-9E6E-FFC7F6153F36}">
      <dgm:prSet phldrT="[Текст]"/>
      <dgm:spPr/>
      <dgm:t>
        <a:bodyPr/>
        <a:lstStyle/>
        <a:p>
          <a:r>
            <a:rPr lang="uk-UA" dirty="0" smtClean="0"/>
            <a:t>Планування</a:t>
          </a:r>
          <a:endParaRPr lang="ru-RU" dirty="0"/>
        </a:p>
      </dgm:t>
    </dgm:pt>
    <dgm:pt modelId="{FC639ED4-F21C-411B-A03B-53ED8CE7E8F4}" type="parTrans" cxnId="{92266769-C68A-4BD1-8756-E49FE0E51E1E}">
      <dgm:prSet/>
      <dgm:spPr/>
      <dgm:t>
        <a:bodyPr/>
        <a:lstStyle/>
        <a:p>
          <a:endParaRPr lang="ru-RU"/>
        </a:p>
      </dgm:t>
    </dgm:pt>
    <dgm:pt modelId="{3DC58347-09D1-47CA-AA4C-836D8868B239}" type="sibTrans" cxnId="{92266769-C68A-4BD1-8756-E49FE0E51E1E}">
      <dgm:prSet/>
      <dgm:spPr/>
      <dgm:t>
        <a:bodyPr/>
        <a:lstStyle/>
        <a:p>
          <a:endParaRPr lang="ru-RU"/>
        </a:p>
      </dgm:t>
    </dgm:pt>
    <dgm:pt modelId="{E5E0D44B-713D-45D4-BEF0-D4D2F4E63328}">
      <dgm:prSet phldrT="[Текст]"/>
      <dgm:spPr/>
      <dgm:t>
        <a:bodyPr/>
        <a:lstStyle/>
        <a:p>
          <a:r>
            <a:rPr lang="uk-UA" dirty="0" smtClean="0"/>
            <a:t>Організація</a:t>
          </a:r>
          <a:endParaRPr lang="ru-RU" dirty="0"/>
        </a:p>
      </dgm:t>
    </dgm:pt>
    <dgm:pt modelId="{738378E6-CA7E-4A33-A9FF-C91FE28A6600}" type="parTrans" cxnId="{FA491F8C-11AB-423D-B64C-794DDC2C4B07}">
      <dgm:prSet/>
      <dgm:spPr/>
      <dgm:t>
        <a:bodyPr/>
        <a:lstStyle/>
        <a:p>
          <a:endParaRPr lang="ru-RU"/>
        </a:p>
      </dgm:t>
    </dgm:pt>
    <dgm:pt modelId="{7B014CFF-1720-43C9-A34E-CBECFB5B6F37}" type="sibTrans" cxnId="{FA491F8C-11AB-423D-B64C-794DDC2C4B07}">
      <dgm:prSet/>
      <dgm:spPr/>
      <dgm:t>
        <a:bodyPr/>
        <a:lstStyle/>
        <a:p>
          <a:endParaRPr lang="ru-RU"/>
        </a:p>
      </dgm:t>
    </dgm:pt>
    <dgm:pt modelId="{76EEEF0C-54F4-4FE2-8A68-BD9C5FC96598}">
      <dgm:prSet phldrT="[Текст]"/>
      <dgm:spPr/>
      <dgm:t>
        <a:bodyPr/>
        <a:lstStyle/>
        <a:p>
          <a:r>
            <a:rPr lang="uk-UA" dirty="0" smtClean="0"/>
            <a:t>Регулювання</a:t>
          </a:r>
          <a:endParaRPr lang="ru-RU" dirty="0"/>
        </a:p>
      </dgm:t>
    </dgm:pt>
    <dgm:pt modelId="{6D7546CA-9802-445B-8A16-4750A7DCFF84}" type="parTrans" cxnId="{A33EC3D3-70E2-404F-975E-5BECC31E64C2}">
      <dgm:prSet/>
      <dgm:spPr/>
      <dgm:t>
        <a:bodyPr/>
        <a:lstStyle/>
        <a:p>
          <a:endParaRPr lang="ru-RU"/>
        </a:p>
      </dgm:t>
    </dgm:pt>
    <dgm:pt modelId="{403510B5-1FF1-452D-BB98-ECBF6561E2A2}" type="sibTrans" cxnId="{A33EC3D3-70E2-404F-975E-5BECC31E64C2}">
      <dgm:prSet/>
      <dgm:spPr/>
      <dgm:t>
        <a:bodyPr/>
        <a:lstStyle/>
        <a:p>
          <a:endParaRPr lang="ru-RU"/>
        </a:p>
      </dgm:t>
    </dgm:pt>
    <dgm:pt modelId="{638C8E22-73CB-4ED2-AE8F-750E257A8015}">
      <dgm:prSet/>
      <dgm:spPr/>
      <dgm:t>
        <a:bodyPr/>
        <a:lstStyle/>
        <a:p>
          <a:r>
            <a:rPr lang="uk-UA" dirty="0" smtClean="0"/>
            <a:t>Контроль</a:t>
          </a:r>
          <a:endParaRPr lang="ru-RU" dirty="0"/>
        </a:p>
      </dgm:t>
    </dgm:pt>
    <dgm:pt modelId="{31EA1F8A-1ADC-4599-91A0-0AC9ECB075B7}" type="parTrans" cxnId="{125C92E4-5D05-40DA-893A-D37BB3E506D4}">
      <dgm:prSet/>
      <dgm:spPr/>
      <dgm:t>
        <a:bodyPr/>
        <a:lstStyle/>
        <a:p>
          <a:endParaRPr lang="ru-RU"/>
        </a:p>
      </dgm:t>
    </dgm:pt>
    <dgm:pt modelId="{ECF8A6B1-7E62-45D7-9A50-612921C823B7}" type="sibTrans" cxnId="{125C92E4-5D05-40DA-893A-D37BB3E506D4}">
      <dgm:prSet/>
      <dgm:spPr/>
      <dgm:t>
        <a:bodyPr/>
        <a:lstStyle/>
        <a:p>
          <a:endParaRPr lang="ru-RU"/>
        </a:p>
      </dgm:t>
    </dgm:pt>
    <dgm:pt modelId="{E119B808-6379-4BDE-A8E7-1ACFE604B8D5}">
      <dgm:prSet/>
      <dgm:spPr/>
      <dgm:t>
        <a:bodyPr/>
        <a:lstStyle/>
        <a:p>
          <a:r>
            <a:rPr lang="uk-UA" dirty="0" smtClean="0"/>
            <a:t>Облік</a:t>
          </a:r>
          <a:endParaRPr lang="ru-RU" dirty="0"/>
        </a:p>
      </dgm:t>
    </dgm:pt>
    <dgm:pt modelId="{1C1B8064-CE56-40FE-9F05-08F7430EE9D3}" type="parTrans" cxnId="{C590DD53-B2D8-4023-9221-E3EFB3432AE2}">
      <dgm:prSet/>
      <dgm:spPr/>
      <dgm:t>
        <a:bodyPr/>
        <a:lstStyle/>
        <a:p>
          <a:endParaRPr lang="ru-RU"/>
        </a:p>
      </dgm:t>
    </dgm:pt>
    <dgm:pt modelId="{21A07777-2DEA-4720-BA9C-6E6E3E7041CF}" type="sibTrans" cxnId="{C590DD53-B2D8-4023-9221-E3EFB3432AE2}">
      <dgm:prSet/>
      <dgm:spPr/>
      <dgm:t>
        <a:bodyPr/>
        <a:lstStyle/>
        <a:p>
          <a:endParaRPr lang="ru-RU"/>
        </a:p>
      </dgm:t>
    </dgm:pt>
    <dgm:pt modelId="{7A503E9A-AD00-4D28-8E61-49B536338316}">
      <dgm:prSet/>
      <dgm:spPr/>
      <dgm:t>
        <a:bodyPr/>
        <a:lstStyle/>
        <a:p>
          <a:r>
            <a:rPr lang="uk-UA" dirty="0" smtClean="0"/>
            <a:t>Аналіз</a:t>
          </a:r>
          <a:endParaRPr lang="ru-RU" dirty="0"/>
        </a:p>
      </dgm:t>
    </dgm:pt>
    <dgm:pt modelId="{7029C077-BA00-44C9-B6D1-035FF8C23054}" type="parTrans" cxnId="{9B43BFA3-1B48-4FD5-A991-C0B8A791BC34}">
      <dgm:prSet/>
      <dgm:spPr/>
      <dgm:t>
        <a:bodyPr/>
        <a:lstStyle/>
        <a:p>
          <a:endParaRPr lang="ru-RU"/>
        </a:p>
      </dgm:t>
    </dgm:pt>
    <dgm:pt modelId="{2A5A73AF-E4BE-466D-9DB2-F16E5AB259D4}" type="sibTrans" cxnId="{9B43BFA3-1B48-4FD5-A991-C0B8A791BC34}">
      <dgm:prSet/>
      <dgm:spPr/>
      <dgm:t>
        <a:bodyPr/>
        <a:lstStyle/>
        <a:p>
          <a:endParaRPr lang="ru-RU"/>
        </a:p>
      </dgm:t>
    </dgm:pt>
    <dgm:pt modelId="{80A8E085-383E-4865-B153-58924947E082}">
      <dgm:prSet/>
      <dgm:spPr/>
      <dgm:t>
        <a:bodyPr/>
        <a:lstStyle/>
        <a:p>
          <a:r>
            <a:rPr lang="uk-UA" dirty="0" smtClean="0"/>
            <a:t>Мотивація</a:t>
          </a:r>
          <a:endParaRPr lang="ru-RU" dirty="0"/>
        </a:p>
      </dgm:t>
    </dgm:pt>
    <dgm:pt modelId="{48F5E2F6-91D8-41FB-907C-148F36358F92}" type="parTrans" cxnId="{6ABD642F-168F-48E3-9386-1E52B1E82BA6}">
      <dgm:prSet/>
      <dgm:spPr/>
      <dgm:t>
        <a:bodyPr/>
        <a:lstStyle/>
        <a:p>
          <a:endParaRPr lang="ru-RU"/>
        </a:p>
      </dgm:t>
    </dgm:pt>
    <dgm:pt modelId="{A12CE774-1EE1-4F97-BA60-23F092BE29C0}" type="sibTrans" cxnId="{6ABD642F-168F-48E3-9386-1E52B1E82BA6}">
      <dgm:prSet/>
      <dgm:spPr/>
      <dgm:t>
        <a:bodyPr/>
        <a:lstStyle/>
        <a:p>
          <a:endParaRPr lang="ru-RU"/>
        </a:p>
      </dgm:t>
    </dgm:pt>
    <dgm:pt modelId="{8C91BF4D-5BF2-4460-A29B-ECBEFB433C86}" type="pres">
      <dgm:prSet presAssocID="{6F32E8D1-1F2E-4666-AE3C-80CE4A57C738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C23484-FBC0-454D-98CE-15F8A9B0A351}" type="pres">
      <dgm:prSet presAssocID="{C8B27467-C865-4A09-9E6E-FFC7F6153F3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E8BC6-04BF-4443-BD76-8E3BCD2FA7BD}" type="pres">
      <dgm:prSet presAssocID="{3DC58347-09D1-47CA-AA4C-836D8868B239}" presName="sibTrans" presStyleLbl="sibTrans2D1" presStyleIdx="0" presStyleCnt="6"/>
      <dgm:spPr/>
      <dgm:t>
        <a:bodyPr/>
        <a:lstStyle/>
        <a:p>
          <a:endParaRPr lang="ru-RU"/>
        </a:p>
      </dgm:t>
    </dgm:pt>
    <dgm:pt modelId="{14199FA4-2ACF-484B-B0B5-9A320462244B}" type="pres">
      <dgm:prSet presAssocID="{3DC58347-09D1-47CA-AA4C-836D8868B239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89196659-4522-4F36-804B-78D129D0A70B}" type="pres">
      <dgm:prSet presAssocID="{E5E0D44B-713D-45D4-BEF0-D4D2F4E6332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A778BB-D93D-4798-995C-5EFB795ADB29}" type="pres">
      <dgm:prSet presAssocID="{7B014CFF-1720-43C9-A34E-CBECFB5B6F37}" presName="sibTrans" presStyleLbl="sibTrans2D1" presStyleIdx="1" presStyleCnt="6"/>
      <dgm:spPr/>
      <dgm:t>
        <a:bodyPr/>
        <a:lstStyle/>
        <a:p>
          <a:endParaRPr lang="ru-RU"/>
        </a:p>
      </dgm:t>
    </dgm:pt>
    <dgm:pt modelId="{6BE6C961-5647-4166-A03B-918562D4C93A}" type="pres">
      <dgm:prSet presAssocID="{7B014CFF-1720-43C9-A34E-CBECFB5B6F37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96FEEAA1-3CB2-4B07-AB61-0306D81429E5}" type="pres">
      <dgm:prSet presAssocID="{76EEEF0C-54F4-4FE2-8A68-BD9C5FC9659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F87D7-BFC0-4C38-BBF8-1A3859E2C0EA}" type="pres">
      <dgm:prSet presAssocID="{403510B5-1FF1-452D-BB98-ECBF6561E2A2}" presName="sibTrans" presStyleLbl="sibTrans2D1" presStyleIdx="2" presStyleCnt="6"/>
      <dgm:spPr/>
      <dgm:t>
        <a:bodyPr/>
        <a:lstStyle/>
        <a:p>
          <a:endParaRPr lang="ru-RU"/>
        </a:p>
      </dgm:t>
    </dgm:pt>
    <dgm:pt modelId="{EAEFC609-45CC-42CA-B2F9-DBCD8BB27CE1}" type="pres">
      <dgm:prSet presAssocID="{403510B5-1FF1-452D-BB98-ECBF6561E2A2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685A3921-D2E4-4801-B9AA-5028F1E2D370}" type="pres">
      <dgm:prSet presAssocID="{638C8E22-73CB-4ED2-AE8F-750E257A801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2691B-28ED-4ABE-8808-E0BB3F8A51C9}" type="pres">
      <dgm:prSet presAssocID="{ECF8A6B1-7E62-45D7-9A50-612921C823B7}" presName="sibTrans" presStyleLbl="sibTrans2D1" presStyleIdx="3" presStyleCnt="6"/>
      <dgm:spPr/>
      <dgm:t>
        <a:bodyPr/>
        <a:lstStyle/>
        <a:p>
          <a:endParaRPr lang="ru-RU"/>
        </a:p>
      </dgm:t>
    </dgm:pt>
    <dgm:pt modelId="{9A38A65E-60AB-4A6E-8653-1BB7F5EC030D}" type="pres">
      <dgm:prSet presAssocID="{ECF8A6B1-7E62-45D7-9A50-612921C823B7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6E3A8BAB-DF0B-45B9-8FCE-E77BAA18983B}" type="pres">
      <dgm:prSet presAssocID="{E119B808-6379-4BDE-A8E7-1ACFE604B8D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9CDCA-8CBB-4352-AEDA-9A5521FA83BD}" type="pres">
      <dgm:prSet presAssocID="{21A07777-2DEA-4720-BA9C-6E6E3E7041CF}" presName="sibTrans" presStyleLbl="sibTrans2D1" presStyleIdx="4" presStyleCnt="6"/>
      <dgm:spPr/>
      <dgm:t>
        <a:bodyPr/>
        <a:lstStyle/>
        <a:p>
          <a:endParaRPr lang="ru-RU"/>
        </a:p>
      </dgm:t>
    </dgm:pt>
    <dgm:pt modelId="{27440149-BCA5-457C-8232-85434001ED9B}" type="pres">
      <dgm:prSet presAssocID="{21A07777-2DEA-4720-BA9C-6E6E3E7041CF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C7BCED98-FB9B-4EE0-88EE-6F9891EF4B06}" type="pres">
      <dgm:prSet presAssocID="{7A503E9A-AD00-4D28-8E61-49B536338316}" presName="node" presStyleLbl="node1" presStyleIdx="5" presStyleCnt="7" custScaleX="100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653E9-6746-4092-A70D-2AFC7B8C2521}" type="pres">
      <dgm:prSet presAssocID="{2A5A73AF-E4BE-466D-9DB2-F16E5AB259D4}" presName="sibTrans" presStyleLbl="sibTrans2D1" presStyleIdx="5" presStyleCnt="6"/>
      <dgm:spPr/>
      <dgm:t>
        <a:bodyPr/>
        <a:lstStyle/>
        <a:p>
          <a:endParaRPr lang="ru-RU"/>
        </a:p>
      </dgm:t>
    </dgm:pt>
    <dgm:pt modelId="{22082745-9181-4B91-A5BF-65D1CBBBA599}" type="pres">
      <dgm:prSet presAssocID="{2A5A73AF-E4BE-466D-9DB2-F16E5AB259D4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C8A2A234-4CF4-4DE2-984E-7B79FFA31EB6}" type="pres">
      <dgm:prSet presAssocID="{80A8E085-383E-4865-B153-58924947E082}" presName="node" presStyleLbl="node1" presStyleIdx="6" presStyleCnt="7" custLinFactX="24241" custLinFactY="-100000" custLinFactNeighborX="100000" custLinFactNeighborY="-103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3EC3D3-70E2-404F-975E-5BECC31E64C2}" srcId="{6F32E8D1-1F2E-4666-AE3C-80CE4A57C738}" destId="{76EEEF0C-54F4-4FE2-8A68-BD9C5FC96598}" srcOrd="2" destOrd="0" parTransId="{6D7546CA-9802-445B-8A16-4750A7DCFF84}" sibTransId="{403510B5-1FF1-452D-BB98-ECBF6561E2A2}"/>
    <dgm:cxn modelId="{FA5E612B-681E-4EC4-A5D6-5C48384E97BE}" type="presOf" srcId="{638C8E22-73CB-4ED2-AE8F-750E257A8015}" destId="{685A3921-D2E4-4801-B9AA-5028F1E2D370}" srcOrd="0" destOrd="0" presId="urn:microsoft.com/office/officeart/2005/8/layout/process2"/>
    <dgm:cxn modelId="{E864D1ED-80FE-4329-AE97-BA670C0C31E3}" type="presOf" srcId="{7B014CFF-1720-43C9-A34E-CBECFB5B6F37}" destId="{7DA778BB-D93D-4798-995C-5EFB795ADB29}" srcOrd="0" destOrd="0" presId="urn:microsoft.com/office/officeart/2005/8/layout/process2"/>
    <dgm:cxn modelId="{566983F7-99CA-4F4F-BCB5-C99330EA8C3A}" type="presOf" srcId="{2A5A73AF-E4BE-466D-9DB2-F16E5AB259D4}" destId="{22082745-9181-4B91-A5BF-65D1CBBBA599}" srcOrd="1" destOrd="0" presId="urn:microsoft.com/office/officeart/2005/8/layout/process2"/>
    <dgm:cxn modelId="{125C92E4-5D05-40DA-893A-D37BB3E506D4}" srcId="{6F32E8D1-1F2E-4666-AE3C-80CE4A57C738}" destId="{638C8E22-73CB-4ED2-AE8F-750E257A8015}" srcOrd="3" destOrd="0" parTransId="{31EA1F8A-1ADC-4599-91A0-0AC9ECB075B7}" sibTransId="{ECF8A6B1-7E62-45D7-9A50-612921C823B7}"/>
    <dgm:cxn modelId="{98DA61D6-A3EE-4254-BB4C-0FD292A77019}" type="presOf" srcId="{E119B808-6379-4BDE-A8E7-1ACFE604B8D5}" destId="{6E3A8BAB-DF0B-45B9-8FCE-E77BAA18983B}" srcOrd="0" destOrd="0" presId="urn:microsoft.com/office/officeart/2005/8/layout/process2"/>
    <dgm:cxn modelId="{2AF6904E-5D72-4BFF-AD01-93D95FDDEEBD}" type="presOf" srcId="{76EEEF0C-54F4-4FE2-8A68-BD9C5FC96598}" destId="{96FEEAA1-3CB2-4B07-AB61-0306D81429E5}" srcOrd="0" destOrd="0" presId="urn:microsoft.com/office/officeart/2005/8/layout/process2"/>
    <dgm:cxn modelId="{8C3BD200-276C-4B8E-ACB8-33F107A155E1}" type="presOf" srcId="{80A8E085-383E-4865-B153-58924947E082}" destId="{C8A2A234-4CF4-4DE2-984E-7B79FFA31EB6}" srcOrd="0" destOrd="0" presId="urn:microsoft.com/office/officeart/2005/8/layout/process2"/>
    <dgm:cxn modelId="{EE57BE13-3CB5-4696-A25E-77D2E336A396}" type="presOf" srcId="{7A503E9A-AD00-4D28-8E61-49B536338316}" destId="{C7BCED98-FB9B-4EE0-88EE-6F9891EF4B06}" srcOrd="0" destOrd="0" presId="urn:microsoft.com/office/officeart/2005/8/layout/process2"/>
    <dgm:cxn modelId="{C590DD53-B2D8-4023-9221-E3EFB3432AE2}" srcId="{6F32E8D1-1F2E-4666-AE3C-80CE4A57C738}" destId="{E119B808-6379-4BDE-A8E7-1ACFE604B8D5}" srcOrd="4" destOrd="0" parTransId="{1C1B8064-CE56-40FE-9F05-08F7430EE9D3}" sibTransId="{21A07777-2DEA-4720-BA9C-6E6E3E7041CF}"/>
    <dgm:cxn modelId="{86A7058A-03C2-4B89-BCFE-934116EF9C0E}" type="presOf" srcId="{7B014CFF-1720-43C9-A34E-CBECFB5B6F37}" destId="{6BE6C961-5647-4166-A03B-918562D4C93A}" srcOrd="1" destOrd="0" presId="urn:microsoft.com/office/officeart/2005/8/layout/process2"/>
    <dgm:cxn modelId="{7F573EC2-B446-4A3F-B1E8-4870926B73E1}" type="presOf" srcId="{E5E0D44B-713D-45D4-BEF0-D4D2F4E63328}" destId="{89196659-4522-4F36-804B-78D129D0A70B}" srcOrd="0" destOrd="0" presId="urn:microsoft.com/office/officeart/2005/8/layout/process2"/>
    <dgm:cxn modelId="{EE1D60EC-4284-495F-B7AA-26971D1617FE}" type="presOf" srcId="{ECF8A6B1-7E62-45D7-9A50-612921C823B7}" destId="{9812691B-28ED-4ABE-8808-E0BB3F8A51C9}" srcOrd="0" destOrd="0" presId="urn:microsoft.com/office/officeart/2005/8/layout/process2"/>
    <dgm:cxn modelId="{FA491F8C-11AB-423D-B64C-794DDC2C4B07}" srcId="{6F32E8D1-1F2E-4666-AE3C-80CE4A57C738}" destId="{E5E0D44B-713D-45D4-BEF0-D4D2F4E63328}" srcOrd="1" destOrd="0" parTransId="{738378E6-CA7E-4A33-A9FF-C91FE28A6600}" sibTransId="{7B014CFF-1720-43C9-A34E-CBECFB5B6F37}"/>
    <dgm:cxn modelId="{6ABD642F-168F-48E3-9386-1E52B1E82BA6}" srcId="{6F32E8D1-1F2E-4666-AE3C-80CE4A57C738}" destId="{80A8E085-383E-4865-B153-58924947E082}" srcOrd="6" destOrd="0" parTransId="{48F5E2F6-91D8-41FB-907C-148F36358F92}" sibTransId="{A12CE774-1EE1-4F97-BA60-23F092BE29C0}"/>
    <dgm:cxn modelId="{CE33DB6B-7E8F-4D1A-8CAC-326EC66E201B}" type="presOf" srcId="{403510B5-1FF1-452D-BB98-ECBF6561E2A2}" destId="{EAEFC609-45CC-42CA-B2F9-DBCD8BB27CE1}" srcOrd="1" destOrd="0" presId="urn:microsoft.com/office/officeart/2005/8/layout/process2"/>
    <dgm:cxn modelId="{4B9ABA71-1123-456F-8DB8-7D8F2D3B8F44}" type="presOf" srcId="{C8B27467-C865-4A09-9E6E-FFC7F6153F36}" destId="{FCC23484-FBC0-454D-98CE-15F8A9B0A351}" srcOrd="0" destOrd="0" presId="urn:microsoft.com/office/officeart/2005/8/layout/process2"/>
    <dgm:cxn modelId="{5F5E2101-1B0E-4C5E-939E-429D01826031}" type="presOf" srcId="{3DC58347-09D1-47CA-AA4C-836D8868B239}" destId="{C25E8BC6-04BF-4443-BD76-8E3BCD2FA7BD}" srcOrd="0" destOrd="0" presId="urn:microsoft.com/office/officeart/2005/8/layout/process2"/>
    <dgm:cxn modelId="{9B43BFA3-1B48-4FD5-A991-C0B8A791BC34}" srcId="{6F32E8D1-1F2E-4666-AE3C-80CE4A57C738}" destId="{7A503E9A-AD00-4D28-8E61-49B536338316}" srcOrd="5" destOrd="0" parTransId="{7029C077-BA00-44C9-B6D1-035FF8C23054}" sibTransId="{2A5A73AF-E4BE-466D-9DB2-F16E5AB259D4}"/>
    <dgm:cxn modelId="{800A80E9-FE16-4600-B26A-0882C06AA7D4}" type="presOf" srcId="{6F32E8D1-1F2E-4666-AE3C-80CE4A57C738}" destId="{8C91BF4D-5BF2-4460-A29B-ECBEFB433C86}" srcOrd="0" destOrd="0" presId="urn:microsoft.com/office/officeart/2005/8/layout/process2"/>
    <dgm:cxn modelId="{FE7888D6-390F-4A72-B2A5-701305FB197E}" type="presOf" srcId="{403510B5-1FF1-452D-BB98-ECBF6561E2A2}" destId="{FAAF87D7-BFC0-4C38-BBF8-1A3859E2C0EA}" srcOrd="0" destOrd="0" presId="urn:microsoft.com/office/officeart/2005/8/layout/process2"/>
    <dgm:cxn modelId="{A0270048-E7C3-4B37-A82A-785491122ACA}" type="presOf" srcId="{2A5A73AF-E4BE-466D-9DB2-F16E5AB259D4}" destId="{376653E9-6746-4092-A70D-2AFC7B8C2521}" srcOrd="0" destOrd="0" presId="urn:microsoft.com/office/officeart/2005/8/layout/process2"/>
    <dgm:cxn modelId="{FD221AA1-4E39-4355-8EFF-6A08934BC5AA}" type="presOf" srcId="{3DC58347-09D1-47CA-AA4C-836D8868B239}" destId="{14199FA4-2ACF-484B-B0B5-9A320462244B}" srcOrd="1" destOrd="0" presId="urn:microsoft.com/office/officeart/2005/8/layout/process2"/>
    <dgm:cxn modelId="{6247368D-D01E-4A5F-A948-5CE0B8064D78}" type="presOf" srcId="{21A07777-2DEA-4720-BA9C-6E6E3E7041CF}" destId="{F7D9CDCA-8CBB-4352-AEDA-9A5521FA83BD}" srcOrd="0" destOrd="0" presId="urn:microsoft.com/office/officeart/2005/8/layout/process2"/>
    <dgm:cxn modelId="{7AC3A1D3-F90E-4BBD-A9FC-222349FCA6A8}" type="presOf" srcId="{ECF8A6B1-7E62-45D7-9A50-612921C823B7}" destId="{9A38A65E-60AB-4A6E-8653-1BB7F5EC030D}" srcOrd="1" destOrd="0" presId="urn:microsoft.com/office/officeart/2005/8/layout/process2"/>
    <dgm:cxn modelId="{92266769-C68A-4BD1-8756-E49FE0E51E1E}" srcId="{6F32E8D1-1F2E-4666-AE3C-80CE4A57C738}" destId="{C8B27467-C865-4A09-9E6E-FFC7F6153F36}" srcOrd="0" destOrd="0" parTransId="{FC639ED4-F21C-411B-A03B-53ED8CE7E8F4}" sibTransId="{3DC58347-09D1-47CA-AA4C-836D8868B239}"/>
    <dgm:cxn modelId="{4FDDA9BF-7819-43C3-890B-C3F0B4A58A2C}" type="presOf" srcId="{21A07777-2DEA-4720-BA9C-6E6E3E7041CF}" destId="{27440149-BCA5-457C-8232-85434001ED9B}" srcOrd="1" destOrd="0" presId="urn:microsoft.com/office/officeart/2005/8/layout/process2"/>
    <dgm:cxn modelId="{6261FA95-57F5-4834-B2B4-6D1F83CF3003}" type="presParOf" srcId="{8C91BF4D-5BF2-4460-A29B-ECBEFB433C86}" destId="{FCC23484-FBC0-454D-98CE-15F8A9B0A351}" srcOrd="0" destOrd="0" presId="urn:microsoft.com/office/officeart/2005/8/layout/process2"/>
    <dgm:cxn modelId="{60AA74A5-6474-45FA-BD0A-0BC22EF77336}" type="presParOf" srcId="{8C91BF4D-5BF2-4460-A29B-ECBEFB433C86}" destId="{C25E8BC6-04BF-4443-BD76-8E3BCD2FA7BD}" srcOrd="1" destOrd="0" presId="urn:microsoft.com/office/officeart/2005/8/layout/process2"/>
    <dgm:cxn modelId="{2376F4A0-15E6-48EA-9DEE-164D4202C69A}" type="presParOf" srcId="{C25E8BC6-04BF-4443-BD76-8E3BCD2FA7BD}" destId="{14199FA4-2ACF-484B-B0B5-9A320462244B}" srcOrd="0" destOrd="0" presId="urn:microsoft.com/office/officeart/2005/8/layout/process2"/>
    <dgm:cxn modelId="{C27402BB-1499-4A83-BB0A-307F3CF1E889}" type="presParOf" srcId="{8C91BF4D-5BF2-4460-A29B-ECBEFB433C86}" destId="{89196659-4522-4F36-804B-78D129D0A70B}" srcOrd="2" destOrd="0" presId="urn:microsoft.com/office/officeart/2005/8/layout/process2"/>
    <dgm:cxn modelId="{091F6A64-4318-46E5-B792-505D703EDF49}" type="presParOf" srcId="{8C91BF4D-5BF2-4460-A29B-ECBEFB433C86}" destId="{7DA778BB-D93D-4798-995C-5EFB795ADB29}" srcOrd="3" destOrd="0" presId="urn:microsoft.com/office/officeart/2005/8/layout/process2"/>
    <dgm:cxn modelId="{0E244EFC-B581-417A-8AFD-1752F3287CBB}" type="presParOf" srcId="{7DA778BB-D93D-4798-995C-5EFB795ADB29}" destId="{6BE6C961-5647-4166-A03B-918562D4C93A}" srcOrd="0" destOrd="0" presId="urn:microsoft.com/office/officeart/2005/8/layout/process2"/>
    <dgm:cxn modelId="{AD61EDE0-32BB-48C4-89E6-36B534AB5051}" type="presParOf" srcId="{8C91BF4D-5BF2-4460-A29B-ECBEFB433C86}" destId="{96FEEAA1-3CB2-4B07-AB61-0306D81429E5}" srcOrd="4" destOrd="0" presId="urn:microsoft.com/office/officeart/2005/8/layout/process2"/>
    <dgm:cxn modelId="{25215383-C613-44B1-B5AF-F4F30F2724C5}" type="presParOf" srcId="{8C91BF4D-5BF2-4460-A29B-ECBEFB433C86}" destId="{FAAF87D7-BFC0-4C38-BBF8-1A3859E2C0EA}" srcOrd="5" destOrd="0" presId="urn:microsoft.com/office/officeart/2005/8/layout/process2"/>
    <dgm:cxn modelId="{6D70904C-DCE0-40B5-A378-E2A44F4647DF}" type="presParOf" srcId="{FAAF87D7-BFC0-4C38-BBF8-1A3859E2C0EA}" destId="{EAEFC609-45CC-42CA-B2F9-DBCD8BB27CE1}" srcOrd="0" destOrd="0" presId="urn:microsoft.com/office/officeart/2005/8/layout/process2"/>
    <dgm:cxn modelId="{117D525C-20C9-4DB6-8CE2-9EA85CC9BB68}" type="presParOf" srcId="{8C91BF4D-5BF2-4460-A29B-ECBEFB433C86}" destId="{685A3921-D2E4-4801-B9AA-5028F1E2D370}" srcOrd="6" destOrd="0" presId="urn:microsoft.com/office/officeart/2005/8/layout/process2"/>
    <dgm:cxn modelId="{7AD6C39F-02B6-4427-8CEB-8CF2467CE336}" type="presParOf" srcId="{8C91BF4D-5BF2-4460-A29B-ECBEFB433C86}" destId="{9812691B-28ED-4ABE-8808-E0BB3F8A51C9}" srcOrd="7" destOrd="0" presId="urn:microsoft.com/office/officeart/2005/8/layout/process2"/>
    <dgm:cxn modelId="{FC2DE4AD-9ABB-4059-8757-79664CC658E6}" type="presParOf" srcId="{9812691B-28ED-4ABE-8808-E0BB3F8A51C9}" destId="{9A38A65E-60AB-4A6E-8653-1BB7F5EC030D}" srcOrd="0" destOrd="0" presId="urn:microsoft.com/office/officeart/2005/8/layout/process2"/>
    <dgm:cxn modelId="{0BC4C9DF-EEEE-4F67-AB6A-0BB6B4E266C2}" type="presParOf" srcId="{8C91BF4D-5BF2-4460-A29B-ECBEFB433C86}" destId="{6E3A8BAB-DF0B-45B9-8FCE-E77BAA18983B}" srcOrd="8" destOrd="0" presId="urn:microsoft.com/office/officeart/2005/8/layout/process2"/>
    <dgm:cxn modelId="{3B91DCB1-9EB5-4A85-9494-94FDAB2D0664}" type="presParOf" srcId="{8C91BF4D-5BF2-4460-A29B-ECBEFB433C86}" destId="{F7D9CDCA-8CBB-4352-AEDA-9A5521FA83BD}" srcOrd="9" destOrd="0" presId="urn:microsoft.com/office/officeart/2005/8/layout/process2"/>
    <dgm:cxn modelId="{5C62480C-C97F-4AE6-943D-2BE9222777E9}" type="presParOf" srcId="{F7D9CDCA-8CBB-4352-AEDA-9A5521FA83BD}" destId="{27440149-BCA5-457C-8232-85434001ED9B}" srcOrd="0" destOrd="0" presId="urn:microsoft.com/office/officeart/2005/8/layout/process2"/>
    <dgm:cxn modelId="{7E8379DC-A0EE-4D10-AE26-0A3869055298}" type="presParOf" srcId="{8C91BF4D-5BF2-4460-A29B-ECBEFB433C86}" destId="{C7BCED98-FB9B-4EE0-88EE-6F9891EF4B06}" srcOrd="10" destOrd="0" presId="urn:microsoft.com/office/officeart/2005/8/layout/process2"/>
    <dgm:cxn modelId="{6A51CA0A-D433-4FD6-802C-014CDAC74FCC}" type="presParOf" srcId="{8C91BF4D-5BF2-4460-A29B-ECBEFB433C86}" destId="{376653E9-6746-4092-A70D-2AFC7B8C2521}" srcOrd="11" destOrd="0" presId="urn:microsoft.com/office/officeart/2005/8/layout/process2"/>
    <dgm:cxn modelId="{FC31F3EC-C93B-4987-A4A2-4ACB3FD63C04}" type="presParOf" srcId="{376653E9-6746-4092-A70D-2AFC7B8C2521}" destId="{22082745-9181-4B91-A5BF-65D1CBBBA599}" srcOrd="0" destOrd="0" presId="urn:microsoft.com/office/officeart/2005/8/layout/process2"/>
    <dgm:cxn modelId="{8CDA3E30-9032-4C9B-A0B9-34A374660699}" type="presParOf" srcId="{8C91BF4D-5BF2-4460-A29B-ECBEFB433C86}" destId="{C8A2A234-4CF4-4DE2-984E-7B79FFA31EB6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23484-FBC0-454D-98CE-15F8A9B0A351}">
      <dsp:nvSpPr>
        <dsp:cNvPr id="0" name=""/>
        <dsp:cNvSpPr/>
      </dsp:nvSpPr>
      <dsp:spPr>
        <a:xfrm>
          <a:off x="2272060" y="496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Планування</a:t>
          </a:r>
          <a:endParaRPr lang="ru-RU" sz="1800" kern="1200" dirty="0"/>
        </a:p>
      </dsp:txBody>
      <dsp:txXfrm>
        <a:off x="2283960" y="12396"/>
        <a:ext cx="1528078" cy="382500"/>
      </dsp:txXfrm>
    </dsp:sp>
    <dsp:sp modelId="{C25E8BC6-04BF-4443-BD76-8E3BCD2FA7BD}">
      <dsp:nvSpPr>
        <dsp:cNvPr id="0" name=""/>
        <dsp:cNvSpPr/>
      </dsp:nvSpPr>
      <dsp:spPr>
        <a:xfrm rot="5400000">
          <a:off x="2971818" y="416954"/>
          <a:ext cx="152362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2993149" y="432191"/>
        <a:ext cx="109701" cy="106653"/>
      </dsp:txXfrm>
    </dsp:sp>
    <dsp:sp modelId="{89196659-4522-4F36-804B-78D129D0A70B}">
      <dsp:nvSpPr>
        <dsp:cNvPr id="0" name=""/>
        <dsp:cNvSpPr/>
      </dsp:nvSpPr>
      <dsp:spPr>
        <a:xfrm>
          <a:off x="2272060" y="609947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Організація</a:t>
          </a:r>
          <a:endParaRPr lang="ru-RU" sz="1800" kern="1200" dirty="0"/>
        </a:p>
      </dsp:txBody>
      <dsp:txXfrm>
        <a:off x="2283960" y="621847"/>
        <a:ext cx="1528078" cy="382500"/>
      </dsp:txXfrm>
    </dsp:sp>
    <dsp:sp modelId="{7DA778BB-D93D-4798-995C-5EFB795ADB29}">
      <dsp:nvSpPr>
        <dsp:cNvPr id="0" name=""/>
        <dsp:cNvSpPr/>
      </dsp:nvSpPr>
      <dsp:spPr>
        <a:xfrm rot="5400000">
          <a:off x="2971818" y="1026405"/>
          <a:ext cx="152362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2993149" y="1041642"/>
        <a:ext cx="109701" cy="106653"/>
      </dsp:txXfrm>
    </dsp:sp>
    <dsp:sp modelId="{96FEEAA1-3CB2-4B07-AB61-0306D81429E5}">
      <dsp:nvSpPr>
        <dsp:cNvPr id="0" name=""/>
        <dsp:cNvSpPr/>
      </dsp:nvSpPr>
      <dsp:spPr>
        <a:xfrm>
          <a:off x="2272060" y="1219398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Регулювання</a:t>
          </a:r>
          <a:endParaRPr lang="ru-RU" sz="1800" kern="1200" dirty="0"/>
        </a:p>
      </dsp:txBody>
      <dsp:txXfrm>
        <a:off x="2283960" y="1231298"/>
        <a:ext cx="1528078" cy="382500"/>
      </dsp:txXfrm>
    </dsp:sp>
    <dsp:sp modelId="{FAAF87D7-BFC0-4C38-BBF8-1A3859E2C0EA}">
      <dsp:nvSpPr>
        <dsp:cNvPr id="0" name=""/>
        <dsp:cNvSpPr/>
      </dsp:nvSpPr>
      <dsp:spPr>
        <a:xfrm rot="5400000">
          <a:off x="2971818" y="1635856"/>
          <a:ext cx="152362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2993149" y="1651093"/>
        <a:ext cx="109701" cy="106653"/>
      </dsp:txXfrm>
    </dsp:sp>
    <dsp:sp modelId="{685A3921-D2E4-4801-B9AA-5028F1E2D370}">
      <dsp:nvSpPr>
        <dsp:cNvPr id="0" name=""/>
        <dsp:cNvSpPr/>
      </dsp:nvSpPr>
      <dsp:spPr>
        <a:xfrm>
          <a:off x="2272060" y="1828849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Контроль</a:t>
          </a:r>
          <a:endParaRPr lang="ru-RU" sz="1800" kern="1200" dirty="0"/>
        </a:p>
      </dsp:txBody>
      <dsp:txXfrm>
        <a:off x="2283960" y="1840749"/>
        <a:ext cx="1528078" cy="382500"/>
      </dsp:txXfrm>
    </dsp:sp>
    <dsp:sp modelId="{9812691B-28ED-4ABE-8808-E0BB3F8A51C9}">
      <dsp:nvSpPr>
        <dsp:cNvPr id="0" name=""/>
        <dsp:cNvSpPr/>
      </dsp:nvSpPr>
      <dsp:spPr>
        <a:xfrm rot="5400000">
          <a:off x="2971818" y="2245307"/>
          <a:ext cx="152362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2993149" y="2260544"/>
        <a:ext cx="109701" cy="106653"/>
      </dsp:txXfrm>
    </dsp:sp>
    <dsp:sp modelId="{6E3A8BAB-DF0B-45B9-8FCE-E77BAA18983B}">
      <dsp:nvSpPr>
        <dsp:cNvPr id="0" name=""/>
        <dsp:cNvSpPr/>
      </dsp:nvSpPr>
      <dsp:spPr>
        <a:xfrm>
          <a:off x="2272060" y="2438300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Облік</a:t>
          </a:r>
          <a:endParaRPr lang="ru-RU" sz="1800" kern="1200" dirty="0"/>
        </a:p>
      </dsp:txBody>
      <dsp:txXfrm>
        <a:off x="2283960" y="2450200"/>
        <a:ext cx="1528078" cy="382500"/>
      </dsp:txXfrm>
    </dsp:sp>
    <dsp:sp modelId="{F7D9CDCA-8CBB-4352-AEDA-9A5521FA83BD}">
      <dsp:nvSpPr>
        <dsp:cNvPr id="0" name=""/>
        <dsp:cNvSpPr/>
      </dsp:nvSpPr>
      <dsp:spPr>
        <a:xfrm rot="5400000">
          <a:off x="2971818" y="2854759"/>
          <a:ext cx="152362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2993149" y="2869996"/>
        <a:ext cx="109701" cy="106653"/>
      </dsp:txXfrm>
    </dsp:sp>
    <dsp:sp modelId="{C7BCED98-FB9B-4EE0-88EE-6F9891EF4B06}">
      <dsp:nvSpPr>
        <dsp:cNvPr id="0" name=""/>
        <dsp:cNvSpPr/>
      </dsp:nvSpPr>
      <dsp:spPr>
        <a:xfrm>
          <a:off x="2270322" y="3047751"/>
          <a:ext cx="1555354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Аналіз</a:t>
          </a:r>
          <a:endParaRPr lang="ru-RU" sz="1800" kern="1200" dirty="0"/>
        </a:p>
      </dsp:txBody>
      <dsp:txXfrm>
        <a:off x="2282222" y="3059651"/>
        <a:ext cx="1531554" cy="382500"/>
      </dsp:txXfrm>
    </dsp:sp>
    <dsp:sp modelId="{376653E9-6746-4092-A70D-2AFC7B8C2521}">
      <dsp:nvSpPr>
        <dsp:cNvPr id="0" name=""/>
        <dsp:cNvSpPr/>
      </dsp:nvSpPr>
      <dsp:spPr>
        <a:xfrm rot="21586377">
          <a:off x="3872482" y="3155660"/>
          <a:ext cx="280841" cy="1828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872482" y="3192336"/>
        <a:ext cx="225991" cy="109701"/>
      </dsp:txXfrm>
    </dsp:sp>
    <dsp:sp modelId="{C8A2A234-4CF4-4DE2-984E-7B79FFA31EB6}">
      <dsp:nvSpPr>
        <dsp:cNvPr id="0" name=""/>
        <dsp:cNvSpPr/>
      </dsp:nvSpPr>
      <dsp:spPr>
        <a:xfrm>
          <a:off x="4200130" y="3040111"/>
          <a:ext cx="1551878" cy="40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Мотивація</a:t>
          </a:r>
          <a:endParaRPr lang="ru-RU" sz="1800" kern="1200" dirty="0"/>
        </a:p>
      </dsp:txBody>
      <dsp:txXfrm>
        <a:off x="4212030" y="3052011"/>
        <a:ext cx="1528078" cy="38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7/6/2019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00808"/>
            <a:ext cx="6480048" cy="2301240"/>
          </a:xfrm>
        </p:spPr>
        <p:txBody>
          <a:bodyPr>
            <a:normAutofit/>
          </a:bodyPr>
          <a:lstStyle/>
          <a:p>
            <a:r>
              <a:rPr lang="uk-UA" sz="3200" dirty="0">
                <a:effectLst/>
              </a:rPr>
              <a:t>Навчальна дисципліна </a:t>
            </a:r>
            <a:r>
              <a:rPr lang="uk-UA" sz="3200" dirty="0" smtClean="0">
                <a:effectLst/>
              </a:rPr>
              <a:t>«Менеджмент публічних установ та організацій»</a:t>
            </a:r>
            <a:r>
              <a:rPr lang="uk-UA" sz="3200" dirty="0">
                <a:effectLst/>
              </a:rPr>
              <a:t/>
            </a:r>
            <a:br>
              <a:rPr lang="uk-UA" sz="3200" dirty="0">
                <a:effectLst/>
              </a:rPr>
            </a:br>
            <a:endParaRPr lang="uk-UA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378904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Викладач:</a:t>
            </a:r>
          </a:p>
          <a:p>
            <a:r>
              <a:rPr lang="uk-UA" b="1" dirty="0" err="1">
                <a:solidFill>
                  <a:srgbClr val="FF0000"/>
                </a:solidFill>
              </a:rPr>
              <a:t>к</a:t>
            </a:r>
            <a:r>
              <a:rPr lang="uk-UA" b="1" dirty="0" err="1" smtClean="0">
                <a:solidFill>
                  <a:srgbClr val="FF0000"/>
                </a:solidFill>
              </a:rPr>
              <a:t>.філос.н</a:t>
            </a:r>
            <a:r>
              <a:rPr lang="uk-UA" b="1" dirty="0">
                <a:solidFill>
                  <a:srgbClr val="FF0000"/>
                </a:solidFill>
              </a:rPr>
              <a:t>., доц</a:t>
            </a:r>
            <a:r>
              <a:rPr lang="uk-UA" b="1" dirty="0" smtClean="0">
                <a:solidFill>
                  <a:srgbClr val="FF0000"/>
                </a:solidFill>
              </a:rPr>
              <a:t>. </a:t>
            </a:r>
            <a:r>
              <a:rPr lang="uk-UA" b="1" dirty="0" err="1">
                <a:solidFill>
                  <a:srgbClr val="FF0000"/>
                </a:solidFill>
              </a:rPr>
              <a:t>Масюк</a:t>
            </a:r>
            <a:r>
              <a:rPr lang="uk-UA" b="1" dirty="0">
                <a:solidFill>
                  <a:srgbClr val="FF0000"/>
                </a:solidFill>
              </a:rPr>
              <a:t> О.П.</a:t>
            </a:r>
          </a:p>
        </p:txBody>
      </p:sp>
    </p:spTree>
    <p:extLst>
      <p:ext uri="{BB962C8B-B14F-4D97-AF65-F5344CB8AC3E}">
        <p14:creationId xmlns:p14="http://schemas.microsoft.com/office/powerpoint/2010/main" val="10940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2700" dirty="0">
                <a:solidFill>
                  <a:srgbClr val="92D050"/>
                </a:solidFill>
              </a:rPr>
              <a:t>Основними завданнями навчальної дисципліни </a:t>
            </a:r>
            <a:r>
              <a:rPr lang="uk-UA" sz="2700" dirty="0" smtClean="0">
                <a:solidFill>
                  <a:srgbClr val="92D050"/>
                </a:solidFill>
              </a:rPr>
              <a:t>«Менеджмент публічних установ та організацій» </a:t>
            </a:r>
            <a:r>
              <a:rPr lang="uk-UA" sz="2700" dirty="0">
                <a:solidFill>
                  <a:srgbClr val="92D050"/>
                </a:solidFill>
              </a:rPr>
              <a:t>є</a:t>
            </a:r>
            <a:r>
              <a:rPr lang="uk-UA" sz="2700" dirty="0" smtClean="0">
                <a:solidFill>
                  <a:srgbClr val="92D050"/>
                </a:solidFill>
              </a:rPr>
              <a:t>:</a:t>
            </a:r>
            <a:endParaRPr lang="uk-UA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uk-UA" sz="2400" i="1" dirty="0">
                <a:latin typeface="Book Antiqua" panose="02040602050305030304" pitchFamily="18" charset="0"/>
              </a:rPr>
              <a:t>вивчення теоретичних знань та засад організації роботи в установ в сфері публічного управління та адміністрування;</a:t>
            </a:r>
            <a:endParaRPr lang="ru-RU" sz="2400" i="1" dirty="0">
              <a:latin typeface="Book Antiqua" panose="02040602050305030304" pitchFamily="18" charset="0"/>
            </a:endParaRPr>
          </a:p>
          <a:p>
            <a:pPr lvl="0" algn="just"/>
            <a:r>
              <a:rPr lang="uk-UA" sz="2400" i="1" dirty="0">
                <a:latin typeface="Book Antiqua" panose="02040602050305030304" pitchFamily="18" charset="0"/>
              </a:rPr>
              <a:t>аналіз підходів та методів щодо регулювання організацію та функціонування публічних служб та організацій;</a:t>
            </a:r>
            <a:endParaRPr lang="ru-RU" sz="2400" i="1" dirty="0">
              <a:latin typeface="Book Antiqua" panose="02040602050305030304" pitchFamily="18" charset="0"/>
            </a:endParaRPr>
          </a:p>
          <a:p>
            <a:pPr lvl="0" algn="just"/>
            <a:r>
              <a:rPr lang="uk-UA" sz="2400" i="1" dirty="0">
                <a:latin typeface="Book Antiqua" panose="02040602050305030304" pitchFamily="18" charset="0"/>
              </a:rPr>
              <a:t>набуття студентами практичних навичок щодо ведення менеджменту в сфері надання адміністративних послуг в рамках концепції сервісної держави.</a:t>
            </a:r>
            <a:endParaRPr lang="ru-RU" sz="2400" i="1" dirty="0">
              <a:latin typeface="Book Antiqua" panose="02040602050305030304" pitchFamily="18" charset="0"/>
            </a:endParaRPr>
          </a:p>
          <a:p>
            <a:pPr marL="3657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973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Основні поняття курсу «Менеджменту публічних установ та організацій»: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rgbClr val="92D050"/>
                </a:solidFill>
              </a:rPr>
              <a:t>Публічна установа </a:t>
            </a:r>
            <a:r>
              <a:rPr lang="uk-UA" sz="2400" dirty="0" smtClean="0"/>
              <a:t>– це державна установа, яка представляє інтереси організованого громадянського суспільства та дії на принципах відкритості, легітимності, універсальності та багатофункціональності.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uk-UA" sz="24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rgbClr val="92D050"/>
                </a:solidFill>
              </a:rPr>
              <a:t>Менеджмент публічної установи </a:t>
            </a:r>
            <a:r>
              <a:rPr lang="uk-UA" sz="2400" dirty="0" smtClean="0"/>
              <a:t>– це спеціалізована управлінська діяльність, яка спрямована на забезпечення оптимального використання організаційних ресурсів для надання адміністративних послуг.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14062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7030A0"/>
                </a:solidFill>
              </a:rPr>
              <a:t>Універсальний управлінський цикл як складова публічного управління та адміністрування:</a:t>
            </a:r>
            <a:endParaRPr lang="uk-UA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015762"/>
              </p:ext>
            </p:extLst>
          </p:nvPr>
        </p:nvGraphicFramePr>
        <p:xfrm>
          <a:off x="683568" y="1274029"/>
          <a:ext cx="7467600" cy="4027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2407119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Стрелка углом вверх 4"/>
          <p:cNvSpPr/>
          <p:nvPr/>
        </p:nvSpPr>
        <p:spPr>
          <a:xfrm rot="16200000">
            <a:off x="5004048" y="2996952"/>
            <a:ext cx="1800200" cy="108012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руговая стрелка 7"/>
          <p:cNvSpPr/>
          <p:nvPr/>
        </p:nvSpPr>
        <p:spPr>
          <a:xfrm rot="16200000">
            <a:off x="1988782" y="1836936"/>
            <a:ext cx="3544168" cy="266429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руговая стрелка 8"/>
          <p:cNvSpPr/>
          <p:nvPr/>
        </p:nvSpPr>
        <p:spPr>
          <a:xfrm rot="16200000">
            <a:off x="2482723" y="2528900"/>
            <a:ext cx="2556284" cy="18002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87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b="1" dirty="0" smtClean="0">
                <a:solidFill>
                  <a:srgbClr val="92D050"/>
                </a:solidFill>
              </a:rPr>
              <a:t>Порівняння державно-адміністративного управління та менеджменту публічних установ та організацій:</a:t>
            </a:r>
            <a:endParaRPr lang="uk-UA" dirty="0">
              <a:solidFill>
                <a:srgbClr val="92D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289873"/>
              </p:ext>
            </p:extLst>
          </p:nvPr>
        </p:nvGraphicFramePr>
        <p:xfrm>
          <a:off x="683568" y="1772816"/>
          <a:ext cx="7560838" cy="4330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104"/>
                <a:gridCol w="2520104"/>
                <a:gridCol w="2520630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Критерії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Державно-адміністративне управління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 публічних установ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організацій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59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Розмір організації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Великий розмір організації, побудований на формальних організаційних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структурах.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Невеликі розміри організації,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побудованої на принципах менеджменту.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922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Ступінь формалізації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Управлінські операції й процедури мають регламентований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характер.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Управлінські операції й процедури виконуються у залежності від актуальності.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824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Раціоналізація організації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Раціоналізація у відповідності до ієрархії цілей та структури організації.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Постійні зміни зовнішнього середовища сприяють удосконаленню управління.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29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Ієрархія організації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Високий ступінь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ієрархії визначає субординацію.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Координаційний тип управління.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824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Спеціалізація організації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Поділ праці здійснюється у відповідності</a:t>
                      </a:r>
                      <a:r>
                        <a:rPr lang="uk-UA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до специфіки діяльності.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Створюється мережа незалежних агенцій.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73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1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Принципові положення нового способу управління публічними установами:</a:t>
            </a:r>
            <a:endParaRPr lang="uk-U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3629000"/>
          </a:xfrm>
        </p:spPr>
        <p:txBody>
          <a:bodyPr>
            <a:normAutofit/>
          </a:bodyPr>
          <a:lstStyle/>
          <a:p>
            <a:pPr marL="36576" lvl="0" indent="0" algn="just">
              <a:buNone/>
            </a:pPr>
            <a:endParaRPr lang="uk-UA" sz="2200" i="1" dirty="0" smtClean="0">
              <a:latin typeface="Book Antiqua" pitchFamily="18" charset="0"/>
            </a:endParaRPr>
          </a:p>
          <a:p>
            <a:pPr lvl="0" algn="just"/>
            <a:r>
              <a:rPr lang="uk-UA" sz="2200" i="1" dirty="0" smtClean="0">
                <a:latin typeface="Book Antiqua" pitchFamily="18" charset="0"/>
              </a:rPr>
              <a:t>участь всіх громадян,</a:t>
            </a:r>
            <a:endParaRPr lang="uk-UA" sz="2200" i="1" dirty="0">
              <a:latin typeface="Book Antiqua" pitchFamily="18" charset="0"/>
            </a:endParaRPr>
          </a:p>
          <a:p>
            <a:pPr lvl="0" algn="just"/>
            <a:r>
              <a:rPr lang="uk-UA" sz="2200" i="1" dirty="0" smtClean="0">
                <a:latin typeface="Book Antiqua" pitchFamily="18" charset="0"/>
              </a:rPr>
              <a:t>верховенство права,</a:t>
            </a:r>
            <a:endParaRPr lang="uk-UA" sz="2200" i="1" dirty="0">
              <a:latin typeface="Book Antiqua" pitchFamily="18" charset="0"/>
            </a:endParaRPr>
          </a:p>
          <a:p>
            <a:pPr lvl="0" algn="just"/>
            <a:r>
              <a:rPr lang="uk-UA" sz="2200" i="1" dirty="0">
                <a:latin typeface="Book Antiqua" pitchFamily="18" charset="0"/>
              </a:rPr>
              <a:t>р</a:t>
            </a:r>
            <a:r>
              <a:rPr lang="uk-UA" sz="2200" i="1" dirty="0" smtClean="0">
                <a:latin typeface="Book Antiqua" pitchFamily="18" charset="0"/>
              </a:rPr>
              <a:t>еактивність (оперативність рішень),</a:t>
            </a:r>
            <a:endParaRPr lang="uk-UA" sz="2200" i="1" dirty="0">
              <a:latin typeface="Book Antiqua" pitchFamily="18" charset="0"/>
            </a:endParaRPr>
          </a:p>
          <a:p>
            <a:pPr lvl="0" algn="just"/>
            <a:r>
              <a:rPr lang="uk-UA" sz="2200" i="1" dirty="0" smtClean="0">
                <a:latin typeface="Book Antiqua" pitchFamily="18" charset="0"/>
              </a:rPr>
              <a:t>консолідація,</a:t>
            </a:r>
            <a:endParaRPr lang="uk-UA" sz="2200" i="1" dirty="0">
              <a:latin typeface="Book Antiqua" pitchFamily="18" charset="0"/>
            </a:endParaRPr>
          </a:p>
          <a:p>
            <a:pPr lvl="0" algn="just"/>
            <a:r>
              <a:rPr lang="uk-UA" sz="2200" i="1" dirty="0">
                <a:latin typeface="Book Antiqua" pitchFamily="18" charset="0"/>
              </a:rPr>
              <a:t>с</a:t>
            </a:r>
            <a:r>
              <a:rPr lang="uk-UA" sz="2200" i="1" dirty="0" smtClean="0">
                <a:latin typeface="Book Antiqua" pitchFamily="18" charset="0"/>
              </a:rPr>
              <a:t>праведливість,</a:t>
            </a:r>
            <a:endParaRPr lang="uk-UA" sz="2200" i="1" dirty="0">
              <a:latin typeface="Book Antiqua" pitchFamily="18" charset="0"/>
            </a:endParaRPr>
          </a:p>
          <a:p>
            <a:pPr lvl="0" algn="just"/>
            <a:r>
              <a:rPr lang="uk-UA" sz="2200" i="1" dirty="0" smtClean="0">
                <a:latin typeface="Book Antiqua" pitchFamily="18" charset="0"/>
              </a:rPr>
              <a:t>результативність і дієвість,</a:t>
            </a:r>
          </a:p>
          <a:p>
            <a:pPr lvl="0" algn="just"/>
            <a:r>
              <a:rPr lang="uk-UA" sz="2200" i="1" dirty="0" smtClean="0">
                <a:latin typeface="Book Antiqua" pitchFamily="18" charset="0"/>
              </a:rPr>
              <a:t>підзвітність.</a:t>
            </a:r>
          </a:p>
          <a:p>
            <a:pPr lvl="0" algn="just"/>
            <a:endParaRPr lang="uk-UA" sz="2200" i="1" dirty="0" smtClean="0">
              <a:latin typeface="Book Antiqua" pitchFamily="18" charset="0"/>
            </a:endParaRPr>
          </a:p>
          <a:p>
            <a:pPr lvl="0" algn="just"/>
            <a:endParaRPr lang="uk-UA" sz="2200" i="1" dirty="0">
              <a:latin typeface="Book Antiqua" pitchFamily="18" charset="0"/>
            </a:endParaRPr>
          </a:p>
          <a:p>
            <a:pPr marL="3657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582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700" dirty="0" smtClean="0">
                <a:solidFill>
                  <a:srgbClr val="92D050"/>
                </a:solidFill>
              </a:rPr>
              <a:t>Новий підхід до адміністративного обслуговування є напрямком для побудови держави з людським обличчям</a:t>
            </a:r>
            <a:endParaRPr lang="uk-UA" dirty="0">
              <a:solidFill>
                <a:srgbClr val="92D05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7499176" cy="4248472"/>
          </a:xfrm>
        </p:spPr>
      </p:pic>
    </p:spTree>
    <p:extLst>
      <p:ext uri="{BB962C8B-B14F-4D97-AF65-F5344CB8AC3E}">
        <p14:creationId xmlns:p14="http://schemas.microsoft.com/office/powerpoint/2010/main" val="354192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1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Користь менеджменту публічних установ та організації:</a:t>
            </a:r>
            <a:endParaRPr lang="uk-U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30524"/>
            <a:ext cx="4042792" cy="3124943"/>
          </a:xfrm>
        </p:spPr>
        <p:txBody>
          <a:bodyPr>
            <a:normAutofit fontScale="92500"/>
          </a:bodyPr>
          <a:lstStyle/>
          <a:p>
            <a:pPr lvl="0"/>
            <a:r>
              <a:rPr lang="uk-UA" sz="2200" dirty="0" smtClean="0"/>
              <a:t>Робота по стандартам ISO,</a:t>
            </a:r>
          </a:p>
          <a:p>
            <a:pPr lvl="0"/>
            <a:r>
              <a:rPr lang="uk-UA" sz="2200" dirty="0" smtClean="0"/>
              <a:t>Відкритість та діалог громадою</a:t>
            </a:r>
            <a:r>
              <a:rPr lang="uk-UA" sz="2200" dirty="0" smtClean="0"/>
              <a:t>,</a:t>
            </a:r>
          </a:p>
          <a:p>
            <a:pPr lvl="0"/>
            <a:r>
              <a:rPr lang="uk-UA" sz="2200" dirty="0" smtClean="0"/>
              <a:t>Гнучкість методів управління,</a:t>
            </a:r>
            <a:endParaRPr lang="uk-UA" sz="2200" dirty="0"/>
          </a:p>
          <a:p>
            <a:pPr lvl="0"/>
            <a:r>
              <a:rPr lang="uk-UA" sz="2200" dirty="0" smtClean="0"/>
              <a:t>Залучення кращих фахівців на конкурентній основі,</a:t>
            </a:r>
            <a:endParaRPr lang="uk-UA" sz="2200" dirty="0"/>
          </a:p>
          <a:p>
            <a:pPr lvl="0"/>
            <a:r>
              <a:rPr lang="uk-UA" sz="2200" dirty="0" smtClean="0"/>
              <a:t>Оптимізація соціально-економічної ефективності.</a:t>
            </a:r>
            <a:endParaRPr lang="uk-UA" sz="2200" dirty="0"/>
          </a:p>
          <a:p>
            <a:pPr marL="36576" indent="0">
              <a:buNone/>
            </a:pP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067944" y="1700808"/>
            <a:ext cx="4618856" cy="27649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buFont typeface="Wingdings 2"/>
              <a:buNone/>
            </a:pP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2664296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924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84</TotalTime>
  <Words>335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Book Antiqua</vt:lpstr>
      <vt:lpstr>Calibri</vt:lpstr>
      <vt:lpstr>Franklin Gothic Book</vt:lpstr>
      <vt:lpstr>Times New Roman</vt:lpstr>
      <vt:lpstr>Wingdings</vt:lpstr>
      <vt:lpstr>Wingdings 2</vt:lpstr>
      <vt:lpstr>Техническая</vt:lpstr>
      <vt:lpstr>Навчальна дисципліна «Менеджмент публічних установ та організацій» </vt:lpstr>
      <vt:lpstr>Основними завданнями навчальної дисципліни «Менеджмент публічних установ та організацій» є:</vt:lpstr>
      <vt:lpstr>Основні поняття курсу «Менеджменту публічних установ та організацій»:</vt:lpstr>
      <vt:lpstr>Універсальний управлінський цикл як складова публічного управління та адміністрування:</vt:lpstr>
      <vt:lpstr>Порівняння державно-адміністративного управління та менеджменту публічних установ та організацій:</vt:lpstr>
      <vt:lpstr>Принципові положення нового способу управління публічними установами:</vt:lpstr>
      <vt:lpstr>Новий підхід до адміністративного обслуговування є напрямком для побудови держави з людським обличчям</vt:lpstr>
      <vt:lpstr>Користь менеджменту публічних установ та організації: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Навчальна дисципліна «Соціальна робота на підприємстві»</dc:title>
  <dc:creator>Олег</dc:creator>
  <cp:lastModifiedBy>Oleg</cp:lastModifiedBy>
  <cp:revision>13</cp:revision>
  <dcterms:created xsi:type="dcterms:W3CDTF">2016-01-23T14:40:33Z</dcterms:created>
  <dcterms:modified xsi:type="dcterms:W3CDTF">2019-07-06T16:40:19Z</dcterms:modified>
</cp:coreProperties>
</file>