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78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Життєвий</a:t>
            </a:r>
            <a:r>
              <a:rPr dirty="0"/>
              <a:t> </a:t>
            </a:r>
            <a:r>
              <a:rPr dirty="0" err="1"/>
              <a:t>цикл</a:t>
            </a:r>
            <a:r>
              <a:rPr dirty="0"/>
              <a:t> </a:t>
            </a:r>
            <a:r>
              <a:rPr dirty="0" err="1"/>
              <a:t>працівника</a:t>
            </a:r>
            <a:r>
              <a:rPr lang="uk-UA" dirty="0"/>
              <a:t> у взаємовідносинах з роботодавцем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3393"/>
            <a:ext cx="8229600" cy="3342770"/>
          </a:xfrm>
        </p:spPr>
        <p:txBody>
          <a:bodyPr/>
          <a:lstStyle/>
          <a:p>
            <a:pPr marL="0" indent="0">
              <a:buNone/>
            </a:pPr>
            <a:r>
              <a:rPr dirty="0" err="1"/>
              <a:t>Курс</a:t>
            </a:r>
            <a:r>
              <a:rPr dirty="0"/>
              <a:t> </a:t>
            </a:r>
            <a:r>
              <a:rPr dirty="0" err="1"/>
              <a:t>побудований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моделлю</a:t>
            </a:r>
            <a:r>
              <a:rPr dirty="0"/>
              <a:t> Employee Lifecycle: </a:t>
            </a:r>
            <a:r>
              <a:rPr dirty="0" err="1"/>
              <a:t>залучення</a:t>
            </a:r>
            <a:r>
              <a:rPr dirty="0"/>
              <a:t>, </a:t>
            </a:r>
            <a:r>
              <a:rPr dirty="0" err="1"/>
              <a:t>рекрутинг</a:t>
            </a:r>
            <a:r>
              <a:rPr dirty="0"/>
              <a:t>, </a:t>
            </a:r>
            <a:r>
              <a:rPr dirty="0" err="1"/>
              <a:t>онбординг</a:t>
            </a:r>
            <a:r>
              <a:rPr dirty="0"/>
              <a:t>, </a:t>
            </a:r>
            <a:r>
              <a:rPr dirty="0" err="1"/>
              <a:t>розвиток</a:t>
            </a:r>
            <a:r>
              <a:rPr dirty="0"/>
              <a:t>, </a:t>
            </a:r>
            <a:r>
              <a:rPr dirty="0" err="1"/>
              <a:t>утримання</a:t>
            </a:r>
            <a:r>
              <a:rPr dirty="0"/>
              <a:t>, </a:t>
            </a:r>
            <a:r>
              <a:rPr dirty="0" err="1"/>
              <a:t>завершення</a:t>
            </a:r>
            <a:r>
              <a:rPr dirty="0"/>
              <a:t> </a:t>
            </a:r>
            <a:r>
              <a:rPr dirty="0" err="1"/>
              <a:t>співпраці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Управління життєвим циклом працівника є ключем до ефективності HR. Якісна робота на кожному етапі забезпечує розвиток, задоволення та лояльність персоналу.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Залучення персоналу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Формування</a:t>
            </a:r>
            <a:r>
              <a:rPr dirty="0"/>
              <a:t> </a:t>
            </a:r>
            <a:r>
              <a:rPr dirty="0" err="1"/>
              <a:t>бренду</a:t>
            </a:r>
            <a:r>
              <a:rPr dirty="0"/>
              <a:t> </a:t>
            </a:r>
            <a:r>
              <a:rPr dirty="0" err="1"/>
              <a:t>роботодавця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Демонстрація</a:t>
            </a:r>
            <a:r>
              <a:rPr dirty="0"/>
              <a:t> </a:t>
            </a:r>
            <a:r>
              <a:rPr dirty="0" err="1"/>
              <a:t>корпоративної</a:t>
            </a:r>
            <a:r>
              <a:rPr dirty="0"/>
              <a:t> </a:t>
            </a:r>
            <a:r>
              <a:rPr dirty="0" err="1"/>
              <a:t>культури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Акцент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навчанні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розвитку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Конкурентні</a:t>
            </a:r>
            <a:r>
              <a:rPr dirty="0"/>
              <a:t> </a:t>
            </a:r>
            <a:r>
              <a:rPr dirty="0" err="1"/>
              <a:t>компенсації</a:t>
            </a:r>
            <a:r>
              <a:rPr dirty="0"/>
              <a:t> і </a:t>
            </a:r>
            <a:r>
              <a:rPr dirty="0" err="1"/>
              <a:t>пільги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Активна</a:t>
            </a:r>
            <a:r>
              <a:rPr dirty="0"/>
              <a:t> </a:t>
            </a:r>
            <a:r>
              <a:rPr dirty="0" err="1"/>
              <a:t>присутність</a:t>
            </a:r>
            <a:r>
              <a:rPr dirty="0"/>
              <a:t> у </a:t>
            </a:r>
            <a:r>
              <a:rPr dirty="0" err="1"/>
              <a:t>соцмережах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Рекрутинг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Найм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основі</a:t>
            </a:r>
            <a:r>
              <a:rPr dirty="0"/>
              <a:t> </a:t>
            </a:r>
            <a:r>
              <a:rPr dirty="0" err="1"/>
              <a:t>доповнення</a:t>
            </a:r>
            <a:r>
              <a:rPr dirty="0"/>
              <a:t> </a:t>
            </a:r>
            <a:r>
              <a:rPr dirty="0" err="1"/>
              <a:t>культури</a:t>
            </a:r>
            <a:endParaRPr dirty="0"/>
          </a:p>
          <a:p>
            <a:r>
              <a:rPr dirty="0"/>
              <a:t>• </a:t>
            </a:r>
            <a:r>
              <a:rPr dirty="0" err="1"/>
              <a:t>Випробувальні</a:t>
            </a:r>
            <a:r>
              <a:rPr dirty="0"/>
              <a:t> </a:t>
            </a:r>
            <a:r>
              <a:rPr dirty="0" err="1"/>
              <a:t>завдання</a:t>
            </a:r>
            <a:endParaRPr dirty="0"/>
          </a:p>
          <a:p>
            <a:r>
              <a:rPr dirty="0"/>
              <a:t>• </a:t>
            </a:r>
            <a:r>
              <a:rPr dirty="0" err="1"/>
              <a:t>Мінімізація</a:t>
            </a:r>
            <a:r>
              <a:rPr dirty="0"/>
              <a:t> </a:t>
            </a:r>
            <a:r>
              <a:rPr dirty="0" err="1"/>
              <a:t>упередженості</a:t>
            </a:r>
            <a:endParaRPr dirty="0"/>
          </a:p>
          <a:p>
            <a:r>
              <a:rPr dirty="0"/>
              <a:t>• </a:t>
            </a:r>
            <a:r>
              <a:rPr dirty="0" err="1"/>
              <a:t>Система</a:t>
            </a:r>
            <a:r>
              <a:rPr dirty="0"/>
              <a:t> </a:t>
            </a:r>
            <a:r>
              <a:rPr dirty="0" err="1"/>
              <a:t>рекомендацій</a:t>
            </a:r>
            <a:r>
              <a:rPr dirty="0"/>
              <a:t> </a:t>
            </a:r>
            <a:r>
              <a:rPr dirty="0" err="1"/>
              <a:t>співробітників</a:t>
            </a:r>
            <a:endParaRPr dirty="0"/>
          </a:p>
          <a:p>
            <a:r>
              <a:rPr dirty="0"/>
              <a:t>• </a:t>
            </a:r>
            <a:r>
              <a:rPr dirty="0" err="1"/>
              <a:t>Використання</a:t>
            </a:r>
            <a:r>
              <a:rPr dirty="0"/>
              <a:t> </a:t>
            </a:r>
            <a:r>
              <a:rPr dirty="0" err="1"/>
              <a:t>структурованих</a:t>
            </a:r>
            <a:r>
              <a:rPr dirty="0"/>
              <a:t> </a:t>
            </a:r>
            <a:r>
              <a:rPr dirty="0" err="1"/>
              <a:t>інтерв'ю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Онбординг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Чіткий план першого дня</a:t>
            </a:r>
          </a:p>
          <a:p>
            <a:r>
              <a:t>• Вітальний пакет</a:t>
            </a:r>
          </a:p>
          <a:p>
            <a:r>
              <a:t>• Історія та цінності компанії</a:t>
            </a:r>
          </a:p>
          <a:p>
            <a:r>
              <a:t>• Очікування і критерії успіху</a:t>
            </a:r>
          </a:p>
          <a:p>
            <a:r>
              <a:t>• Наставництво та підтримка</a:t>
            </a:r>
          </a:p>
          <a:p>
            <a:r>
              <a:t>Джерело: Employee Lifecycle Guide fileciteturn4file0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Розвиток персоналу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Навчання з першого дня</a:t>
            </a:r>
          </a:p>
          <a:p>
            <a:r>
              <a:t>• Лідерські програми, курси, менторство</a:t>
            </a:r>
          </a:p>
          <a:p>
            <a:r>
              <a:t>• Розвиток кар’єрних траєкторій</a:t>
            </a:r>
          </a:p>
          <a:p>
            <a:r>
              <a:t>• Прозорі вимоги до підвищень</a:t>
            </a:r>
          </a:p>
          <a:p>
            <a:r>
              <a:t>Джерело: Employee Lifecycle Guide fileciteturn4file0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Утримання працівників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Прозорість і комунікація</a:t>
            </a:r>
          </a:p>
          <a:p>
            <a:r>
              <a:t>• Гнучкі режими роботи</a:t>
            </a:r>
          </a:p>
          <a:p>
            <a:r>
              <a:t>• Визнання досягнень</a:t>
            </a:r>
          </a:p>
          <a:p>
            <a:r>
              <a:t>• Корпоративна культура поваги</a:t>
            </a:r>
          </a:p>
          <a:p>
            <a:r>
              <a:t>Джерело: Employee Lifecycle Guide fileciteturn4file0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Робота з мотивацією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Матеріальні стимули</a:t>
            </a:r>
          </a:p>
          <a:p>
            <a:r>
              <a:t>• Нематеріальні стимули (визнання, атмосфера)</a:t>
            </a:r>
          </a:p>
          <a:p>
            <a:r>
              <a:t>• Система регулярних відгуків</a:t>
            </a:r>
          </a:p>
          <a:p>
            <a:r>
              <a:t>• Робота з моральним станом команди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Оцінювання персоналу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KPI, OKR</a:t>
            </a:r>
          </a:p>
          <a:p>
            <a:r>
              <a:t>• Регулярні оцінювання</a:t>
            </a:r>
          </a:p>
          <a:p>
            <a:r>
              <a:t>• 360°-оцінка</a:t>
            </a:r>
          </a:p>
          <a:p>
            <a:r>
              <a:t>• Виявлення потреб у розвитку</a:t>
            </a:r>
          </a:p>
          <a:p>
            <a:r>
              <a:t>• Підтримка розвитку талантів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Завершення співпраці (Separation)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Коректне</a:t>
            </a:r>
            <a:r>
              <a:rPr dirty="0"/>
              <a:t> </a:t>
            </a:r>
            <a:r>
              <a:rPr dirty="0" err="1"/>
              <a:t>завершення</a:t>
            </a:r>
            <a:r>
              <a:rPr dirty="0"/>
              <a:t> </a:t>
            </a:r>
            <a:r>
              <a:rPr dirty="0" err="1"/>
              <a:t>контракту</a:t>
            </a:r>
            <a:endParaRPr dirty="0"/>
          </a:p>
          <a:p>
            <a:r>
              <a:rPr dirty="0"/>
              <a:t>• </a:t>
            </a:r>
            <a:r>
              <a:rPr dirty="0" err="1"/>
              <a:t>Передача</a:t>
            </a:r>
            <a:r>
              <a:rPr dirty="0"/>
              <a:t> </a:t>
            </a:r>
            <a:r>
              <a:rPr dirty="0" err="1"/>
              <a:t>задач</a:t>
            </a:r>
            <a:endParaRPr dirty="0"/>
          </a:p>
          <a:p>
            <a:r>
              <a:rPr dirty="0"/>
              <a:t>• Exit-</a:t>
            </a:r>
            <a:r>
              <a:rPr dirty="0" err="1"/>
              <a:t>інтерв’ю</a:t>
            </a:r>
            <a:endParaRPr dirty="0"/>
          </a:p>
          <a:p>
            <a:r>
              <a:rPr dirty="0"/>
              <a:t>• </a:t>
            </a:r>
            <a:r>
              <a:rPr dirty="0" err="1"/>
              <a:t>Підтримка</a:t>
            </a:r>
            <a:r>
              <a:rPr dirty="0"/>
              <a:t> </a:t>
            </a:r>
            <a:r>
              <a:rPr dirty="0" err="1"/>
              <a:t>команди</a:t>
            </a:r>
            <a:r>
              <a:rPr dirty="0"/>
              <a:t> </a:t>
            </a:r>
            <a:r>
              <a:rPr dirty="0" err="1"/>
              <a:t>після</a:t>
            </a:r>
            <a:r>
              <a:rPr dirty="0"/>
              <a:t> </a:t>
            </a:r>
            <a:r>
              <a:rPr dirty="0" err="1"/>
              <a:t>звільнення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272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Життєвий цикл працівника у взаємовідносинах з роботодавцем</vt:lpstr>
      <vt:lpstr>1. Залучення персоналу</vt:lpstr>
      <vt:lpstr>2. Рекрутинг</vt:lpstr>
      <vt:lpstr>3. Онбординг</vt:lpstr>
      <vt:lpstr>4. Розвиток персоналу</vt:lpstr>
      <vt:lpstr>5. Утримання працівників</vt:lpstr>
      <vt:lpstr>6. Робота з мотивацією</vt:lpstr>
      <vt:lpstr>7. Оцінювання персоналу</vt:lpstr>
      <vt:lpstr>8. Завершення співпраці (Separation)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Legion</dc:creator>
  <cp:keywords/>
  <dc:description>generated using python-pptx</dc:description>
  <cp:lastModifiedBy>legion noutbuk</cp:lastModifiedBy>
  <cp:revision>2</cp:revision>
  <dcterms:created xsi:type="dcterms:W3CDTF">2013-01-27T09:14:16Z</dcterms:created>
  <dcterms:modified xsi:type="dcterms:W3CDTF">2025-11-19T09:05:21Z</dcterms:modified>
  <cp:category/>
</cp:coreProperties>
</file>