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4A2302-AD20-45A9-B448-A7D1DAEF6F7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58BD35-524D-45FC-BB90-D5554C8E5CE1}">
      <dgm:prSet phldrT="[Текст]"/>
      <dgm:spPr/>
      <dgm:t>
        <a:bodyPr/>
        <a:lstStyle/>
        <a:p>
          <a:r>
            <a:rPr lang="ru-RU" b="1" i="0" dirty="0"/>
            <a:t>Контактна </a:t>
          </a:r>
          <a:r>
            <a:rPr lang="ru-RU" b="1" i="0" dirty="0" err="1"/>
            <a:t>інформація</a:t>
          </a:r>
          <a:endParaRPr lang="ru-RU" dirty="0"/>
        </a:p>
      </dgm:t>
    </dgm:pt>
    <dgm:pt modelId="{8EE4A66F-3989-4008-B01B-AC903C72270E}" type="parTrans" cxnId="{ADC17C7D-211C-4B73-905C-771A84B56C40}">
      <dgm:prSet/>
      <dgm:spPr/>
      <dgm:t>
        <a:bodyPr/>
        <a:lstStyle/>
        <a:p>
          <a:endParaRPr lang="ru-RU"/>
        </a:p>
      </dgm:t>
    </dgm:pt>
    <dgm:pt modelId="{AD7BA917-7696-4F8B-B1D8-998500FFCD62}" type="sibTrans" cxnId="{ADC17C7D-211C-4B73-905C-771A84B56C40}">
      <dgm:prSet/>
      <dgm:spPr/>
      <dgm:t>
        <a:bodyPr/>
        <a:lstStyle/>
        <a:p>
          <a:endParaRPr lang="ru-RU"/>
        </a:p>
      </dgm:t>
    </dgm:pt>
    <dgm:pt modelId="{6B7FC6BA-790F-44C0-92B5-70AD6F7FF78C}">
      <dgm:prSet phldrT="[Текст]" custT="1"/>
      <dgm:spPr/>
      <dgm:t>
        <a:bodyPr/>
        <a:lstStyle/>
        <a:p>
          <a:r>
            <a:rPr lang="ru-RU" sz="1400" b="0" i="0" dirty="0" err="1"/>
            <a:t>Ім'я</a:t>
          </a:r>
          <a:r>
            <a:rPr lang="ru-RU" sz="1400" b="0" i="0" dirty="0"/>
            <a:t> й </a:t>
          </a:r>
          <a:r>
            <a:rPr lang="ru-RU" sz="1400" b="0" i="0" dirty="0" err="1"/>
            <a:t>прізвище</a:t>
          </a:r>
          <a:r>
            <a:rPr lang="ru-RU" sz="1400" b="0" i="0" dirty="0"/>
            <a:t>, по- </a:t>
          </a:r>
          <a:r>
            <a:rPr lang="ru-RU" sz="1400" b="0" i="0" dirty="0" err="1"/>
            <a:t>батькові</a:t>
          </a:r>
          <a:r>
            <a:rPr lang="ru-RU" sz="1400" b="0" i="0" dirty="0"/>
            <a:t>.</a:t>
          </a:r>
          <a:endParaRPr lang="ru-RU" sz="1400" dirty="0"/>
        </a:p>
      </dgm:t>
    </dgm:pt>
    <dgm:pt modelId="{29D9585F-3F11-4F34-A5E6-C126CA0079C6}" type="parTrans" cxnId="{64A99CE6-5F82-4AEC-AFE5-EFA7DE253234}">
      <dgm:prSet/>
      <dgm:spPr/>
      <dgm:t>
        <a:bodyPr/>
        <a:lstStyle/>
        <a:p>
          <a:endParaRPr lang="ru-RU"/>
        </a:p>
      </dgm:t>
    </dgm:pt>
    <dgm:pt modelId="{7FD8DDE5-7C49-46A3-B814-ADBF2819B3E4}" type="sibTrans" cxnId="{64A99CE6-5F82-4AEC-AFE5-EFA7DE253234}">
      <dgm:prSet/>
      <dgm:spPr/>
      <dgm:t>
        <a:bodyPr/>
        <a:lstStyle/>
        <a:p>
          <a:endParaRPr lang="ru-RU"/>
        </a:p>
      </dgm:t>
    </dgm:pt>
    <dgm:pt modelId="{23D8578F-29C3-490B-82A1-0E0DD97BBCFC}">
      <dgm:prSet phldrT="[Текст]" custT="1"/>
      <dgm:spPr/>
      <dgm:t>
        <a:bodyPr/>
        <a:lstStyle/>
        <a:p>
          <a:r>
            <a:rPr lang="ru-RU" sz="1400" b="0" i="0" dirty="0"/>
            <a:t>Телефон (</a:t>
          </a:r>
          <a:r>
            <a:rPr lang="ru-RU" sz="1400" b="0" i="0" dirty="0" err="1"/>
            <a:t>домашній</a:t>
          </a:r>
          <a:r>
            <a:rPr lang="ru-RU" sz="1400" b="0" i="0" dirty="0"/>
            <a:t>, </a:t>
          </a:r>
          <a:r>
            <a:rPr lang="ru-RU" sz="1400" b="0" i="0" dirty="0" err="1"/>
            <a:t>контактний</a:t>
          </a:r>
          <a:r>
            <a:rPr lang="ru-RU" sz="1400" b="0" i="0" dirty="0"/>
            <a:t>, </a:t>
          </a:r>
          <a:r>
            <a:rPr lang="ru-RU" sz="1400" b="0" i="0" dirty="0" err="1"/>
            <a:t>робочий</a:t>
          </a:r>
          <a:r>
            <a:rPr lang="ru-RU" sz="1400" b="0" i="0" dirty="0"/>
            <a:t> </a:t>
          </a:r>
          <a:r>
            <a:rPr lang="ru-RU" sz="1400" b="0" i="0" dirty="0" err="1"/>
            <a:t>із</a:t>
          </a:r>
          <a:r>
            <a:rPr lang="ru-RU" sz="1400" b="0" i="0" dirty="0"/>
            <a:t> кодом </a:t>
          </a:r>
          <a:r>
            <a:rPr lang="ru-RU" sz="1400" b="0" i="0" dirty="0" err="1"/>
            <a:t>міста</a:t>
          </a:r>
          <a:r>
            <a:rPr lang="ru-RU" sz="1400" b="0" i="0" dirty="0"/>
            <a:t>; </a:t>
          </a:r>
          <a:r>
            <a:rPr lang="ru-RU" sz="1400" b="0" i="0" dirty="0" err="1"/>
            <a:t>робочий</a:t>
          </a:r>
          <a:r>
            <a:rPr lang="ru-RU" sz="1400" b="0" i="0" dirty="0"/>
            <a:t> телефон </a:t>
          </a:r>
          <a:r>
            <a:rPr lang="ru-RU" sz="1400" b="0" i="0" dirty="0" err="1"/>
            <a:t>вказується</a:t>
          </a:r>
          <a:r>
            <a:rPr lang="ru-RU" sz="1400" b="0" i="0" dirty="0"/>
            <a:t> </a:t>
          </a:r>
          <a:r>
            <a:rPr lang="ru-RU" sz="1400" b="0" i="0" dirty="0" err="1"/>
            <a:t>лише</a:t>
          </a:r>
          <a:r>
            <a:rPr lang="ru-RU" sz="1400" b="0" i="0" dirty="0"/>
            <a:t> в тому </a:t>
          </a:r>
          <a:r>
            <a:rPr lang="ru-RU" sz="1400" b="0" i="0" dirty="0" err="1"/>
            <a:t>випадку</a:t>
          </a:r>
          <a:r>
            <a:rPr lang="ru-RU" sz="1400" b="0" i="0" dirty="0"/>
            <a:t>, </a:t>
          </a:r>
          <a:r>
            <a:rPr lang="ru-RU" sz="1400" b="0" i="0" dirty="0" err="1"/>
            <a:t>якщо</a:t>
          </a:r>
          <a:r>
            <a:rPr lang="ru-RU" sz="1400" b="0" i="0" dirty="0"/>
            <a:t> у вас є </a:t>
          </a:r>
          <a:r>
            <a:rPr lang="ru-RU" sz="1400" b="0" i="0" dirty="0" err="1"/>
            <a:t>можливість</a:t>
          </a:r>
          <a:r>
            <a:rPr lang="ru-RU" sz="1400" b="0" i="0" dirty="0"/>
            <a:t> </a:t>
          </a:r>
          <a:r>
            <a:rPr lang="ru-RU" sz="1400" b="0" i="0" dirty="0" err="1"/>
            <a:t>досить</a:t>
          </a:r>
          <a:r>
            <a:rPr lang="ru-RU" sz="1400" b="0" i="0" dirty="0"/>
            <a:t> </a:t>
          </a:r>
          <a:r>
            <a:rPr lang="ru-RU" sz="1400" b="0" i="0" dirty="0" err="1"/>
            <a:t>вільно</a:t>
          </a:r>
          <a:r>
            <a:rPr lang="ru-RU" sz="1400" b="0" i="0" dirty="0"/>
            <a:t> </a:t>
          </a:r>
          <a:r>
            <a:rPr lang="ru-RU" sz="1400" b="0" i="0" dirty="0" err="1"/>
            <a:t>спілкуватися</a:t>
          </a:r>
          <a:r>
            <a:rPr lang="ru-RU" sz="1400" b="0" i="0" dirty="0"/>
            <a:t> на </a:t>
          </a:r>
          <a:r>
            <a:rPr lang="ru-RU" sz="1400" b="0" i="0" dirty="0" err="1"/>
            <a:t>робочому</a:t>
          </a:r>
          <a:r>
            <a:rPr lang="ru-RU" sz="1400" b="0" i="0" dirty="0"/>
            <a:t> </a:t>
          </a:r>
          <a:r>
            <a:rPr lang="ru-RU" sz="1400" b="0" i="0" dirty="0" err="1"/>
            <a:t>місці</a:t>
          </a:r>
          <a:r>
            <a:rPr lang="ru-RU" sz="1400" b="0" i="0" dirty="0"/>
            <a:t>).</a:t>
          </a:r>
          <a:endParaRPr lang="ru-RU" sz="1400" dirty="0"/>
        </a:p>
      </dgm:t>
    </dgm:pt>
    <dgm:pt modelId="{01AB3B01-5BCA-48EC-8B40-618B23F02713}" type="parTrans" cxnId="{2E3D0816-FA2D-49BE-BE93-D4E6F993F924}">
      <dgm:prSet/>
      <dgm:spPr/>
      <dgm:t>
        <a:bodyPr/>
        <a:lstStyle/>
        <a:p>
          <a:endParaRPr lang="ru-RU"/>
        </a:p>
      </dgm:t>
    </dgm:pt>
    <dgm:pt modelId="{8B0727D4-B86D-4631-95F5-E633A9F01DA9}" type="sibTrans" cxnId="{2E3D0816-FA2D-49BE-BE93-D4E6F993F924}">
      <dgm:prSet/>
      <dgm:spPr/>
      <dgm:t>
        <a:bodyPr/>
        <a:lstStyle/>
        <a:p>
          <a:endParaRPr lang="ru-RU"/>
        </a:p>
      </dgm:t>
    </dgm:pt>
    <dgm:pt modelId="{B076C6AC-CD0D-40F5-89A7-0EEF3EC522C3}">
      <dgm:prSet phldrT="[Текст]"/>
      <dgm:spPr/>
      <dgm:t>
        <a:bodyPr/>
        <a:lstStyle/>
        <a:p>
          <a:r>
            <a:rPr lang="ru-RU" b="1" i="0" dirty="0"/>
            <a:t>Мета</a:t>
          </a:r>
          <a:endParaRPr lang="ru-RU" dirty="0"/>
        </a:p>
      </dgm:t>
    </dgm:pt>
    <dgm:pt modelId="{60CE7337-29BF-439F-9FCC-A2EF940E2171}" type="parTrans" cxnId="{AE5B995B-ED39-4EAA-A4B5-74F69C286B41}">
      <dgm:prSet/>
      <dgm:spPr/>
      <dgm:t>
        <a:bodyPr/>
        <a:lstStyle/>
        <a:p>
          <a:endParaRPr lang="ru-RU"/>
        </a:p>
      </dgm:t>
    </dgm:pt>
    <dgm:pt modelId="{2581D091-D79B-4859-8728-B61E78C8ADB1}" type="sibTrans" cxnId="{AE5B995B-ED39-4EAA-A4B5-74F69C286B41}">
      <dgm:prSet/>
      <dgm:spPr/>
      <dgm:t>
        <a:bodyPr/>
        <a:lstStyle/>
        <a:p>
          <a:endParaRPr lang="ru-RU"/>
        </a:p>
      </dgm:t>
    </dgm:pt>
    <dgm:pt modelId="{07B97842-120E-4795-BCFA-D84CB45F6F45}">
      <dgm:prSet phldrT="[Текст]"/>
      <dgm:spPr/>
      <dgm:t>
        <a:bodyPr/>
        <a:lstStyle/>
        <a:p>
          <a:r>
            <a:rPr lang="ru-RU" b="0" i="0" dirty="0"/>
            <a:t>(не </a:t>
          </a:r>
          <a:r>
            <a:rPr lang="ru-RU" b="0" i="0" dirty="0" err="1"/>
            <a:t>обов'язково</a:t>
          </a:r>
          <a:r>
            <a:rPr lang="ru-RU" b="0" i="0" dirty="0"/>
            <a:t>, але </a:t>
          </a:r>
          <a:r>
            <a:rPr lang="ru-RU" b="0" i="0" dirty="0" err="1"/>
            <a:t>бажано</a:t>
          </a:r>
          <a:r>
            <a:rPr lang="ru-RU" b="0" i="0" dirty="0"/>
            <a:t>): коротка </a:t>
          </a:r>
          <a:r>
            <a:rPr lang="ru-RU" b="0" i="0" dirty="0" err="1"/>
            <a:t>інформація</a:t>
          </a:r>
          <a:r>
            <a:rPr lang="ru-RU" b="0" i="0" dirty="0"/>
            <a:t> </a:t>
          </a:r>
          <a:r>
            <a:rPr lang="ru-RU" b="0" i="0" dirty="0" err="1"/>
            <a:t>щодо</a:t>
          </a:r>
          <a:r>
            <a:rPr lang="ru-RU" b="0" i="0" dirty="0"/>
            <a:t> того, яку посаду </a:t>
          </a:r>
          <a:r>
            <a:rPr lang="ru-RU" b="0" i="0" dirty="0" err="1"/>
            <a:t>ви</a:t>
          </a:r>
          <a:r>
            <a:rPr lang="ru-RU" b="0" i="0" dirty="0"/>
            <a:t> </a:t>
          </a:r>
          <a:r>
            <a:rPr lang="ru-RU" b="0" i="0" dirty="0" err="1"/>
            <a:t>хочете</a:t>
          </a:r>
          <a:r>
            <a:rPr lang="ru-RU" b="0" i="0" dirty="0"/>
            <a:t> </a:t>
          </a:r>
          <a:r>
            <a:rPr lang="ru-RU" b="0" i="0" dirty="0" err="1"/>
            <a:t>отримати</a:t>
          </a:r>
          <a:r>
            <a:rPr lang="ru-RU" b="0" i="0" dirty="0"/>
            <a:t> й </a:t>
          </a:r>
          <a:r>
            <a:rPr lang="ru-RU" b="0" i="0" dirty="0" err="1"/>
            <a:t>чому</a:t>
          </a:r>
          <a:r>
            <a:rPr lang="ru-RU" b="0" i="0" dirty="0"/>
            <a:t> </a:t>
          </a:r>
          <a:r>
            <a:rPr lang="ru-RU" b="0" i="0" dirty="0" err="1"/>
            <a:t>ви</a:t>
          </a:r>
          <a:r>
            <a:rPr lang="ru-RU" b="0" i="0" dirty="0"/>
            <a:t> </a:t>
          </a:r>
          <a:r>
            <a:rPr lang="ru-RU" b="0" i="0" dirty="0" err="1"/>
            <a:t>претендуєте</a:t>
          </a:r>
          <a:r>
            <a:rPr lang="ru-RU" b="0" i="0" dirty="0"/>
            <a:t> на </a:t>
          </a:r>
          <a:r>
            <a:rPr lang="ru-RU" b="0" i="0" dirty="0" err="1"/>
            <a:t>неї</a:t>
          </a:r>
          <a:r>
            <a:rPr lang="ru-RU" b="0" i="0" dirty="0"/>
            <a:t> (не </a:t>
          </a:r>
          <a:r>
            <a:rPr lang="ru-RU" b="0" i="0" dirty="0" err="1"/>
            <a:t>більше</a:t>
          </a:r>
          <a:r>
            <a:rPr lang="ru-RU" b="0" i="0" dirty="0"/>
            <a:t> 6 </a:t>
          </a:r>
          <a:r>
            <a:rPr lang="ru-RU" b="0" i="0" dirty="0" err="1"/>
            <a:t>рядків</a:t>
          </a:r>
          <a:r>
            <a:rPr lang="ru-RU" b="0" i="0" dirty="0"/>
            <a:t>, а </a:t>
          </a:r>
          <a:r>
            <a:rPr lang="ru-RU" b="0" i="0" dirty="0" err="1"/>
            <a:t>краще</a:t>
          </a:r>
          <a:r>
            <a:rPr lang="ru-RU" b="0" i="0" dirty="0"/>
            <a:t> 2–3). </a:t>
          </a:r>
          <a:r>
            <a:rPr lang="ru-RU" b="0" i="0" dirty="0" err="1"/>
            <a:t>Якщо</a:t>
          </a:r>
          <a:r>
            <a:rPr lang="ru-RU" b="0" i="0" dirty="0"/>
            <a:t> резюме </a:t>
          </a:r>
          <a:r>
            <a:rPr lang="ru-RU" b="0" i="0" dirty="0" err="1"/>
            <a:t>відправляється</a:t>
          </a:r>
          <a:r>
            <a:rPr lang="ru-RU" b="0" i="0" dirty="0"/>
            <a:t> на </a:t>
          </a:r>
          <a:r>
            <a:rPr lang="ru-RU" b="0" i="0" dirty="0" err="1"/>
            <a:t>конкретну</a:t>
          </a:r>
          <a:r>
            <a:rPr lang="ru-RU" b="0" i="0" dirty="0"/>
            <a:t> </a:t>
          </a:r>
          <a:r>
            <a:rPr lang="ru-RU" b="0" i="0" dirty="0" err="1"/>
            <a:t>вакансію</a:t>
          </a:r>
          <a:r>
            <a:rPr lang="ru-RU" b="0" i="0" dirty="0"/>
            <a:t>, то </a:t>
          </a:r>
          <a:r>
            <a:rPr lang="ru-RU" b="0" i="0" dirty="0" err="1"/>
            <a:t>замість</a:t>
          </a:r>
          <a:r>
            <a:rPr lang="ru-RU" b="0" i="0" dirty="0"/>
            <a:t> мети </a:t>
          </a:r>
          <a:r>
            <a:rPr lang="ru-RU" b="0" i="0" dirty="0" err="1"/>
            <a:t>пишеться</a:t>
          </a:r>
          <a:r>
            <a:rPr lang="ru-RU" b="0" i="0" dirty="0"/>
            <a:t> </a:t>
          </a:r>
          <a:r>
            <a:rPr lang="ru-RU" b="0" i="0" dirty="0" err="1"/>
            <a:t>назва</a:t>
          </a:r>
          <a:r>
            <a:rPr lang="ru-RU" b="0" i="0" dirty="0"/>
            <a:t> </a:t>
          </a:r>
          <a:r>
            <a:rPr lang="ru-RU" b="0" i="0" dirty="0" err="1"/>
            <a:t>або</a:t>
          </a:r>
          <a:r>
            <a:rPr lang="ru-RU" b="0" i="0" dirty="0"/>
            <a:t> код </a:t>
          </a:r>
          <a:r>
            <a:rPr lang="ru-RU" b="0" i="0" dirty="0" err="1"/>
            <a:t>цієї</a:t>
          </a:r>
          <a:r>
            <a:rPr lang="ru-RU" b="0" i="0" dirty="0"/>
            <a:t> </a:t>
          </a:r>
          <a:r>
            <a:rPr lang="ru-RU" b="0" i="0" dirty="0" err="1"/>
            <a:t>вакансії</a:t>
          </a:r>
          <a:r>
            <a:rPr lang="ru-RU" b="0" i="0" dirty="0"/>
            <a:t>. </a:t>
          </a:r>
          <a:r>
            <a:rPr lang="ru-RU" b="0" i="0" dirty="0" err="1"/>
            <a:t>Якщо</a:t>
          </a:r>
          <a:r>
            <a:rPr lang="ru-RU" b="0" i="0" dirty="0"/>
            <a:t> у вас </a:t>
          </a:r>
          <a:r>
            <a:rPr lang="ru-RU" b="0" i="0" dirty="0" err="1"/>
            <a:t>кілька</a:t>
          </a:r>
          <a:r>
            <a:rPr lang="ru-RU" b="0" i="0" dirty="0"/>
            <a:t> </a:t>
          </a:r>
          <a:r>
            <a:rPr lang="ru-RU" b="0" i="0" dirty="0" err="1"/>
            <a:t>різних</a:t>
          </a:r>
          <a:r>
            <a:rPr lang="ru-RU" b="0" i="0" dirty="0"/>
            <a:t> </a:t>
          </a:r>
          <a:r>
            <a:rPr lang="ru-RU" b="0" i="0" dirty="0" err="1"/>
            <a:t>цілей</a:t>
          </a:r>
          <a:r>
            <a:rPr lang="ru-RU" b="0" i="0" dirty="0"/>
            <a:t>, </a:t>
          </a:r>
          <a:r>
            <a:rPr lang="ru-RU" b="0" i="0" dirty="0" err="1"/>
            <a:t>можна</a:t>
          </a:r>
          <a:r>
            <a:rPr lang="ru-RU" b="0" i="0" dirty="0"/>
            <a:t> </a:t>
          </a:r>
          <a:r>
            <a:rPr lang="ru-RU" b="0" i="0" dirty="0" err="1"/>
            <a:t>скласти</a:t>
          </a:r>
          <a:r>
            <a:rPr lang="ru-RU" b="0" i="0" dirty="0"/>
            <a:t> два-три </a:t>
          </a:r>
          <a:r>
            <a:rPr lang="ru-RU" b="0" i="0" dirty="0" err="1"/>
            <a:t>варіанти</a:t>
          </a:r>
          <a:r>
            <a:rPr lang="ru-RU" b="0" i="0" dirty="0"/>
            <a:t> резюме. </a:t>
          </a:r>
          <a:r>
            <a:rPr lang="ru-RU" b="0" i="0" dirty="0" err="1"/>
            <a:t>Краще</a:t>
          </a:r>
          <a:r>
            <a:rPr lang="ru-RU" b="0" i="0" dirty="0"/>
            <a:t> </a:t>
          </a:r>
          <a:r>
            <a:rPr lang="ru-RU" b="0" i="0" dirty="0" err="1"/>
            <a:t>зробити</a:t>
          </a:r>
          <a:r>
            <a:rPr lang="ru-RU" b="0" i="0" dirty="0"/>
            <a:t> </a:t>
          </a:r>
          <a:r>
            <a:rPr lang="ru-RU" b="0" i="0" dirty="0" err="1"/>
            <a:t>декілька</a:t>
          </a:r>
          <a:r>
            <a:rPr lang="ru-RU" b="0" i="0" dirty="0"/>
            <a:t> </a:t>
          </a:r>
          <a:r>
            <a:rPr lang="ru-RU" b="0" i="0" dirty="0" err="1"/>
            <a:t>сфокусованих</a:t>
          </a:r>
          <a:r>
            <a:rPr lang="ru-RU" b="0" i="0" dirty="0"/>
            <a:t> на </a:t>
          </a:r>
          <a:r>
            <a:rPr lang="ru-RU" b="0" i="0" dirty="0" err="1"/>
            <a:t>різних</a:t>
          </a:r>
          <a:r>
            <a:rPr lang="ru-RU" b="0" i="0" dirty="0"/>
            <a:t> аспектах резюме, </a:t>
          </a:r>
          <a:r>
            <a:rPr lang="ru-RU" b="0" i="0" dirty="0" err="1"/>
            <a:t>ніж</a:t>
          </a:r>
          <a:r>
            <a:rPr lang="ru-RU" b="0" i="0" dirty="0"/>
            <a:t> </a:t>
          </a:r>
          <a:r>
            <a:rPr lang="ru-RU" b="0" i="0" dirty="0" err="1"/>
            <a:t>одне</a:t>
          </a:r>
          <a:r>
            <a:rPr lang="ru-RU" b="0" i="0" dirty="0"/>
            <a:t> </a:t>
          </a:r>
          <a:r>
            <a:rPr lang="ru-RU" b="0" i="0" dirty="0" err="1"/>
            <a:t>загальне</a:t>
          </a:r>
          <a:r>
            <a:rPr lang="ru-RU" b="0" i="0" dirty="0"/>
            <a:t>.</a:t>
          </a:r>
          <a:endParaRPr lang="ru-RU" dirty="0"/>
        </a:p>
      </dgm:t>
    </dgm:pt>
    <dgm:pt modelId="{C3E25CCB-6281-42D7-BA71-03F809F775B8}" type="parTrans" cxnId="{B4A595C6-ACC0-4585-AD42-4C9A6F44348F}">
      <dgm:prSet/>
      <dgm:spPr/>
      <dgm:t>
        <a:bodyPr/>
        <a:lstStyle/>
        <a:p>
          <a:endParaRPr lang="ru-RU"/>
        </a:p>
      </dgm:t>
    </dgm:pt>
    <dgm:pt modelId="{15C03C19-23C2-4317-BE5E-312D40102135}" type="sibTrans" cxnId="{B4A595C6-ACC0-4585-AD42-4C9A6F44348F}">
      <dgm:prSet/>
      <dgm:spPr/>
      <dgm:t>
        <a:bodyPr/>
        <a:lstStyle/>
        <a:p>
          <a:endParaRPr lang="ru-RU"/>
        </a:p>
      </dgm:t>
    </dgm:pt>
    <dgm:pt modelId="{372AA4AF-4E8B-4C4F-983F-47527595C108}">
      <dgm:prSet phldrT="[Текст]"/>
      <dgm:spPr/>
      <dgm:t>
        <a:bodyPr/>
        <a:lstStyle/>
        <a:p>
          <a:r>
            <a:rPr lang="ru-RU" b="1" i="0" dirty="0" err="1"/>
            <a:t>Кваліфікація</a:t>
          </a:r>
          <a:r>
            <a:rPr lang="ru-RU" b="1" i="0" dirty="0"/>
            <a:t>.</a:t>
          </a:r>
          <a:endParaRPr lang="ru-RU" dirty="0"/>
        </a:p>
      </dgm:t>
    </dgm:pt>
    <dgm:pt modelId="{B9C7D06D-A565-456E-A66B-A512729F6058}" type="parTrans" cxnId="{515B5DA6-297F-45DB-8B40-F630BB6BDA9F}">
      <dgm:prSet/>
      <dgm:spPr/>
      <dgm:t>
        <a:bodyPr/>
        <a:lstStyle/>
        <a:p>
          <a:endParaRPr lang="ru-RU"/>
        </a:p>
      </dgm:t>
    </dgm:pt>
    <dgm:pt modelId="{8199A360-0E58-48C4-B151-EF9F049626CF}" type="sibTrans" cxnId="{515B5DA6-297F-45DB-8B40-F630BB6BDA9F}">
      <dgm:prSet/>
      <dgm:spPr/>
      <dgm:t>
        <a:bodyPr/>
        <a:lstStyle/>
        <a:p>
          <a:endParaRPr lang="ru-RU"/>
        </a:p>
      </dgm:t>
    </dgm:pt>
    <dgm:pt modelId="{892165B3-2A14-4193-A71E-80BF4E3850F0}">
      <dgm:prSet phldrT="[Текст]"/>
      <dgm:spPr/>
      <dgm:t>
        <a:bodyPr/>
        <a:lstStyle/>
        <a:p>
          <a:r>
            <a:rPr lang="ru-RU" b="0" i="0" dirty="0"/>
            <a:t>Коротко </a:t>
          </a:r>
          <a:r>
            <a:rPr lang="ru-RU" b="0" i="0" dirty="0" err="1"/>
            <a:t>вказується</a:t>
          </a:r>
          <a:r>
            <a:rPr lang="ru-RU" b="0" i="0" dirty="0"/>
            <a:t> </a:t>
          </a:r>
          <a:r>
            <a:rPr lang="ru-RU" b="0" i="0" dirty="0" err="1"/>
            <a:t>найбільш</a:t>
          </a:r>
          <a:r>
            <a:rPr lang="ru-RU" b="0" i="0" dirty="0"/>
            <a:t> </a:t>
          </a:r>
          <a:r>
            <a:rPr lang="ru-RU" b="0" i="0" dirty="0" err="1"/>
            <a:t>важлива</a:t>
          </a:r>
          <a:r>
            <a:rPr lang="ru-RU" b="0" i="0" dirty="0"/>
            <a:t> для </a:t>
          </a:r>
          <a:r>
            <a:rPr lang="ru-RU" b="0" i="0" dirty="0" err="1"/>
            <a:t>потенційного</a:t>
          </a:r>
          <a:r>
            <a:rPr lang="ru-RU" b="0" i="0" dirty="0"/>
            <a:t> </a:t>
          </a:r>
          <a:r>
            <a:rPr lang="ru-RU" b="0" i="0" dirty="0" err="1"/>
            <a:t>роботодавця</a:t>
          </a:r>
          <a:r>
            <a:rPr lang="ru-RU" b="0" i="0" dirty="0"/>
            <a:t> </a:t>
          </a:r>
          <a:r>
            <a:rPr lang="ru-RU" b="0" i="0" dirty="0" err="1"/>
            <a:t>інформація</a:t>
          </a:r>
          <a:r>
            <a:rPr lang="ru-RU" b="0" i="0" dirty="0"/>
            <a:t> про </a:t>
          </a:r>
          <a:r>
            <a:rPr lang="ru-RU" b="0" i="0" dirty="0" err="1"/>
            <a:t>ваші</a:t>
          </a:r>
          <a:r>
            <a:rPr lang="ru-RU" b="0" i="0" dirty="0"/>
            <a:t> </a:t>
          </a:r>
          <a:r>
            <a:rPr lang="ru-RU" b="0" i="0" dirty="0" err="1"/>
            <a:t>професійні</a:t>
          </a:r>
          <a:r>
            <a:rPr lang="ru-RU" b="0" i="0" dirty="0"/>
            <a:t> </a:t>
          </a:r>
          <a:r>
            <a:rPr lang="ru-RU" b="0" i="0" dirty="0" err="1"/>
            <a:t>навички</a:t>
          </a:r>
          <a:r>
            <a:rPr lang="ru-RU" b="0" i="0" dirty="0"/>
            <a:t>, </a:t>
          </a:r>
          <a:r>
            <a:rPr lang="ru-RU" b="0" i="0" dirty="0" err="1"/>
            <a:t>сильні</a:t>
          </a:r>
          <a:r>
            <a:rPr lang="ru-RU" b="0" i="0" dirty="0"/>
            <a:t> </a:t>
          </a:r>
          <a:r>
            <a:rPr lang="ru-RU" b="0" i="0" dirty="0" err="1"/>
            <a:t>сторони</a:t>
          </a:r>
          <a:r>
            <a:rPr lang="ru-RU" b="0" i="0" dirty="0"/>
            <a:t> й </a:t>
          </a:r>
          <a:r>
            <a:rPr lang="ru-RU" b="0" i="0" dirty="0" err="1"/>
            <a:t>досягнення</a:t>
          </a:r>
          <a:r>
            <a:rPr lang="ru-RU" b="0" i="0" dirty="0"/>
            <a:t>.</a:t>
          </a:r>
          <a:endParaRPr lang="ru-RU" dirty="0"/>
        </a:p>
      </dgm:t>
    </dgm:pt>
    <dgm:pt modelId="{FD1D408D-AC5A-4003-AF41-196D10DC2BEB}" type="parTrans" cxnId="{127C1D1E-113C-48D8-AAC8-45BCC14C9D63}">
      <dgm:prSet/>
      <dgm:spPr/>
      <dgm:t>
        <a:bodyPr/>
        <a:lstStyle/>
        <a:p>
          <a:endParaRPr lang="ru-RU"/>
        </a:p>
      </dgm:t>
    </dgm:pt>
    <dgm:pt modelId="{57605D22-F636-4304-AF2A-DB51647327AB}" type="sibTrans" cxnId="{127C1D1E-113C-48D8-AAC8-45BCC14C9D63}">
      <dgm:prSet/>
      <dgm:spPr/>
      <dgm:t>
        <a:bodyPr/>
        <a:lstStyle/>
        <a:p>
          <a:endParaRPr lang="ru-RU"/>
        </a:p>
      </dgm:t>
    </dgm:pt>
    <dgm:pt modelId="{A264027E-9DE5-4E71-AE6C-787B71631849}">
      <dgm:prSet custT="1"/>
      <dgm:spPr/>
      <dgm:t>
        <a:bodyPr/>
        <a:lstStyle/>
        <a:p>
          <a:r>
            <a:rPr lang="ru-RU" sz="1400" b="0" i="0" dirty="0"/>
            <a:t>Адреса.</a:t>
          </a:r>
        </a:p>
      </dgm:t>
    </dgm:pt>
    <dgm:pt modelId="{FB130472-3F93-4654-92DB-6F9FE588F182}" type="parTrans" cxnId="{20171CBD-4CFB-4D38-AFB8-6FD3552069BF}">
      <dgm:prSet/>
      <dgm:spPr/>
      <dgm:t>
        <a:bodyPr/>
        <a:lstStyle/>
        <a:p>
          <a:endParaRPr lang="ru-RU"/>
        </a:p>
      </dgm:t>
    </dgm:pt>
    <dgm:pt modelId="{754F8097-FF32-4990-8BBD-14B7B3513702}" type="sibTrans" cxnId="{20171CBD-4CFB-4D38-AFB8-6FD3552069BF}">
      <dgm:prSet/>
      <dgm:spPr/>
      <dgm:t>
        <a:bodyPr/>
        <a:lstStyle/>
        <a:p>
          <a:endParaRPr lang="ru-RU"/>
        </a:p>
      </dgm:t>
    </dgm:pt>
    <dgm:pt modelId="{DD427A64-3E89-423E-BE9E-E927019630A3}">
      <dgm:prSet custT="1"/>
      <dgm:spPr/>
      <dgm:t>
        <a:bodyPr/>
        <a:lstStyle/>
        <a:p>
          <a:r>
            <a:rPr lang="ru-RU" sz="1400" b="0" i="0" dirty="0"/>
            <a:t>Адреса </a:t>
          </a:r>
          <a:r>
            <a:rPr lang="ru-RU" sz="1400" b="0" i="0" dirty="0" err="1"/>
            <a:t>електронної</a:t>
          </a:r>
          <a:r>
            <a:rPr lang="ru-RU" sz="1400" b="0" i="0" dirty="0"/>
            <a:t> </a:t>
          </a:r>
          <a:r>
            <a:rPr lang="ru-RU" sz="1400" b="0" i="0" dirty="0" err="1"/>
            <a:t>пошти</a:t>
          </a:r>
          <a:r>
            <a:rPr lang="ru-RU" sz="1400" b="0" i="0" dirty="0"/>
            <a:t> (</a:t>
          </a:r>
          <a:r>
            <a:rPr lang="ru-RU" sz="1400" b="0" i="0" dirty="0" err="1"/>
            <a:t>якщо</a:t>
          </a:r>
          <a:r>
            <a:rPr lang="ru-RU" sz="1400" b="0" i="0" dirty="0"/>
            <a:t> у вас </a:t>
          </a:r>
          <a:r>
            <a:rPr lang="ru-RU" sz="1400" b="0" i="0" dirty="0" err="1"/>
            <a:t>ще</a:t>
          </a:r>
          <a:r>
            <a:rPr lang="ru-RU" sz="1400" b="0" i="0" dirty="0"/>
            <a:t> </a:t>
          </a:r>
          <a:r>
            <a:rPr lang="ru-RU" sz="1400" b="0" i="0" dirty="0" err="1"/>
            <a:t>немає</a:t>
          </a:r>
          <a:r>
            <a:rPr lang="ru-RU" sz="1400" b="0" i="0" dirty="0"/>
            <a:t> </a:t>
          </a:r>
          <a:r>
            <a:rPr lang="ru-RU" sz="1400" b="0" i="0" dirty="0" err="1"/>
            <a:t>особистої</a:t>
          </a:r>
          <a:r>
            <a:rPr lang="ru-RU" sz="1400" b="0" i="0" dirty="0"/>
            <a:t> </a:t>
          </a:r>
          <a:r>
            <a:rPr lang="ru-RU" sz="1400" b="0" i="0" dirty="0" err="1"/>
            <a:t>поштової</a:t>
          </a:r>
          <a:r>
            <a:rPr lang="ru-RU" sz="1400" b="0" i="0" dirty="0"/>
            <a:t> </a:t>
          </a:r>
          <a:r>
            <a:rPr lang="ru-RU" sz="1400" b="0" i="0" dirty="0" err="1"/>
            <a:t>скриньки</a:t>
          </a:r>
          <a:r>
            <a:rPr lang="ru-RU" sz="1400" b="0" i="0" dirty="0"/>
            <a:t>, перед </a:t>
          </a:r>
          <a:r>
            <a:rPr lang="ru-RU" sz="1400" b="0" i="0" dirty="0" err="1"/>
            <a:t>розсиланням</a:t>
          </a:r>
          <a:r>
            <a:rPr lang="ru-RU" sz="1400" b="0" i="0" dirty="0"/>
            <a:t> резюме </a:t>
          </a:r>
          <a:r>
            <a:rPr lang="ru-RU" sz="1400" b="0" i="0" dirty="0" err="1"/>
            <a:t>обов'язково</a:t>
          </a:r>
          <a:r>
            <a:rPr lang="ru-RU" sz="1400" b="0" i="0" dirty="0"/>
            <a:t> </a:t>
          </a:r>
          <a:r>
            <a:rPr lang="ru-RU" sz="1400" b="0" i="0" dirty="0" err="1"/>
            <a:t>створіть</a:t>
          </a:r>
          <a:r>
            <a:rPr lang="ru-RU" sz="1400" b="0" i="0" dirty="0"/>
            <a:t> </a:t>
          </a:r>
          <a:r>
            <a:rPr lang="ru-RU" sz="1400" b="0" i="0" dirty="0" err="1"/>
            <a:t>її</a:t>
          </a:r>
          <a:r>
            <a:rPr lang="ru-RU" sz="1400" b="0" i="0" dirty="0"/>
            <a:t>).</a:t>
          </a:r>
        </a:p>
      </dgm:t>
    </dgm:pt>
    <dgm:pt modelId="{09F67C25-5939-46FD-8541-B0D866009A74}" type="parTrans" cxnId="{6846E204-D162-4F19-80A9-5741F6641508}">
      <dgm:prSet/>
      <dgm:spPr/>
      <dgm:t>
        <a:bodyPr/>
        <a:lstStyle/>
        <a:p>
          <a:endParaRPr lang="ru-RU"/>
        </a:p>
      </dgm:t>
    </dgm:pt>
    <dgm:pt modelId="{35DDCBC3-607F-44C3-8A26-94CF81F7CAF2}" type="sibTrans" cxnId="{6846E204-D162-4F19-80A9-5741F6641508}">
      <dgm:prSet/>
      <dgm:spPr/>
      <dgm:t>
        <a:bodyPr/>
        <a:lstStyle/>
        <a:p>
          <a:endParaRPr lang="ru-RU"/>
        </a:p>
      </dgm:t>
    </dgm:pt>
    <dgm:pt modelId="{B6570E32-4CBF-4508-BE14-582B429AEFCA}" type="pres">
      <dgm:prSet presAssocID="{6A4A2302-AD20-45A9-B448-A7D1DAEF6F7C}" presName="linearFlow" presStyleCnt="0">
        <dgm:presLayoutVars>
          <dgm:dir/>
          <dgm:animLvl val="lvl"/>
          <dgm:resizeHandles val="exact"/>
        </dgm:presLayoutVars>
      </dgm:prSet>
      <dgm:spPr/>
    </dgm:pt>
    <dgm:pt modelId="{F88F160A-4A59-40A7-97AE-0BF5374950EE}" type="pres">
      <dgm:prSet presAssocID="{3B58BD35-524D-45FC-BB90-D5554C8E5CE1}" presName="composite" presStyleCnt="0"/>
      <dgm:spPr/>
    </dgm:pt>
    <dgm:pt modelId="{0EA915AD-EBE2-4A97-8E27-8C47B637B62E}" type="pres">
      <dgm:prSet presAssocID="{3B58BD35-524D-45FC-BB90-D5554C8E5CE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55B7365-253E-44AE-825D-D2C13F733F57}" type="pres">
      <dgm:prSet presAssocID="{3B58BD35-524D-45FC-BB90-D5554C8E5CE1}" presName="descendantText" presStyleLbl="alignAcc1" presStyleIdx="0" presStyleCnt="3" custScaleY="154043" custLinFactNeighborX="340" custLinFactNeighborY="7965">
        <dgm:presLayoutVars>
          <dgm:bulletEnabled val="1"/>
        </dgm:presLayoutVars>
      </dgm:prSet>
      <dgm:spPr/>
    </dgm:pt>
    <dgm:pt modelId="{5F3FFCCF-0A80-4B80-BBAC-36A0D99C75BF}" type="pres">
      <dgm:prSet presAssocID="{AD7BA917-7696-4F8B-B1D8-998500FFCD62}" presName="sp" presStyleCnt="0"/>
      <dgm:spPr/>
    </dgm:pt>
    <dgm:pt modelId="{42A8F780-F59B-4667-B350-2A26B97F090C}" type="pres">
      <dgm:prSet presAssocID="{B076C6AC-CD0D-40F5-89A7-0EEF3EC522C3}" presName="composite" presStyleCnt="0"/>
      <dgm:spPr/>
    </dgm:pt>
    <dgm:pt modelId="{4F9BE724-31FB-4651-9A90-D080DEEA605E}" type="pres">
      <dgm:prSet presAssocID="{B076C6AC-CD0D-40F5-89A7-0EEF3EC522C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AAF28B4-F88D-4982-99B8-6DDBB3C99101}" type="pres">
      <dgm:prSet presAssocID="{B076C6AC-CD0D-40F5-89A7-0EEF3EC522C3}" presName="descendantText" presStyleLbl="alignAcc1" presStyleIdx="1" presStyleCnt="3" custScaleY="154614" custLinFactNeighborX="340" custLinFactNeighborY="12544">
        <dgm:presLayoutVars>
          <dgm:bulletEnabled val="1"/>
        </dgm:presLayoutVars>
      </dgm:prSet>
      <dgm:spPr/>
    </dgm:pt>
    <dgm:pt modelId="{ED0D9A86-4EED-4513-91D8-20607FF65C7B}" type="pres">
      <dgm:prSet presAssocID="{2581D091-D79B-4859-8728-B61E78C8ADB1}" presName="sp" presStyleCnt="0"/>
      <dgm:spPr/>
    </dgm:pt>
    <dgm:pt modelId="{EBBAAF7E-1F76-41DB-B9B2-87931B1EC6EB}" type="pres">
      <dgm:prSet presAssocID="{372AA4AF-4E8B-4C4F-983F-47527595C108}" presName="composite" presStyleCnt="0"/>
      <dgm:spPr/>
    </dgm:pt>
    <dgm:pt modelId="{EBAC26F2-07D7-487C-BC42-77A37492C501}" type="pres">
      <dgm:prSet presAssocID="{372AA4AF-4E8B-4C4F-983F-47527595C10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7CD3FC4-5DD4-4239-B9E9-D6F07DEDAC90}" type="pres">
      <dgm:prSet presAssocID="{372AA4AF-4E8B-4C4F-983F-47527595C108}" presName="descendantText" presStyleLbl="alignAcc1" presStyleIdx="2" presStyleCnt="3" custScaleY="50369">
        <dgm:presLayoutVars>
          <dgm:bulletEnabled val="1"/>
        </dgm:presLayoutVars>
      </dgm:prSet>
      <dgm:spPr/>
    </dgm:pt>
  </dgm:ptLst>
  <dgm:cxnLst>
    <dgm:cxn modelId="{6846E204-D162-4F19-80A9-5741F6641508}" srcId="{3B58BD35-524D-45FC-BB90-D5554C8E5CE1}" destId="{DD427A64-3E89-423E-BE9E-E927019630A3}" srcOrd="3" destOrd="0" parTransId="{09F67C25-5939-46FD-8541-B0D866009A74}" sibTransId="{35DDCBC3-607F-44C3-8A26-94CF81F7CAF2}"/>
    <dgm:cxn modelId="{6BD53C07-6091-4DA4-952D-DDE1120D6CA5}" type="presOf" srcId="{DD427A64-3E89-423E-BE9E-E927019630A3}" destId="{A55B7365-253E-44AE-825D-D2C13F733F57}" srcOrd="0" destOrd="3" presId="urn:microsoft.com/office/officeart/2005/8/layout/chevron2"/>
    <dgm:cxn modelId="{2E3D0816-FA2D-49BE-BE93-D4E6F993F924}" srcId="{3B58BD35-524D-45FC-BB90-D5554C8E5CE1}" destId="{23D8578F-29C3-490B-82A1-0E0DD97BBCFC}" srcOrd="2" destOrd="0" parTransId="{01AB3B01-5BCA-48EC-8B40-618B23F02713}" sibTransId="{8B0727D4-B86D-4631-95F5-E633A9F01DA9}"/>
    <dgm:cxn modelId="{127C1D1E-113C-48D8-AAC8-45BCC14C9D63}" srcId="{372AA4AF-4E8B-4C4F-983F-47527595C108}" destId="{892165B3-2A14-4193-A71E-80BF4E3850F0}" srcOrd="0" destOrd="0" parTransId="{FD1D408D-AC5A-4003-AF41-196D10DC2BEB}" sibTransId="{57605D22-F636-4304-AF2A-DB51647327AB}"/>
    <dgm:cxn modelId="{E50E532D-76EF-483B-A9E4-4C664C9CF1FF}" type="presOf" srcId="{372AA4AF-4E8B-4C4F-983F-47527595C108}" destId="{EBAC26F2-07D7-487C-BC42-77A37492C501}" srcOrd="0" destOrd="0" presId="urn:microsoft.com/office/officeart/2005/8/layout/chevron2"/>
    <dgm:cxn modelId="{AE5B995B-ED39-4EAA-A4B5-74F69C286B41}" srcId="{6A4A2302-AD20-45A9-B448-A7D1DAEF6F7C}" destId="{B076C6AC-CD0D-40F5-89A7-0EEF3EC522C3}" srcOrd="1" destOrd="0" parTransId="{60CE7337-29BF-439F-9FCC-A2EF940E2171}" sibTransId="{2581D091-D79B-4859-8728-B61E78C8ADB1}"/>
    <dgm:cxn modelId="{0F20626C-97D9-40C4-8F08-AEC7846D0E54}" type="presOf" srcId="{3B58BD35-524D-45FC-BB90-D5554C8E5CE1}" destId="{0EA915AD-EBE2-4A97-8E27-8C47B637B62E}" srcOrd="0" destOrd="0" presId="urn:microsoft.com/office/officeart/2005/8/layout/chevron2"/>
    <dgm:cxn modelId="{10641A75-E7A3-467D-8E4A-EB21151850BA}" type="presOf" srcId="{892165B3-2A14-4193-A71E-80BF4E3850F0}" destId="{67CD3FC4-5DD4-4239-B9E9-D6F07DEDAC90}" srcOrd="0" destOrd="0" presId="urn:microsoft.com/office/officeart/2005/8/layout/chevron2"/>
    <dgm:cxn modelId="{8FA33A59-4523-4E7A-8CA4-12E92BA6032C}" type="presOf" srcId="{A264027E-9DE5-4E71-AE6C-787B71631849}" destId="{A55B7365-253E-44AE-825D-D2C13F733F57}" srcOrd="0" destOrd="1" presId="urn:microsoft.com/office/officeart/2005/8/layout/chevron2"/>
    <dgm:cxn modelId="{ADC17C7D-211C-4B73-905C-771A84B56C40}" srcId="{6A4A2302-AD20-45A9-B448-A7D1DAEF6F7C}" destId="{3B58BD35-524D-45FC-BB90-D5554C8E5CE1}" srcOrd="0" destOrd="0" parTransId="{8EE4A66F-3989-4008-B01B-AC903C72270E}" sibTransId="{AD7BA917-7696-4F8B-B1D8-998500FFCD62}"/>
    <dgm:cxn modelId="{3A114596-F033-4A82-A4D5-A02C65D9D263}" type="presOf" srcId="{07B97842-120E-4795-BCFA-D84CB45F6F45}" destId="{EAAF28B4-F88D-4982-99B8-6DDBB3C99101}" srcOrd="0" destOrd="0" presId="urn:microsoft.com/office/officeart/2005/8/layout/chevron2"/>
    <dgm:cxn modelId="{DDDADC97-A392-4AED-9CD0-39D873633586}" type="presOf" srcId="{6B7FC6BA-790F-44C0-92B5-70AD6F7FF78C}" destId="{A55B7365-253E-44AE-825D-D2C13F733F57}" srcOrd="0" destOrd="0" presId="urn:microsoft.com/office/officeart/2005/8/layout/chevron2"/>
    <dgm:cxn modelId="{D9B6F4A4-B9C8-44F5-A185-0F005518A335}" type="presOf" srcId="{23D8578F-29C3-490B-82A1-0E0DD97BBCFC}" destId="{A55B7365-253E-44AE-825D-D2C13F733F57}" srcOrd="0" destOrd="2" presId="urn:microsoft.com/office/officeart/2005/8/layout/chevron2"/>
    <dgm:cxn modelId="{515B5DA6-297F-45DB-8B40-F630BB6BDA9F}" srcId="{6A4A2302-AD20-45A9-B448-A7D1DAEF6F7C}" destId="{372AA4AF-4E8B-4C4F-983F-47527595C108}" srcOrd="2" destOrd="0" parTransId="{B9C7D06D-A565-456E-A66B-A512729F6058}" sibTransId="{8199A360-0E58-48C4-B151-EF9F049626CF}"/>
    <dgm:cxn modelId="{6A797CA6-DB4E-4A89-AF41-CD412CF90122}" type="presOf" srcId="{B076C6AC-CD0D-40F5-89A7-0EEF3EC522C3}" destId="{4F9BE724-31FB-4651-9A90-D080DEEA605E}" srcOrd="0" destOrd="0" presId="urn:microsoft.com/office/officeart/2005/8/layout/chevron2"/>
    <dgm:cxn modelId="{F7A9BFAB-4409-4A60-BEEB-B5C0F2B9068C}" type="presOf" srcId="{6A4A2302-AD20-45A9-B448-A7D1DAEF6F7C}" destId="{B6570E32-4CBF-4508-BE14-582B429AEFCA}" srcOrd="0" destOrd="0" presId="urn:microsoft.com/office/officeart/2005/8/layout/chevron2"/>
    <dgm:cxn modelId="{20171CBD-4CFB-4D38-AFB8-6FD3552069BF}" srcId="{3B58BD35-524D-45FC-BB90-D5554C8E5CE1}" destId="{A264027E-9DE5-4E71-AE6C-787B71631849}" srcOrd="1" destOrd="0" parTransId="{FB130472-3F93-4654-92DB-6F9FE588F182}" sibTransId="{754F8097-FF32-4990-8BBD-14B7B3513702}"/>
    <dgm:cxn modelId="{B4A595C6-ACC0-4585-AD42-4C9A6F44348F}" srcId="{B076C6AC-CD0D-40F5-89A7-0EEF3EC522C3}" destId="{07B97842-120E-4795-BCFA-D84CB45F6F45}" srcOrd="0" destOrd="0" parTransId="{C3E25CCB-6281-42D7-BA71-03F809F775B8}" sibTransId="{15C03C19-23C2-4317-BE5E-312D40102135}"/>
    <dgm:cxn modelId="{64A99CE6-5F82-4AEC-AFE5-EFA7DE253234}" srcId="{3B58BD35-524D-45FC-BB90-D5554C8E5CE1}" destId="{6B7FC6BA-790F-44C0-92B5-70AD6F7FF78C}" srcOrd="0" destOrd="0" parTransId="{29D9585F-3F11-4F34-A5E6-C126CA0079C6}" sibTransId="{7FD8DDE5-7C49-46A3-B814-ADBF2819B3E4}"/>
    <dgm:cxn modelId="{179F4E60-F7D9-44CB-898D-D860409D07FE}" type="presParOf" srcId="{B6570E32-4CBF-4508-BE14-582B429AEFCA}" destId="{F88F160A-4A59-40A7-97AE-0BF5374950EE}" srcOrd="0" destOrd="0" presId="urn:microsoft.com/office/officeart/2005/8/layout/chevron2"/>
    <dgm:cxn modelId="{2E511E78-1035-4482-B890-3FCC8D2C923D}" type="presParOf" srcId="{F88F160A-4A59-40A7-97AE-0BF5374950EE}" destId="{0EA915AD-EBE2-4A97-8E27-8C47B637B62E}" srcOrd="0" destOrd="0" presId="urn:microsoft.com/office/officeart/2005/8/layout/chevron2"/>
    <dgm:cxn modelId="{D15E73C3-AD81-472E-BD04-84A8231CA908}" type="presParOf" srcId="{F88F160A-4A59-40A7-97AE-0BF5374950EE}" destId="{A55B7365-253E-44AE-825D-D2C13F733F57}" srcOrd="1" destOrd="0" presId="urn:microsoft.com/office/officeart/2005/8/layout/chevron2"/>
    <dgm:cxn modelId="{87B2B5C7-ECE6-4FEF-815F-14EF2173FB5F}" type="presParOf" srcId="{B6570E32-4CBF-4508-BE14-582B429AEFCA}" destId="{5F3FFCCF-0A80-4B80-BBAC-36A0D99C75BF}" srcOrd="1" destOrd="0" presId="urn:microsoft.com/office/officeart/2005/8/layout/chevron2"/>
    <dgm:cxn modelId="{D7FFEC52-C953-446A-B0D5-1FFD97528FBD}" type="presParOf" srcId="{B6570E32-4CBF-4508-BE14-582B429AEFCA}" destId="{42A8F780-F59B-4667-B350-2A26B97F090C}" srcOrd="2" destOrd="0" presId="urn:microsoft.com/office/officeart/2005/8/layout/chevron2"/>
    <dgm:cxn modelId="{26EAF0B6-9E8C-47B3-8202-FCA8E5E5BD35}" type="presParOf" srcId="{42A8F780-F59B-4667-B350-2A26B97F090C}" destId="{4F9BE724-31FB-4651-9A90-D080DEEA605E}" srcOrd="0" destOrd="0" presId="urn:microsoft.com/office/officeart/2005/8/layout/chevron2"/>
    <dgm:cxn modelId="{C7B3918F-35B9-4112-BEDD-10D64376A2C7}" type="presParOf" srcId="{42A8F780-F59B-4667-B350-2A26B97F090C}" destId="{EAAF28B4-F88D-4982-99B8-6DDBB3C99101}" srcOrd="1" destOrd="0" presId="urn:microsoft.com/office/officeart/2005/8/layout/chevron2"/>
    <dgm:cxn modelId="{08CA05E5-AE2F-493E-BDBA-89E73ED5934E}" type="presParOf" srcId="{B6570E32-4CBF-4508-BE14-582B429AEFCA}" destId="{ED0D9A86-4EED-4513-91D8-20607FF65C7B}" srcOrd="3" destOrd="0" presId="urn:microsoft.com/office/officeart/2005/8/layout/chevron2"/>
    <dgm:cxn modelId="{74A0FFE8-6DF0-4AE1-885D-B9316388D829}" type="presParOf" srcId="{B6570E32-4CBF-4508-BE14-582B429AEFCA}" destId="{EBBAAF7E-1F76-41DB-B9B2-87931B1EC6EB}" srcOrd="4" destOrd="0" presId="urn:microsoft.com/office/officeart/2005/8/layout/chevron2"/>
    <dgm:cxn modelId="{3027A1F7-DD20-4164-A4FF-59D151954C7F}" type="presParOf" srcId="{EBBAAF7E-1F76-41DB-B9B2-87931B1EC6EB}" destId="{EBAC26F2-07D7-487C-BC42-77A37492C501}" srcOrd="0" destOrd="0" presId="urn:microsoft.com/office/officeart/2005/8/layout/chevron2"/>
    <dgm:cxn modelId="{E5AF908F-BF39-4475-9F22-FC34E73F5019}" type="presParOf" srcId="{EBBAAF7E-1F76-41DB-B9B2-87931B1EC6EB}" destId="{67CD3FC4-5DD4-4239-B9E9-D6F07DEDAC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4A2302-AD20-45A9-B448-A7D1DAEF6F7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58BD35-524D-45FC-BB90-D5554C8E5CE1}">
      <dgm:prSet phldrT="[Текст]"/>
      <dgm:spPr/>
      <dgm:t>
        <a:bodyPr/>
        <a:lstStyle/>
        <a:p>
          <a:r>
            <a:rPr lang="ru-RU" b="1" i="0" dirty="0" err="1"/>
            <a:t>Досвід</a:t>
          </a:r>
          <a:r>
            <a:rPr lang="ru-RU" b="1" i="0" dirty="0"/>
            <a:t> </a:t>
          </a:r>
          <a:r>
            <a:rPr lang="ru-RU" b="1" i="0" dirty="0" err="1"/>
            <a:t>роботи</a:t>
          </a:r>
          <a:endParaRPr lang="ru-RU" dirty="0"/>
        </a:p>
      </dgm:t>
    </dgm:pt>
    <dgm:pt modelId="{8EE4A66F-3989-4008-B01B-AC903C72270E}" type="parTrans" cxnId="{ADC17C7D-211C-4B73-905C-771A84B56C40}">
      <dgm:prSet/>
      <dgm:spPr/>
      <dgm:t>
        <a:bodyPr/>
        <a:lstStyle/>
        <a:p>
          <a:endParaRPr lang="ru-RU"/>
        </a:p>
      </dgm:t>
    </dgm:pt>
    <dgm:pt modelId="{AD7BA917-7696-4F8B-B1D8-998500FFCD62}" type="sibTrans" cxnId="{ADC17C7D-211C-4B73-905C-771A84B56C40}">
      <dgm:prSet/>
      <dgm:spPr/>
      <dgm:t>
        <a:bodyPr/>
        <a:lstStyle/>
        <a:p>
          <a:endParaRPr lang="ru-RU"/>
        </a:p>
      </dgm:t>
    </dgm:pt>
    <dgm:pt modelId="{6B7FC6BA-790F-44C0-92B5-70AD6F7FF78C}">
      <dgm:prSet phldrT="[Текст]" custT="1"/>
      <dgm:spPr/>
      <dgm:t>
        <a:bodyPr/>
        <a:lstStyle/>
        <a:p>
          <a:r>
            <a:rPr lang="ru-RU" sz="1400" b="0" i="0" dirty="0" err="1"/>
            <a:t>вказується</a:t>
          </a:r>
          <a:r>
            <a:rPr lang="ru-RU" sz="1400" b="0" i="0" dirty="0"/>
            <a:t> у </a:t>
          </a:r>
          <a:r>
            <a:rPr lang="ru-RU" sz="1400" b="0" i="0" dirty="0" err="1"/>
            <a:t>зворотному</a:t>
          </a:r>
          <a:r>
            <a:rPr lang="ru-RU" sz="1400" b="0" i="0" dirty="0"/>
            <a:t> </a:t>
          </a:r>
          <a:r>
            <a:rPr lang="ru-RU" sz="1400" b="0" i="0" dirty="0" err="1"/>
            <a:t>хронологічному</a:t>
          </a:r>
          <a:r>
            <a:rPr lang="ru-RU" sz="1400" b="0" i="0" dirty="0"/>
            <a:t> порядку (</a:t>
          </a:r>
          <a:r>
            <a:rPr lang="ru-RU" sz="1400" b="0" i="0" dirty="0" err="1"/>
            <a:t>спочатку</a:t>
          </a:r>
          <a:r>
            <a:rPr lang="ru-RU" sz="1400" b="0" i="0" dirty="0"/>
            <a:t> </a:t>
          </a:r>
          <a:r>
            <a:rPr lang="ru-RU" sz="1400" b="0" i="0" dirty="0" err="1"/>
            <a:t>зазначається</a:t>
          </a:r>
          <a:r>
            <a:rPr lang="ru-RU" sz="1400" b="0" i="0" dirty="0"/>
            <a:t> </a:t>
          </a:r>
          <a:r>
            <a:rPr lang="ru-RU" sz="1400" b="0" i="0" dirty="0" err="1"/>
            <a:t>останнє</a:t>
          </a:r>
          <a:r>
            <a:rPr lang="ru-RU" sz="1400" b="0" i="0" dirty="0"/>
            <a:t> </a:t>
          </a:r>
          <a:r>
            <a:rPr lang="ru-RU" sz="1400" b="0" i="0" dirty="0" err="1"/>
            <a:t>місце</a:t>
          </a:r>
          <a:r>
            <a:rPr lang="ru-RU" sz="1400" b="0" i="0" dirty="0"/>
            <a:t> </a:t>
          </a:r>
          <a:r>
            <a:rPr lang="ru-RU" sz="1400" b="0" i="0" dirty="0" err="1"/>
            <a:t>роботи</a:t>
          </a:r>
          <a:r>
            <a:rPr lang="ru-RU" sz="1400" b="0" i="0" dirty="0"/>
            <a:t>). </a:t>
          </a:r>
          <a:r>
            <a:rPr lang="ru-RU" sz="1400" b="0" i="0" dirty="0" err="1"/>
            <a:t>Це</a:t>
          </a:r>
          <a:r>
            <a:rPr lang="ru-RU" sz="1400" b="0" i="0" dirty="0"/>
            <a:t> </a:t>
          </a:r>
          <a:r>
            <a:rPr lang="ru-RU" sz="1400" b="0" i="0" dirty="0" err="1"/>
            <a:t>найважливіший</a:t>
          </a:r>
          <a:r>
            <a:rPr lang="ru-RU" sz="1400" b="0" i="0" dirty="0"/>
            <a:t> блок резюме, у </a:t>
          </a:r>
          <a:r>
            <a:rPr lang="ru-RU" sz="1400" b="0" i="0" dirty="0" err="1"/>
            <a:t>якому</a:t>
          </a:r>
          <a:r>
            <a:rPr lang="ru-RU" sz="1400" b="0" i="0" dirty="0"/>
            <a:t> </a:t>
          </a:r>
          <a:r>
            <a:rPr lang="ru-RU" sz="1400" b="0" i="0" dirty="0" err="1"/>
            <a:t>описується</a:t>
          </a:r>
          <a:r>
            <a:rPr lang="ru-RU" sz="1400" b="0" i="0" dirty="0"/>
            <a:t> </a:t>
          </a:r>
          <a:r>
            <a:rPr lang="ru-RU" sz="1400" b="0" i="0" dirty="0" err="1"/>
            <a:t>професійний</a:t>
          </a:r>
          <a:r>
            <a:rPr lang="ru-RU" sz="1400" b="0" i="0" dirty="0"/>
            <a:t> </a:t>
          </a:r>
          <a:r>
            <a:rPr lang="ru-RU" sz="1400" b="0" i="0" dirty="0" err="1"/>
            <a:t>досвід</a:t>
          </a:r>
          <a:r>
            <a:rPr lang="ru-RU" sz="1400" b="0" i="0" dirty="0"/>
            <a:t> (як правило, за </a:t>
          </a:r>
          <a:r>
            <a:rPr lang="ru-RU" sz="1400" b="0" i="0" dirty="0" err="1"/>
            <a:t>останні</a:t>
          </a:r>
          <a:r>
            <a:rPr lang="ru-RU" sz="1400" b="0" i="0" dirty="0"/>
            <a:t> 10 </a:t>
          </a:r>
          <a:r>
            <a:rPr lang="ru-RU" sz="1400" b="0" i="0" dirty="0" err="1"/>
            <a:t>років</a:t>
          </a:r>
          <a:r>
            <a:rPr lang="ru-RU" sz="1400" b="0" i="0" dirty="0"/>
            <a:t>) за такою схемою:</a:t>
          </a:r>
          <a:endParaRPr lang="ru-RU" sz="1400" dirty="0"/>
        </a:p>
      </dgm:t>
    </dgm:pt>
    <dgm:pt modelId="{29D9585F-3F11-4F34-A5E6-C126CA0079C6}" type="parTrans" cxnId="{64A99CE6-5F82-4AEC-AFE5-EFA7DE253234}">
      <dgm:prSet/>
      <dgm:spPr/>
      <dgm:t>
        <a:bodyPr/>
        <a:lstStyle/>
        <a:p>
          <a:endParaRPr lang="ru-RU"/>
        </a:p>
      </dgm:t>
    </dgm:pt>
    <dgm:pt modelId="{7FD8DDE5-7C49-46A3-B814-ADBF2819B3E4}" type="sibTrans" cxnId="{64A99CE6-5F82-4AEC-AFE5-EFA7DE253234}">
      <dgm:prSet/>
      <dgm:spPr/>
      <dgm:t>
        <a:bodyPr/>
        <a:lstStyle/>
        <a:p>
          <a:endParaRPr lang="ru-RU"/>
        </a:p>
      </dgm:t>
    </dgm:pt>
    <dgm:pt modelId="{B076C6AC-CD0D-40F5-89A7-0EEF3EC522C3}">
      <dgm:prSet phldrT="[Текст]"/>
      <dgm:spPr/>
      <dgm:t>
        <a:bodyPr/>
        <a:lstStyle/>
        <a:p>
          <a:r>
            <a:rPr lang="ru-RU" b="1" i="0" dirty="0" err="1"/>
            <a:t>Освіта</a:t>
          </a:r>
          <a:endParaRPr lang="ru-RU" dirty="0"/>
        </a:p>
      </dgm:t>
    </dgm:pt>
    <dgm:pt modelId="{60CE7337-29BF-439F-9FCC-A2EF940E2171}" type="parTrans" cxnId="{AE5B995B-ED39-4EAA-A4B5-74F69C286B41}">
      <dgm:prSet/>
      <dgm:spPr/>
      <dgm:t>
        <a:bodyPr/>
        <a:lstStyle/>
        <a:p>
          <a:endParaRPr lang="ru-RU"/>
        </a:p>
      </dgm:t>
    </dgm:pt>
    <dgm:pt modelId="{2581D091-D79B-4859-8728-B61E78C8ADB1}" type="sibTrans" cxnId="{AE5B995B-ED39-4EAA-A4B5-74F69C286B41}">
      <dgm:prSet/>
      <dgm:spPr/>
      <dgm:t>
        <a:bodyPr/>
        <a:lstStyle/>
        <a:p>
          <a:endParaRPr lang="ru-RU"/>
        </a:p>
      </dgm:t>
    </dgm:pt>
    <dgm:pt modelId="{07B97842-120E-4795-BCFA-D84CB45F6F45}">
      <dgm:prSet phldrT="[Текст]"/>
      <dgm:spPr/>
      <dgm:t>
        <a:bodyPr/>
        <a:lstStyle/>
        <a:p>
          <a:r>
            <a:rPr lang="ru-RU" b="0" i="0" dirty="0"/>
            <a:t>Чим </a:t>
          </a:r>
          <a:r>
            <a:rPr lang="ru-RU" b="0" i="0" dirty="0" err="1"/>
            <a:t>більше</a:t>
          </a:r>
          <a:r>
            <a:rPr lang="ru-RU" b="0" i="0" dirty="0"/>
            <a:t> </a:t>
          </a:r>
          <a:r>
            <a:rPr lang="ru-RU" b="0" i="0" dirty="0" err="1"/>
            <a:t>пройшло</a:t>
          </a:r>
          <a:r>
            <a:rPr lang="ru-RU" b="0" i="0" dirty="0"/>
            <a:t> часу </a:t>
          </a:r>
          <a:r>
            <a:rPr lang="ru-RU" b="0" i="0" dirty="0" err="1"/>
            <a:t>після</a:t>
          </a:r>
          <a:r>
            <a:rPr lang="ru-RU" b="0" i="0" dirty="0"/>
            <a:t> </a:t>
          </a:r>
          <a:r>
            <a:rPr lang="ru-RU" b="0" i="0" dirty="0" err="1"/>
            <a:t>закінчення</a:t>
          </a:r>
          <a:r>
            <a:rPr lang="ru-RU" b="0" i="0" dirty="0"/>
            <a:t> </a:t>
          </a:r>
          <a:r>
            <a:rPr lang="ru-RU" b="0" i="0" dirty="0" err="1"/>
            <a:t>навчального</a:t>
          </a:r>
          <a:r>
            <a:rPr lang="ru-RU" b="0" i="0" dirty="0"/>
            <a:t> закладу, </a:t>
          </a:r>
          <a:r>
            <a:rPr lang="ru-RU" b="0" i="0" dirty="0" err="1"/>
            <a:t>тим</a:t>
          </a:r>
          <a:r>
            <a:rPr lang="ru-RU" b="0" i="0" dirty="0"/>
            <a:t> </a:t>
          </a:r>
          <a:r>
            <a:rPr lang="ru-RU" b="0" i="0" dirty="0" err="1"/>
            <a:t>менше</a:t>
          </a:r>
          <a:r>
            <a:rPr lang="ru-RU" b="0" i="0" dirty="0"/>
            <a:t> </a:t>
          </a:r>
          <a:r>
            <a:rPr lang="ru-RU" b="0" i="0" dirty="0" err="1"/>
            <a:t>місця</a:t>
          </a:r>
          <a:r>
            <a:rPr lang="ru-RU" b="0" i="0" dirty="0"/>
            <a:t> </a:t>
          </a:r>
          <a:r>
            <a:rPr lang="ru-RU" b="0" i="0" dirty="0" err="1"/>
            <a:t>цей</a:t>
          </a:r>
          <a:r>
            <a:rPr lang="ru-RU" b="0" i="0" dirty="0"/>
            <a:t> пункт повинен </a:t>
          </a:r>
          <a:r>
            <a:rPr lang="ru-RU" b="0" i="0" dirty="0" err="1"/>
            <a:t>займати</a:t>
          </a:r>
          <a:r>
            <a:rPr lang="ru-RU" b="0" i="0" dirty="0"/>
            <a:t> в резюме; для </a:t>
          </a:r>
          <a:r>
            <a:rPr lang="ru-RU" b="0" i="0" dirty="0" err="1"/>
            <a:t>випускників</a:t>
          </a:r>
          <a:r>
            <a:rPr lang="ru-RU" b="0" i="0" dirty="0"/>
            <a:t> і </a:t>
          </a:r>
          <a:r>
            <a:rPr lang="ru-RU" b="0" i="0" dirty="0" err="1"/>
            <a:t>студентів</a:t>
          </a:r>
          <a:r>
            <a:rPr lang="ru-RU" b="0" i="0" dirty="0"/>
            <a:t> </a:t>
          </a:r>
          <a:r>
            <a:rPr lang="ru-RU" b="0" i="0" dirty="0" err="1"/>
            <a:t>варто</a:t>
          </a:r>
          <a:r>
            <a:rPr lang="ru-RU" b="0" i="0" dirty="0"/>
            <a:t> </a:t>
          </a:r>
          <a:r>
            <a:rPr lang="ru-RU" b="0" i="0" dirty="0" err="1"/>
            <a:t>розміщувати</a:t>
          </a:r>
          <a:r>
            <a:rPr lang="ru-RU" b="0" i="0" dirty="0"/>
            <a:t> </a:t>
          </a:r>
          <a:r>
            <a:rPr lang="ru-RU" b="0" i="0" dirty="0" err="1"/>
            <a:t>його</a:t>
          </a:r>
          <a:r>
            <a:rPr lang="ru-RU" b="0" i="0" dirty="0"/>
            <a:t> перед </a:t>
          </a:r>
          <a:r>
            <a:rPr lang="ru-RU" b="0" i="0" dirty="0" err="1"/>
            <a:t>попереднім</a:t>
          </a:r>
          <a:r>
            <a:rPr lang="ru-RU" b="0" i="0" dirty="0"/>
            <a:t>, </a:t>
          </a:r>
          <a:r>
            <a:rPr lang="ru-RU" b="0" i="0" dirty="0" err="1"/>
            <a:t>оскільки</a:t>
          </a:r>
          <a:r>
            <a:rPr lang="ru-RU" b="0" i="0" dirty="0"/>
            <a:t> </a:t>
          </a:r>
          <a:r>
            <a:rPr lang="ru-RU" b="0" i="0" dirty="0" err="1"/>
            <a:t>якщо</a:t>
          </a:r>
          <a:r>
            <a:rPr lang="ru-RU" b="0" i="0" dirty="0"/>
            <a:t> і є </a:t>
          </a:r>
          <a:r>
            <a:rPr lang="ru-RU" b="0" i="0" dirty="0" err="1"/>
            <a:t>досвід</a:t>
          </a:r>
          <a:r>
            <a:rPr lang="ru-RU" b="0" i="0" dirty="0"/>
            <a:t> </a:t>
          </a:r>
          <a:r>
            <a:rPr lang="ru-RU" b="0" i="0" dirty="0" err="1"/>
            <a:t>роботи</a:t>
          </a:r>
          <a:r>
            <a:rPr lang="ru-RU" b="0" i="0" dirty="0"/>
            <a:t>, то </a:t>
          </a:r>
          <a:r>
            <a:rPr lang="ru-RU" b="0" i="0" dirty="0" err="1"/>
            <a:t>він</a:t>
          </a:r>
          <a:r>
            <a:rPr lang="ru-RU" b="0" i="0" dirty="0"/>
            <a:t> </a:t>
          </a:r>
          <a:r>
            <a:rPr lang="ru-RU" b="0" i="0" dirty="0" err="1"/>
            <a:t>менш</a:t>
          </a:r>
          <a:r>
            <a:rPr lang="ru-RU" b="0" i="0" dirty="0"/>
            <a:t> </a:t>
          </a:r>
          <a:r>
            <a:rPr lang="ru-RU" b="0" i="0" dirty="0" err="1"/>
            <a:t>значний</a:t>
          </a:r>
          <a:r>
            <a:rPr lang="ru-RU" b="0" i="0" dirty="0"/>
            <a:t>. </a:t>
          </a:r>
          <a:r>
            <a:rPr lang="ru-RU" b="0" i="0" dirty="0" err="1"/>
            <a:t>Можна</a:t>
          </a:r>
          <a:r>
            <a:rPr lang="ru-RU" b="0" i="0" dirty="0"/>
            <a:t> </a:t>
          </a:r>
          <a:r>
            <a:rPr lang="ru-RU" b="0" i="0" dirty="0" err="1"/>
            <a:t>повідомити</a:t>
          </a:r>
          <a:r>
            <a:rPr lang="ru-RU" b="0" i="0" dirty="0"/>
            <a:t> про нагороди, </a:t>
          </a:r>
          <a:r>
            <a:rPr lang="ru-RU" b="0" i="0" dirty="0" err="1"/>
            <a:t>підкреслити</a:t>
          </a:r>
          <a:r>
            <a:rPr lang="ru-RU" b="0" i="0" dirty="0"/>
            <a:t> </a:t>
          </a:r>
          <a:r>
            <a:rPr lang="ru-RU" b="0" i="0" dirty="0" err="1"/>
            <a:t>ті</a:t>
          </a:r>
          <a:r>
            <a:rPr lang="ru-RU" b="0" i="0" dirty="0"/>
            <a:t> </a:t>
          </a:r>
          <a:r>
            <a:rPr lang="ru-RU" b="0" i="0" dirty="0" err="1"/>
            <a:t>вивчені</a:t>
          </a:r>
          <a:r>
            <a:rPr lang="ru-RU" b="0" i="0" dirty="0"/>
            <a:t> </a:t>
          </a:r>
          <a:r>
            <a:rPr lang="ru-RU" b="0" i="0" dirty="0" err="1"/>
            <a:t>дисципліни</a:t>
          </a:r>
          <a:r>
            <a:rPr lang="ru-RU" b="0" i="0" dirty="0"/>
            <a:t>, </a:t>
          </a:r>
          <a:r>
            <a:rPr lang="ru-RU" b="0" i="0" dirty="0" err="1"/>
            <a:t>які</a:t>
          </a:r>
          <a:r>
            <a:rPr lang="ru-RU" b="0" i="0" dirty="0"/>
            <a:t> </a:t>
          </a:r>
          <a:r>
            <a:rPr lang="ru-RU" b="0" i="0" dirty="0" err="1"/>
            <a:t>відповідають</a:t>
          </a:r>
          <a:r>
            <a:rPr lang="ru-RU" b="0" i="0" dirty="0"/>
            <a:t> </a:t>
          </a:r>
          <a:r>
            <a:rPr lang="ru-RU" b="0" i="0" dirty="0" err="1"/>
            <a:t>вашій</a:t>
          </a:r>
          <a:r>
            <a:rPr lang="ru-RU" b="0" i="0" dirty="0"/>
            <a:t> </a:t>
          </a:r>
          <a:r>
            <a:rPr lang="ru-RU" b="0" i="0" dirty="0" err="1"/>
            <a:t>меті</a:t>
          </a:r>
          <a:r>
            <a:rPr lang="ru-RU" b="0" i="0" dirty="0"/>
            <a:t>. </a:t>
          </a:r>
          <a:r>
            <a:rPr lang="ru-RU" b="0" i="0" dirty="0" err="1"/>
            <a:t>Також</a:t>
          </a:r>
          <a:r>
            <a:rPr lang="ru-RU" b="0" i="0" dirty="0"/>
            <a:t> </a:t>
          </a:r>
          <a:r>
            <a:rPr lang="ru-RU" b="0" i="0" dirty="0" err="1"/>
            <a:t>варто</a:t>
          </a:r>
          <a:r>
            <a:rPr lang="ru-RU" b="0" i="0" dirty="0"/>
            <a:t> </a:t>
          </a:r>
          <a:r>
            <a:rPr lang="ru-RU" b="0" i="0" dirty="0" err="1"/>
            <a:t>згадати</a:t>
          </a:r>
          <a:r>
            <a:rPr lang="ru-RU" b="0" i="0" dirty="0"/>
            <a:t> про </a:t>
          </a:r>
          <a:r>
            <a:rPr lang="ru-RU" b="0" i="0" dirty="0" err="1"/>
            <a:t>додаткову</a:t>
          </a:r>
          <a:r>
            <a:rPr lang="ru-RU" b="0" i="0" dirty="0"/>
            <a:t> </a:t>
          </a:r>
          <a:r>
            <a:rPr lang="ru-RU" b="0" i="0" dirty="0" err="1"/>
            <a:t>освіту</a:t>
          </a:r>
          <a:r>
            <a:rPr lang="ru-RU" b="0" i="0" dirty="0"/>
            <a:t>: </a:t>
          </a:r>
          <a:r>
            <a:rPr lang="ru-RU" b="0" i="0" dirty="0" err="1"/>
            <a:t>курси</a:t>
          </a:r>
          <a:r>
            <a:rPr lang="ru-RU" b="0" i="0" dirty="0"/>
            <a:t>, </a:t>
          </a:r>
          <a:r>
            <a:rPr lang="ru-RU" b="0" i="0" dirty="0" err="1"/>
            <a:t>семінари</a:t>
          </a:r>
          <a:r>
            <a:rPr lang="ru-RU" b="0" i="0" dirty="0"/>
            <a:t>, </a:t>
          </a:r>
          <a:r>
            <a:rPr lang="ru-RU" b="0" i="0" dirty="0" err="1"/>
            <a:t>тренінги</a:t>
          </a:r>
          <a:r>
            <a:rPr lang="ru-RU" b="0" i="0" dirty="0"/>
            <a:t>, </a:t>
          </a:r>
          <a:r>
            <a:rPr lang="ru-RU" b="0" i="0" dirty="0" err="1"/>
            <a:t>стажування</a:t>
          </a:r>
          <a:r>
            <a:rPr lang="ru-RU" b="0" i="0" dirty="0"/>
            <a:t> </a:t>
          </a:r>
          <a:r>
            <a:rPr lang="ru-RU" b="0" i="0" dirty="0" err="1"/>
            <a:t>тощо</a:t>
          </a:r>
          <a:r>
            <a:rPr lang="ru-RU" b="0" i="0" dirty="0"/>
            <a:t>.</a:t>
          </a:r>
          <a:endParaRPr lang="ru-RU" dirty="0"/>
        </a:p>
      </dgm:t>
    </dgm:pt>
    <dgm:pt modelId="{C3E25CCB-6281-42D7-BA71-03F809F775B8}" type="parTrans" cxnId="{B4A595C6-ACC0-4585-AD42-4C9A6F44348F}">
      <dgm:prSet/>
      <dgm:spPr/>
      <dgm:t>
        <a:bodyPr/>
        <a:lstStyle/>
        <a:p>
          <a:endParaRPr lang="ru-RU"/>
        </a:p>
      </dgm:t>
    </dgm:pt>
    <dgm:pt modelId="{15C03C19-23C2-4317-BE5E-312D40102135}" type="sibTrans" cxnId="{B4A595C6-ACC0-4585-AD42-4C9A6F44348F}">
      <dgm:prSet/>
      <dgm:spPr/>
      <dgm:t>
        <a:bodyPr/>
        <a:lstStyle/>
        <a:p>
          <a:endParaRPr lang="ru-RU"/>
        </a:p>
      </dgm:t>
    </dgm:pt>
    <dgm:pt modelId="{372AA4AF-4E8B-4C4F-983F-47527595C108}">
      <dgm:prSet phldrT="[Текст]"/>
      <dgm:spPr/>
      <dgm:t>
        <a:bodyPr/>
        <a:lstStyle/>
        <a:p>
          <a:r>
            <a:rPr lang="ru-RU" b="1" i="0" dirty="0" err="1"/>
            <a:t>Додаткова</a:t>
          </a:r>
          <a:r>
            <a:rPr lang="ru-RU" b="1" i="0" dirty="0"/>
            <a:t> </a:t>
          </a:r>
          <a:r>
            <a:rPr lang="ru-RU" b="1" i="0" dirty="0" err="1"/>
            <a:t>інформація</a:t>
          </a:r>
          <a:endParaRPr lang="ru-RU" dirty="0"/>
        </a:p>
      </dgm:t>
    </dgm:pt>
    <dgm:pt modelId="{B9C7D06D-A565-456E-A66B-A512729F6058}" type="parTrans" cxnId="{515B5DA6-297F-45DB-8B40-F630BB6BDA9F}">
      <dgm:prSet/>
      <dgm:spPr/>
      <dgm:t>
        <a:bodyPr/>
        <a:lstStyle/>
        <a:p>
          <a:endParaRPr lang="ru-RU"/>
        </a:p>
      </dgm:t>
    </dgm:pt>
    <dgm:pt modelId="{8199A360-0E58-48C4-B151-EF9F049626CF}" type="sibTrans" cxnId="{515B5DA6-297F-45DB-8B40-F630BB6BDA9F}">
      <dgm:prSet/>
      <dgm:spPr/>
      <dgm:t>
        <a:bodyPr/>
        <a:lstStyle/>
        <a:p>
          <a:endParaRPr lang="ru-RU"/>
        </a:p>
      </dgm:t>
    </dgm:pt>
    <dgm:pt modelId="{892165B3-2A14-4193-A71E-80BF4E3850F0}">
      <dgm:prSet phldrT="[Текст]"/>
      <dgm:spPr/>
      <dgm:t>
        <a:bodyPr/>
        <a:lstStyle/>
        <a:p>
          <a:r>
            <a:rPr lang="ru-RU" b="0" i="0" dirty="0" err="1"/>
            <a:t>володіння</a:t>
          </a:r>
          <a:r>
            <a:rPr lang="ru-RU" b="0" i="0" dirty="0"/>
            <a:t> </a:t>
          </a:r>
          <a:r>
            <a:rPr lang="ru-RU" b="0" i="0" dirty="0" err="1"/>
            <a:t>іноземними</a:t>
          </a:r>
          <a:r>
            <a:rPr lang="ru-RU" b="0" i="0" dirty="0"/>
            <a:t> </a:t>
          </a:r>
          <a:r>
            <a:rPr lang="ru-RU" b="0" i="0" dirty="0" err="1"/>
            <a:t>мовами</a:t>
          </a:r>
          <a:r>
            <a:rPr lang="ru-RU" b="0" i="0" dirty="0"/>
            <a:t> й </a:t>
          </a:r>
          <a:r>
            <a:rPr lang="ru-RU" b="0" i="0" dirty="0" err="1"/>
            <a:t>комп'ютером</a:t>
          </a:r>
          <a:r>
            <a:rPr lang="ru-RU" b="0" i="0" dirty="0"/>
            <a:t>, </a:t>
          </a:r>
          <a:r>
            <a:rPr lang="ru-RU" b="0" i="0" dirty="0" err="1"/>
            <a:t>наявність</a:t>
          </a:r>
          <a:r>
            <a:rPr lang="ru-RU" b="0" i="0" dirty="0"/>
            <a:t> прав </a:t>
          </a:r>
          <a:r>
            <a:rPr lang="ru-RU" b="0" i="0" dirty="0" err="1"/>
            <a:t>водія</a:t>
          </a:r>
          <a:r>
            <a:rPr lang="ru-RU" b="0" i="0" dirty="0"/>
            <a:t>, членство в </a:t>
          </a:r>
          <a:r>
            <a:rPr lang="ru-RU" b="0" i="0" dirty="0" err="1"/>
            <a:t>професійних</a:t>
          </a:r>
          <a:r>
            <a:rPr lang="ru-RU" b="0" i="0" dirty="0"/>
            <a:t> </a:t>
          </a:r>
          <a:r>
            <a:rPr lang="ru-RU" b="0" i="0" dirty="0" err="1"/>
            <a:t>організаціях</a:t>
          </a:r>
          <a:r>
            <a:rPr lang="ru-RU" b="0" i="0" dirty="0"/>
            <a:t> </a:t>
          </a:r>
          <a:r>
            <a:rPr lang="ru-RU" b="0" i="0" dirty="0" err="1"/>
            <a:t>тощо</a:t>
          </a:r>
          <a:r>
            <a:rPr lang="ru-RU" b="0" i="0" dirty="0"/>
            <a:t> (</a:t>
          </a:r>
          <a:r>
            <a:rPr lang="ru-RU" b="0" i="0" dirty="0" err="1"/>
            <a:t>хобі</a:t>
          </a:r>
          <a:r>
            <a:rPr lang="ru-RU" b="0" i="0" dirty="0"/>
            <a:t> </a:t>
          </a:r>
          <a:r>
            <a:rPr lang="ru-RU" b="0" i="0" dirty="0" err="1"/>
            <a:t>варто</a:t>
          </a:r>
          <a:r>
            <a:rPr lang="ru-RU" b="0" i="0" dirty="0"/>
            <a:t> </a:t>
          </a:r>
          <a:r>
            <a:rPr lang="ru-RU" b="0" i="0" dirty="0" err="1"/>
            <a:t>згадувати</a:t>
          </a:r>
          <a:r>
            <a:rPr lang="ru-RU" b="0" i="0" dirty="0"/>
            <a:t> </a:t>
          </a:r>
          <a:r>
            <a:rPr lang="ru-RU" b="0" i="0" dirty="0" err="1"/>
            <a:t>тільки</a:t>
          </a:r>
          <a:r>
            <a:rPr lang="ru-RU" b="0" i="0" dirty="0"/>
            <a:t> в тому </a:t>
          </a:r>
          <a:r>
            <a:rPr lang="ru-RU" b="0" i="0" dirty="0" err="1"/>
            <a:t>випадку</a:t>
          </a:r>
          <a:r>
            <a:rPr lang="ru-RU" b="0" i="0" dirty="0"/>
            <a:t>, </a:t>
          </a:r>
          <a:r>
            <a:rPr lang="ru-RU" b="0" i="0" dirty="0" err="1"/>
            <a:t>якщо</a:t>
          </a:r>
          <a:r>
            <a:rPr lang="ru-RU" b="0" i="0" dirty="0"/>
            <a:t> </a:t>
          </a:r>
          <a:r>
            <a:rPr lang="ru-RU" b="0" i="0" dirty="0" err="1"/>
            <a:t>воно</a:t>
          </a:r>
          <a:r>
            <a:rPr lang="ru-RU" b="0" i="0" dirty="0"/>
            <a:t> </a:t>
          </a:r>
          <a:r>
            <a:rPr lang="ru-RU" b="0" i="0" dirty="0" err="1"/>
            <a:t>тісно</a:t>
          </a:r>
          <a:r>
            <a:rPr lang="ru-RU" b="0" i="0" dirty="0"/>
            <a:t> </a:t>
          </a:r>
          <a:r>
            <a:rPr lang="ru-RU" b="0" i="0" dirty="0" err="1"/>
            <a:t>пов'язане</a:t>
          </a:r>
          <a:r>
            <a:rPr lang="ru-RU" b="0" i="0" dirty="0"/>
            <a:t> з </a:t>
          </a:r>
          <a:r>
            <a:rPr lang="ru-RU" b="0" i="0" dirty="0" err="1"/>
            <a:t>бажаною</a:t>
          </a:r>
          <a:r>
            <a:rPr lang="ru-RU" b="0" i="0" dirty="0"/>
            <a:t> </a:t>
          </a:r>
          <a:r>
            <a:rPr lang="ru-RU" b="0" i="0" dirty="0" err="1"/>
            <a:t>роботою</a:t>
          </a:r>
          <a:r>
            <a:rPr lang="ru-RU" b="0" i="0" dirty="0"/>
            <a:t>).</a:t>
          </a:r>
          <a:endParaRPr lang="ru-RU" dirty="0"/>
        </a:p>
      </dgm:t>
    </dgm:pt>
    <dgm:pt modelId="{FD1D408D-AC5A-4003-AF41-196D10DC2BEB}" type="parTrans" cxnId="{127C1D1E-113C-48D8-AAC8-45BCC14C9D63}">
      <dgm:prSet/>
      <dgm:spPr/>
      <dgm:t>
        <a:bodyPr/>
        <a:lstStyle/>
        <a:p>
          <a:endParaRPr lang="ru-RU"/>
        </a:p>
      </dgm:t>
    </dgm:pt>
    <dgm:pt modelId="{57605D22-F636-4304-AF2A-DB51647327AB}" type="sibTrans" cxnId="{127C1D1E-113C-48D8-AAC8-45BCC14C9D63}">
      <dgm:prSet/>
      <dgm:spPr/>
      <dgm:t>
        <a:bodyPr/>
        <a:lstStyle/>
        <a:p>
          <a:endParaRPr lang="ru-RU"/>
        </a:p>
      </dgm:t>
    </dgm:pt>
    <dgm:pt modelId="{FFC7F97F-11AE-44A7-BC8A-00A35710B09D}">
      <dgm:prSet custT="1"/>
      <dgm:spPr/>
      <dgm:t>
        <a:bodyPr/>
        <a:lstStyle/>
        <a:p>
          <a:r>
            <a:rPr lang="ru-RU" sz="1400" b="0" i="0" dirty="0" err="1"/>
            <a:t>назва</a:t>
          </a:r>
          <a:r>
            <a:rPr lang="ru-RU" sz="1400" b="0" i="0" dirty="0"/>
            <a:t> </a:t>
          </a:r>
          <a:r>
            <a:rPr lang="ru-RU" sz="1400" b="0" i="0" dirty="0" err="1"/>
            <a:t>компанії;напрям</a:t>
          </a:r>
          <a:r>
            <a:rPr lang="ru-RU" sz="1400" b="0" i="0" dirty="0"/>
            <a:t> </a:t>
          </a:r>
          <a:r>
            <a:rPr lang="ru-RU" sz="1400" b="0" i="0" dirty="0" err="1"/>
            <a:t>діяльності</a:t>
          </a:r>
          <a:r>
            <a:rPr lang="ru-RU" sz="1400" b="0" i="0" dirty="0"/>
            <a:t> </a:t>
          </a:r>
          <a:r>
            <a:rPr lang="ru-RU" sz="1400" b="0" i="0" dirty="0" err="1"/>
            <a:t>компанії</a:t>
          </a:r>
          <a:r>
            <a:rPr lang="ru-RU" sz="1400" b="0" i="0" dirty="0"/>
            <a:t>;</a:t>
          </a:r>
        </a:p>
      </dgm:t>
    </dgm:pt>
    <dgm:pt modelId="{BD2CF278-2B7F-4F36-BCD3-C5CEE8126745}" type="parTrans" cxnId="{9DCF8158-9F94-4086-9A4F-4A0A15771F2C}">
      <dgm:prSet/>
      <dgm:spPr/>
      <dgm:t>
        <a:bodyPr/>
        <a:lstStyle/>
        <a:p>
          <a:endParaRPr lang="ru-RU"/>
        </a:p>
      </dgm:t>
    </dgm:pt>
    <dgm:pt modelId="{8DE49A18-2897-4373-9321-D87887D609A4}" type="sibTrans" cxnId="{9DCF8158-9F94-4086-9A4F-4A0A15771F2C}">
      <dgm:prSet/>
      <dgm:spPr/>
      <dgm:t>
        <a:bodyPr/>
        <a:lstStyle/>
        <a:p>
          <a:endParaRPr lang="ru-RU"/>
        </a:p>
      </dgm:t>
    </dgm:pt>
    <dgm:pt modelId="{A2C49BA0-EF1C-47DC-94C4-5F423B42F62F}">
      <dgm:prSet custT="1"/>
      <dgm:spPr/>
      <dgm:t>
        <a:bodyPr/>
        <a:lstStyle/>
        <a:p>
          <a:r>
            <a:rPr lang="ru-RU" sz="1400" b="0" i="0" dirty="0"/>
            <a:t>строки </a:t>
          </a:r>
          <a:r>
            <a:rPr lang="ru-RU" sz="1400" b="0" i="0" dirty="0" err="1"/>
            <a:t>роботи</a:t>
          </a:r>
          <a:r>
            <a:rPr lang="ru-RU" sz="1400" b="0" i="0" dirty="0"/>
            <a:t>;</a:t>
          </a:r>
        </a:p>
      </dgm:t>
    </dgm:pt>
    <dgm:pt modelId="{BBD31FA2-43BC-4140-8E3B-B560E858BFDB}" type="parTrans" cxnId="{82DB9FFD-00DE-48E1-9CF8-E5F3FF369C92}">
      <dgm:prSet/>
      <dgm:spPr/>
      <dgm:t>
        <a:bodyPr/>
        <a:lstStyle/>
        <a:p>
          <a:endParaRPr lang="ru-RU"/>
        </a:p>
      </dgm:t>
    </dgm:pt>
    <dgm:pt modelId="{55FBE14B-FFF2-459D-AD46-38B9D71CF267}" type="sibTrans" cxnId="{82DB9FFD-00DE-48E1-9CF8-E5F3FF369C92}">
      <dgm:prSet/>
      <dgm:spPr/>
      <dgm:t>
        <a:bodyPr/>
        <a:lstStyle/>
        <a:p>
          <a:endParaRPr lang="ru-RU"/>
        </a:p>
      </dgm:t>
    </dgm:pt>
    <dgm:pt modelId="{8CE2942B-10AE-4F44-9D74-FD4AD19E55E1}">
      <dgm:prSet custT="1"/>
      <dgm:spPr/>
      <dgm:t>
        <a:bodyPr/>
        <a:lstStyle/>
        <a:p>
          <a:r>
            <a:rPr lang="ru-RU" sz="1400" b="0" i="0" dirty="0" err="1"/>
            <a:t>посада;посадові</a:t>
          </a:r>
          <a:r>
            <a:rPr lang="ru-RU" sz="1400" b="0" i="0" dirty="0"/>
            <a:t> </a:t>
          </a:r>
          <a:r>
            <a:rPr lang="ru-RU" sz="1400" b="0" i="0" dirty="0" err="1"/>
            <a:t>обов'язки</a:t>
          </a:r>
          <a:r>
            <a:rPr lang="ru-RU" sz="1400" b="0" i="0" dirty="0"/>
            <a:t>;</a:t>
          </a:r>
        </a:p>
      </dgm:t>
    </dgm:pt>
    <dgm:pt modelId="{170A7E33-CFC8-458C-AE2A-09960B0C6DAE}" type="parTrans" cxnId="{9D889D73-B279-489F-9368-5BC537B1E943}">
      <dgm:prSet/>
      <dgm:spPr/>
      <dgm:t>
        <a:bodyPr/>
        <a:lstStyle/>
        <a:p>
          <a:endParaRPr lang="ru-RU"/>
        </a:p>
      </dgm:t>
    </dgm:pt>
    <dgm:pt modelId="{8DB2CE8D-5457-4C40-857E-E94087C7F362}" type="sibTrans" cxnId="{9D889D73-B279-489F-9368-5BC537B1E943}">
      <dgm:prSet/>
      <dgm:spPr/>
      <dgm:t>
        <a:bodyPr/>
        <a:lstStyle/>
        <a:p>
          <a:endParaRPr lang="ru-RU"/>
        </a:p>
      </dgm:t>
    </dgm:pt>
    <dgm:pt modelId="{CFC1211C-581B-45E7-85AA-CF93F3455804}">
      <dgm:prSet custT="1"/>
      <dgm:spPr/>
      <dgm:t>
        <a:bodyPr/>
        <a:lstStyle/>
        <a:p>
          <a:r>
            <a:rPr lang="ru-RU" sz="1400" b="0" i="0" dirty="0" err="1"/>
            <a:t>професійні</a:t>
          </a:r>
          <a:r>
            <a:rPr lang="ru-RU" sz="1400" b="0" i="0" dirty="0"/>
            <a:t> </a:t>
          </a:r>
          <a:r>
            <a:rPr lang="ru-RU" sz="1400" b="0" i="0" dirty="0" err="1"/>
            <a:t>навички</a:t>
          </a:r>
          <a:r>
            <a:rPr lang="ru-RU" sz="1400" b="0" i="0" dirty="0"/>
            <a:t> й </a:t>
          </a:r>
          <a:r>
            <a:rPr lang="ru-RU" sz="1400" b="0" i="0" dirty="0" err="1"/>
            <a:t>досягнення</a:t>
          </a:r>
          <a:r>
            <a:rPr lang="ru-RU" sz="1400" b="0" i="0" dirty="0"/>
            <a:t>.</a:t>
          </a:r>
        </a:p>
      </dgm:t>
    </dgm:pt>
    <dgm:pt modelId="{09A38FDA-0DC4-4706-9653-33E16AF5A9EA}" type="parTrans" cxnId="{EDB0DEEB-60C1-4E82-B359-B49ADF785843}">
      <dgm:prSet/>
      <dgm:spPr/>
      <dgm:t>
        <a:bodyPr/>
        <a:lstStyle/>
        <a:p>
          <a:endParaRPr lang="ru-RU"/>
        </a:p>
      </dgm:t>
    </dgm:pt>
    <dgm:pt modelId="{BC13EEF4-BD76-4EA5-B824-F834BD468B48}" type="sibTrans" cxnId="{EDB0DEEB-60C1-4E82-B359-B49ADF785843}">
      <dgm:prSet/>
      <dgm:spPr/>
      <dgm:t>
        <a:bodyPr/>
        <a:lstStyle/>
        <a:p>
          <a:endParaRPr lang="ru-RU"/>
        </a:p>
      </dgm:t>
    </dgm:pt>
    <dgm:pt modelId="{B6570E32-4CBF-4508-BE14-582B429AEFCA}" type="pres">
      <dgm:prSet presAssocID="{6A4A2302-AD20-45A9-B448-A7D1DAEF6F7C}" presName="linearFlow" presStyleCnt="0">
        <dgm:presLayoutVars>
          <dgm:dir/>
          <dgm:animLvl val="lvl"/>
          <dgm:resizeHandles val="exact"/>
        </dgm:presLayoutVars>
      </dgm:prSet>
      <dgm:spPr/>
    </dgm:pt>
    <dgm:pt modelId="{F88F160A-4A59-40A7-97AE-0BF5374950EE}" type="pres">
      <dgm:prSet presAssocID="{3B58BD35-524D-45FC-BB90-D5554C8E5CE1}" presName="composite" presStyleCnt="0"/>
      <dgm:spPr/>
    </dgm:pt>
    <dgm:pt modelId="{0EA915AD-EBE2-4A97-8E27-8C47B637B62E}" type="pres">
      <dgm:prSet presAssocID="{3B58BD35-524D-45FC-BB90-D5554C8E5CE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55B7365-253E-44AE-825D-D2C13F733F57}" type="pres">
      <dgm:prSet presAssocID="{3B58BD35-524D-45FC-BB90-D5554C8E5CE1}" presName="descendantText" presStyleLbl="alignAcc1" presStyleIdx="0" presStyleCnt="3" custScaleY="147637" custLinFactNeighborX="542" custLinFactNeighborY="19525">
        <dgm:presLayoutVars>
          <dgm:bulletEnabled val="1"/>
        </dgm:presLayoutVars>
      </dgm:prSet>
      <dgm:spPr/>
    </dgm:pt>
    <dgm:pt modelId="{5F3FFCCF-0A80-4B80-BBAC-36A0D99C75BF}" type="pres">
      <dgm:prSet presAssocID="{AD7BA917-7696-4F8B-B1D8-998500FFCD62}" presName="sp" presStyleCnt="0"/>
      <dgm:spPr/>
    </dgm:pt>
    <dgm:pt modelId="{42A8F780-F59B-4667-B350-2A26B97F090C}" type="pres">
      <dgm:prSet presAssocID="{B076C6AC-CD0D-40F5-89A7-0EEF3EC522C3}" presName="composite" presStyleCnt="0"/>
      <dgm:spPr/>
    </dgm:pt>
    <dgm:pt modelId="{4F9BE724-31FB-4651-9A90-D080DEEA605E}" type="pres">
      <dgm:prSet presAssocID="{B076C6AC-CD0D-40F5-89A7-0EEF3EC522C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AAF28B4-F88D-4982-99B8-6DDBB3C99101}" type="pres">
      <dgm:prSet presAssocID="{B076C6AC-CD0D-40F5-89A7-0EEF3EC522C3}" presName="descendantText" presStyleLbl="alignAcc1" presStyleIdx="1" presStyleCnt="3" custScaleY="154614" custLinFactNeighborX="340" custLinFactNeighborY="12544">
        <dgm:presLayoutVars>
          <dgm:bulletEnabled val="1"/>
        </dgm:presLayoutVars>
      </dgm:prSet>
      <dgm:spPr/>
    </dgm:pt>
    <dgm:pt modelId="{ED0D9A86-4EED-4513-91D8-20607FF65C7B}" type="pres">
      <dgm:prSet presAssocID="{2581D091-D79B-4859-8728-B61E78C8ADB1}" presName="sp" presStyleCnt="0"/>
      <dgm:spPr/>
    </dgm:pt>
    <dgm:pt modelId="{EBBAAF7E-1F76-41DB-B9B2-87931B1EC6EB}" type="pres">
      <dgm:prSet presAssocID="{372AA4AF-4E8B-4C4F-983F-47527595C108}" presName="composite" presStyleCnt="0"/>
      <dgm:spPr/>
    </dgm:pt>
    <dgm:pt modelId="{EBAC26F2-07D7-487C-BC42-77A37492C501}" type="pres">
      <dgm:prSet presAssocID="{372AA4AF-4E8B-4C4F-983F-47527595C10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7CD3FC4-5DD4-4239-B9E9-D6F07DEDAC90}" type="pres">
      <dgm:prSet presAssocID="{372AA4AF-4E8B-4C4F-983F-47527595C108}" presName="descendantText" presStyleLbl="alignAcc1" presStyleIdx="2" presStyleCnt="3" custScaleY="130213">
        <dgm:presLayoutVars>
          <dgm:bulletEnabled val="1"/>
        </dgm:presLayoutVars>
      </dgm:prSet>
      <dgm:spPr/>
    </dgm:pt>
  </dgm:ptLst>
  <dgm:cxnLst>
    <dgm:cxn modelId="{127C1D1E-113C-48D8-AAC8-45BCC14C9D63}" srcId="{372AA4AF-4E8B-4C4F-983F-47527595C108}" destId="{892165B3-2A14-4193-A71E-80BF4E3850F0}" srcOrd="0" destOrd="0" parTransId="{FD1D408D-AC5A-4003-AF41-196D10DC2BEB}" sibTransId="{57605D22-F636-4304-AF2A-DB51647327AB}"/>
    <dgm:cxn modelId="{E50E532D-76EF-483B-A9E4-4C664C9CF1FF}" type="presOf" srcId="{372AA4AF-4E8B-4C4F-983F-47527595C108}" destId="{EBAC26F2-07D7-487C-BC42-77A37492C501}" srcOrd="0" destOrd="0" presId="urn:microsoft.com/office/officeart/2005/8/layout/chevron2"/>
    <dgm:cxn modelId="{A411BC35-6308-4BB8-956A-92C8C60847EF}" type="presOf" srcId="{CFC1211C-581B-45E7-85AA-CF93F3455804}" destId="{A55B7365-253E-44AE-825D-D2C13F733F57}" srcOrd="0" destOrd="4" presId="urn:microsoft.com/office/officeart/2005/8/layout/chevron2"/>
    <dgm:cxn modelId="{08416C5B-BD76-4E88-8850-BED0EBA8D4B7}" type="presOf" srcId="{FFC7F97F-11AE-44A7-BC8A-00A35710B09D}" destId="{A55B7365-253E-44AE-825D-D2C13F733F57}" srcOrd="0" destOrd="1" presId="urn:microsoft.com/office/officeart/2005/8/layout/chevron2"/>
    <dgm:cxn modelId="{AE5B995B-ED39-4EAA-A4B5-74F69C286B41}" srcId="{6A4A2302-AD20-45A9-B448-A7D1DAEF6F7C}" destId="{B076C6AC-CD0D-40F5-89A7-0EEF3EC522C3}" srcOrd="1" destOrd="0" parTransId="{60CE7337-29BF-439F-9FCC-A2EF940E2171}" sibTransId="{2581D091-D79B-4859-8728-B61E78C8ADB1}"/>
    <dgm:cxn modelId="{0F20626C-97D9-40C4-8F08-AEC7846D0E54}" type="presOf" srcId="{3B58BD35-524D-45FC-BB90-D5554C8E5CE1}" destId="{0EA915AD-EBE2-4A97-8E27-8C47B637B62E}" srcOrd="0" destOrd="0" presId="urn:microsoft.com/office/officeart/2005/8/layout/chevron2"/>
    <dgm:cxn modelId="{9D889D73-B279-489F-9368-5BC537B1E943}" srcId="{3B58BD35-524D-45FC-BB90-D5554C8E5CE1}" destId="{8CE2942B-10AE-4F44-9D74-FD4AD19E55E1}" srcOrd="3" destOrd="0" parTransId="{170A7E33-CFC8-458C-AE2A-09960B0C6DAE}" sibTransId="{8DB2CE8D-5457-4C40-857E-E94087C7F362}"/>
    <dgm:cxn modelId="{10641A75-E7A3-467D-8E4A-EB21151850BA}" type="presOf" srcId="{892165B3-2A14-4193-A71E-80BF4E3850F0}" destId="{67CD3FC4-5DD4-4239-B9E9-D6F07DEDAC90}" srcOrd="0" destOrd="0" presId="urn:microsoft.com/office/officeart/2005/8/layout/chevron2"/>
    <dgm:cxn modelId="{9DCF8158-9F94-4086-9A4F-4A0A15771F2C}" srcId="{3B58BD35-524D-45FC-BB90-D5554C8E5CE1}" destId="{FFC7F97F-11AE-44A7-BC8A-00A35710B09D}" srcOrd="1" destOrd="0" parTransId="{BD2CF278-2B7F-4F36-BCD3-C5CEE8126745}" sibTransId="{8DE49A18-2897-4373-9321-D87887D609A4}"/>
    <dgm:cxn modelId="{ADC17C7D-211C-4B73-905C-771A84B56C40}" srcId="{6A4A2302-AD20-45A9-B448-A7D1DAEF6F7C}" destId="{3B58BD35-524D-45FC-BB90-D5554C8E5CE1}" srcOrd="0" destOrd="0" parTransId="{8EE4A66F-3989-4008-B01B-AC903C72270E}" sibTransId="{AD7BA917-7696-4F8B-B1D8-998500FFCD62}"/>
    <dgm:cxn modelId="{3A114596-F033-4A82-A4D5-A02C65D9D263}" type="presOf" srcId="{07B97842-120E-4795-BCFA-D84CB45F6F45}" destId="{EAAF28B4-F88D-4982-99B8-6DDBB3C99101}" srcOrd="0" destOrd="0" presId="urn:microsoft.com/office/officeart/2005/8/layout/chevron2"/>
    <dgm:cxn modelId="{DDDADC97-A392-4AED-9CD0-39D873633586}" type="presOf" srcId="{6B7FC6BA-790F-44C0-92B5-70AD6F7FF78C}" destId="{A55B7365-253E-44AE-825D-D2C13F733F57}" srcOrd="0" destOrd="0" presId="urn:microsoft.com/office/officeart/2005/8/layout/chevron2"/>
    <dgm:cxn modelId="{45049A9E-44B8-4D2D-8D80-690945E217AB}" type="presOf" srcId="{8CE2942B-10AE-4F44-9D74-FD4AD19E55E1}" destId="{A55B7365-253E-44AE-825D-D2C13F733F57}" srcOrd="0" destOrd="3" presId="urn:microsoft.com/office/officeart/2005/8/layout/chevron2"/>
    <dgm:cxn modelId="{515B5DA6-297F-45DB-8B40-F630BB6BDA9F}" srcId="{6A4A2302-AD20-45A9-B448-A7D1DAEF6F7C}" destId="{372AA4AF-4E8B-4C4F-983F-47527595C108}" srcOrd="2" destOrd="0" parTransId="{B9C7D06D-A565-456E-A66B-A512729F6058}" sibTransId="{8199A360-0E58-48C4-B151-EF9F049626CF}"/>
    <dgm:cxn modelId="{6A797CA6-DB4E-4A89-AF41-CD412CF90122}" type="presOf" srcId="{B076C6AC-CD0D-40F5-89A7-0EEF3EC522C3}" destId="{4F9BE724-31FB-4651-9A90-D080DEEA605E}" srcOrd="0" destOrd="0" presId="urn:microsoft.com/office/officeart/2005/8/layout/chevron2"/>
    <dgm:cxn modelId="{F7A9BFAB-4409-4A60-BEEB-B5C0F2B9068C}" type="presOf" srcId="{6A4A2302-AD20-45A9-B448-A7D1DAEF6F7C}" destId="{B6570E32-4CBF-4508-BE14-582B429AEFCA}" srcOrd="0" destOrd="0" presId="urn:microsoft.com/office/officeart/2005/8/layout/chevron2"/>
    <dgm:cxn modelId="{B4A595C6-ACC0-4585-AD42-4C9A6F44348F}" srcId="{B076C6AC-CD0D-40F5-89A7-0EEF3EC522C3}" destId="{07B97842-120E-4795-BCFA-D84CB45F6F45}" srcOrd="0" destOrd="0" parTransId="{C3E25CCB-6281-42D7-BA71-03F809F775B8}" sibTransId="{15C03C19-23C2-4317-BE5E-312D40102135}"/>
    <dgm:cxn modelId="{64A99CE6-5F82-4AEC-AFE5-EFA7DE253234}" srcId="{3B58BD35-524D-45FC-BB90-D5554C8E5CE1}" destId="{6B7FC6BA-790F-44C0-92B5-70AD6F7FF78C}" srcOrd="0" destOrd="0" parTransId="{29D9585F-3F11-4F34-A5E6-C126CA0079C6}" sibTransId="{7FD8DDE5-7C49-46A3-B814-ADBF2819B3E4}"/>
    <dgm:cxn modelId="{EDB0DEEB-60C1-4E82-B359-B49ADF785843}" srcId="{3B58BD35-524D-45FC-BB90-D5554C8E5CE1}" destId="{CFC1211C-581B-45E7-85AA-CF93F3455804}" srcOrd="4" destOrd="0" parTransId="{09A38FDA-0DC4-4706-9653-33E16AF5A9EA}" sibTransId="{BC13EEF4-BD76-4EA5-B824-F834BD468B48}"/>
    <dgm:cxn modelId="{5D94ADFC-9631-49AD-BD21-80CD4DCB3196}" type="presOf" srcId="{A2C49BA0-EF1C-47DC-94C4-5F423B42F62F}" destId="{A55B7365-253E-44AE-825D-D2C13F733F57}" srcOrd="0" destOrd="2" presId="urn:microsoft.com/office/officeart/2005/8/layout/chevron2"/>
    <dgm:cxn modelId="{82DB9FFD-00DE-48E1-9CF8-E5F3FF369C92}" srcId="{3B58BD35-524D-45FC-BB90-D5554C8E5CE1}" destId="{A2C49BA0-EF1C-47DC-94C4-5F423B42F62F}" srcOrd="2" destOrd="0" parTransId="{BBD31FA2-43BC-4140-8E3B-B560E858BFDB}" sibTransId="{55FBE14B-FFF2-459D-AD46-38B9D71CF267}"/>
    <dgm:cxn modelId="{179F4E60-F7D9-44CB-898D-D860409D07FE}" type="presParOf" srcId="{B6570E32-4CBF-4508-BE14-582B429AEFCA}" destId="{F88F160A-4A59-40A7-97AE-0BF5374950EE}" srcOrd="0" destOrd="0" presId="urn:microsoft.com/office/officeart/2005/8/layout/chevron2"/>
    <dgm:cxn modelId="{2E511E78-1035-4482-B890-3FCC8D2C923D}" type="presParOf" srcId="{F88F160A-4A59-40A7-97AE-0BF5374950EE}" destId="{0EA915AD-EBE2-4A97-8E27-8C47B637B62E}" srcOrd="0" destOrd="0" presId="urn:microsoft.com/office/officeart/2005/8/layout/chevron2"/>
    <dgm:cxn modelId="{D15E73C3-AD81-472E-BD04-84A8231CA908}" type="presParOf" srcId="{F88F160A-4A59-40A7-97AE-0BF5374950EE}" destId="{A55B7365-253E-44AE-825D-D2C13F733F57}" srcOrd="1" destOrd="0" presId="urn:microsoft.com/office/officeart/2005/8/layout/chevron2"/>
    <dgm:cxn modelId="{87B2B5C7-ECE6-4FEF-815F-14EF2173FB5F}" type="presParOf" srcId="{B6570E32-4CBF-4508-BE14-582B429AEFCA}" destId="{5F3FFCCF-0A80-4B80-BBAC-36A0D99C75BF}" srcOrd="1" destOrd="0" presId="urn:microsoft.com/office/officeart/2005/8/layout/chevron2"/>
    <dgm:cxn modelId="{D7FFEC52-C953-446A-B0D5-1FFD97528FBD}" type="presParOf" srcId="{B6570E32-4CBF-4508-BE14-582B429AEFCA}" destId="{42A8F780-F59B-4667-B350-2A26B97F090C}" srcOrd="2" destOrd="0" presId="urn:microsoft.com/office/officeart/2005/8/layout/chevron2"/>
    <dgm:cxn modelId="{26EAF0B6-9E8C-47B3-8202-FCA8E5E5BD35}" type="presParOf" srcId="{42A8F780-F59B-4667-B350-2A26B97F090C}" destId="{4F9BE724-31FB-4651-9A90-D080DEEA605E}" srcOrd="0" destOrd="0" presId="urn:microsoft.com/office/officeart/2005/8/layout/chevron2"/>
    <dgm:cxn modelId="{C7B3918F-35B9-4112-BEDD-10D64376A2C7}" type="presParOf" srcId="{42A8F780-F59B-4667-B350-2A26B97F090C}" destId="{EAAF28B4-F88D-4982-99B8-6DDBB3C99101}" srcOrd="1" destOrd="0" presId="urn:microsoft.com/office/officeart/2005/8/layout/chevron2"/>
    <dgm:cxn modelId="{08CA05E5-AE2F-493E-BDBA-89E73ED5934E}" type="presParOf" srcId="{B6570E32-4CBF-4508-BE14-582B429AEFCA}" destId="{ED0D9A86-4EED-4513-91D8-20607FF65C7B}" srcOrd="3" destOrd="0" presId="urn:microsoft.com/office/officeart/2005/8/layout/chevron2"/>
    <dgm:cxn modelId="{74A0FFE8-6DF0-4AE1-885D-B9316388D829}" type="presParOf" srcId="{B6570E32-4CBF-4508-BE14-582B429AEFCA}" destId="{EBBAAF7E-1F76-41DB-B9B2-87931B1EC6EB}" srcOrd="4" destOrd="0" presId="urn:microsoft.com/office/officeart/2005/8/layout/chevron2"/>
    <dgm:cxn modelId="{3027A1F7-DD20-4164-A4FF-59D151954C7F}" type="presParOf" srcId="{EBBAAF7E-1F76-41DB-B9B2-87931B1EC6EB}" destId="{EBAC26F2-07D7-487C-BC42-77A37492C501}" srcOrd="0" destOrd="0" presId="urn:microsoft.com/office/officeart/2005/8/layout/chevron2"/>
    <dgm:cxn modelId="{E5AF908F-BF39-4475-9F22-FC34E73F5019}" type="presParOf" srcId="{EBBAAF7E-1F76-41DB-B9B2-87931B1EC6EB}" destId="{67CD3FC4-5DD4-4239-B9E9-D6F07DEDAC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915AD-EBE2-4A97-8E27-8C47B637B62E}">
      <dsp:nvSpPr>
        <dsp:cNvPr id="0" name=""/>
        <dsp:cNvSpPr/>
      </dsp:nvSpPr>
      <dsp:spPr>
        <a:xfrm rot="5400000">
          <a:off x="-226551" y="504398"/>
          <a:ext cx="1510342" cy="1057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/>
            <a:t>Контактна </a:t>
          </a:r>
          <a:r>
            <a:rPr lang="ru-RU" sz="1300" b="1" i="0" kern="1200" dirty="0" err="1"/>
            <a:t>інформація</a:t>
          </a:r>
          <a:endParaRPr lang="ru-RU" sz="1300" kern="1200" dirty="0"/>
        </a:p>
      </dsp:txBody>
      <dsp:txXfrm rot="-5400000">
        <a:off x="0" y="806467"/>
        <a:ext cx="1057240" cy="453102"/>
      </dsp:txXfrm>
    </dsp:sp>
    <dsp:sp modelId="{A55B7365-253E-44AE-825D-D2C13F733F57}">
      <dsp:nvSpPr>
        <dsp:cNvPr id="0" name=""/>
        <dsp:cNvSpPr/>
      </dsp:nvSpPr>
      <dsp:spPr>
        <a:xfrm rot="5400000">
          <a:off x="3660914" y="-2512908"/>
          <a:ext cx="1512275" cy="67196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 err="1"/>
            <a:t>Ім'я</a:t>
          </a:r>
          <a:r>
            <a:rPr lang="ru-RU" sz="1400" b="0" i="0" kern="1200" dirty="0"/>
            <a:t> й </a:t>
          </a:r>
          <a:r>
            <a:rPr lang="ru-RU" sz="1400" b="0" i="0" kern="1200" dirty="0" err="1"/>
            <a:t>прізвище</a:t>
          </a:r>
          <a:r>
            <a:rPr lang="ru-RU" sz="1400" b="0" i="0" kern="1200" dirty="0"/>
            <a:t>, по- </a:t>
          </a:r>
          <a:r>
            <a:rPr lang="ru-RU" sz="1400" b="0" i="0" kern="1200" dirty="0" err="1"/>
            <a:t>батькові</a:t>
          </a:r>
          <a:r>
            <a:rPr lang="ru-RU" sz="1400" b="0" i="0" kern="1200" dirty="0"/>
            <a:t>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Адреса.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Телефон (</a:t>
          </a:r>
          <a:r>
            <a:rPr lang="ru-RU" sz="1400" b="0" i="0" kern="1200" dirty="0" err="1"/>
            <a:t>домашній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контактний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робочий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із</a:t>
          </a:r>
          <a:r>
            <a:rPr lang="ru-RU" sz="1400" b="0" i="0" kern="1200" dirty="0"/>
            <a:t> кодом </a:t>
          </a:r>
          <a:r>
            <a:rPr lang="ru-RU" sz="1400" b="0" i="0" kern="1200" dirty="0" err="1"/>
            <a:t>міста</a:t>
          </a:r>
          <a:r>
            <a:rPr lang="ru-RU" sz="1400" b="0" i="0" kern="1200" dirty="0"/>
            <a:t>; </a:t>
          </a:r>
          <a:r>
            <a:rPr lang="ru-RU" sz="1400" b="0" i="0" kern="1200" dirty="0" err="1"/>
            <a:t>робочий</a:t>
          </a:r>
          <a:r>
            <a:rPr lang="ru-RU" sz="1400" b="0" i="0" kern="1200" dirty="0"/>
            <a:t> телефон </a:t>
          </a:r>
          <a:r>
            <a:rPr lang="ru-RU" sz="1400" b="0" i="0" kern="1200" dirty="0" err="1"/>
            <a:t>вказується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лише</a:t>
          </a:r>
          <a:r>
            <a:rPr lang="ru-RU" sz="1400" b="0" i="0" kern="1200" dirty="0"/>
            <a:t> в тому </a:t>
          </a:r>
          <a:r>
            <a:rPr lang="ru-RU" sz="1400" b="0" i="0" kern="1200" dirty="0" err="1"/>
            <a:t>випадку</a:t>
          </a:r>
          <a:r>
            <a:rPr lang="ru-RU" sz="1400" b="0" i="0" kern="1200" dirty="0"/>
            <a:t>, </a:t>
          </a:r>
          <a:r>
            <a:rPr lang="ru-RU" sz="1400" b="0" i="0" kern="1200" dirty="0" err="1"/>
            <a:t>якщо</a:t>
          </a:r>
          <a:r>
            <a:rPr lang="ru-RU" sz="1400" b="0" i="0" kern="1200" dirty="0"/>
            <a:t> у вас є </a:t>
          </a:r>
          <a:r>
            <a:rPr lang="ru-RU" sz="1400" b="0" i="0" kern="1200" dirty="0" err="1"/>
            <a:t>можливість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досить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вільно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спілкуватися</a:t>
          </a:r>
          <a:r>
            <a:rPr lang="ru-RU" sz="1400" b="0" i="0" kern="1200" dirty="0"/>
            <a:t> на </a:t>
          </a:r>
          <a:r>
            <a:rPr lang="ru-RU" sz="1400" b="0" i="0" kern="1200" dirty="0" err="1"/>
            <a:t>робочому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місці</a:t>
          </a:r>
          <a:r>
            <a:rPr lang="ru-RU" sz="1400" b="0" i="0" kern="1200" dirty="0"/>
            <a:t>).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Адреса </a:t>
          </a:r>
          <a:r>
            <a:rPr lang="ru-RU" sz="1400" b="0" i="0" kern="1200" dirty="0" err="1"/>
            <a:t>електронної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пошти</a:t>
          </a:r>
          <a:r>
            <a:rPr lang="ru-RU" sz="1400" b="0" i="0" kern="1200" dirty="0"/>
            <a:t> (</a:t>
          </a:r>
          <a:r>
            <a:rPr lang="ru-RU" sz="1400" b="0" i="0" kern="1200" dirty="0" err="1"/>
            <a:t>якщо</a:t>
          </a:r>
          <a:r>
            <a:rPr lang="ru-RU" sz="1400" b="0" i="0" kern="1200" dirty="0"/>
            <a:t> у вас </a:t>
          </a:r>
          <a:r>
            <a:rPr lang="ru-RU" sz="1400" b="0" i="0" kern="1200" dirty="0" err="1"/>
            <a:t>ще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немає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особистої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поштової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скриньки</a:t>
          </a:r>
          <a:r>
            <a:rPr lang="ru-RU" sz="1400" b="0" i="0" kern="1200" dirty="0"/>
            <a:t>, перед </a:t>
          </a:r>
          <a:r>
            <a:rPr lang="ru-RU" sz="1400" b="0" i="0" kern="1200" dirty="0" err="1"/>
            <a:t>розсиланням</a:t>
          </a:r>
          <a:r>
            <a:rPr lang="ru-RU" sz="1400" b="0" i="0" kern="1200" dirty="0"/>
            <a:t> резюме </a:t>
          </a:r>
          <a:r>
            <a:rPr lang="ru-RU" sz="1400" b="0" i="0" kern="1200" dirty="0" err="1"/>
            <a:t>обов'язково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створіть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її</a:t>
          </a:r>
          <a:r>
            <a:rPr lang="ru-RU" sz="1400" b="0" i="0" kern="1200" dirty="0"/>
            <a:t>).</a:t>
          </a:r>
        </a:p>
      </dsp:txBody>
      <dsp:txXfrm rot="-5400000">
        <a:off x="1057241" y="164588"/>
        <a:ext cx="6645800" cy="1364629"/>
      </dsp:txXfrm>
    </dsp:sp>
    <dsp:sp modelId="{4F9BE724-31FB-4651-9A90-D080DEEA605E}">
      <dsp:nvSpPr>
        <dsp:cNvPr id="0" name=""/>
        <dsp:cNvSpPr/>
      </dsp:nvSpPr>
      <dsp:spPr>
        <a:xfrm rot="5400000">
          <a:off x="-226551" y="2112448"/>
          <a:ext cx="1510342" cy="1057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/>
            <a:t>Мета</a:t>
          </a:r>
          <a:endParaRPr lang="ru-RU" sz="1300" kern="1200" dirty="0"/>
        </a:p>
      </dsp:txBody>
      <dsp:txXfrm rot="-5400000">
        <a:off x="0" y="2414517"/>
        <a:ext cx="1057240" cy="453102"/>
      </dsp:txXfrm>
    </dsp:sp>
    <dsp:sp modelId="{EAAF28B4-F88D-4982-99B8-6DDBB3C99101}">
      <dsp:nvSpPr>
        <dsp:cNvPr id="0" name=""/>
        <dsp:cNvSpPr/>
      </dsp:nvSpPr>
      <dsp:spPr>
        <a:xfrm rot="5400000">
          <a:off x="3658111" y="-859906"/>
          <a:ext cx="1517881" cy="67196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00" b="0" i="0" kern="1200" dirty="0"/>
            <a:t>(не </a:t>
          </a:r>
          <a:r>
            <a:rPr lang="ru-RU" sz="1300" b="0" i="0" kern="1200" dirty="0" err="1"/>
            <a:t>обов'язково</a:t>
          </a:r>
          <a:r>
            <a:rPr lang="ru-RU" sz="1300" b="0" i="0" kern="1200" dirty="0"/>
            <a:t>, але </a:t>
          </a:r>
          <a:r>
            <a:rPr lang="ru-RU" sz="1300" b="0" i="0" kern="1200" dirty="0" err="1"/>
            <a:t>бажано</a:t>
          </a:r>
          <a:r>
            <a:rPr lang="ru-RU" sz="1300" b="0" i="0" kern="1200" dirty="0"/>
            <a:t>): коротка </a:t>
          </a:r>
          <a:r>
            <a:rPr lang="ru-RU" sz="1300" b="0" i="0" kern="1200" dirty="0" err="1"/>
            <a:t>інформація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щодо</a:t>
          </a:r>
          <a:r>
            <a:rPr lang="ru-RU" sz="1300" b="0" i="0" kern="1200" dirty="0"/>
            <a:t> того, яку посаду </a:t>
          </a:r>
          <a:r>
            <a:rPr lang="ru-RU" sz="1300" b="0" i="0" kern="1200" dirty="0" err="1"/>
            <a:t>ви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хочете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отримати</a:t>
          </a:r>
          <a:r>
            <a:rPr lang="ru-RU" sz="1300" b="0" i="0" kern="1200" dirty="0"/>
            <a:t> й </a:t>
          </a:r>
          <a:r>
            <a:rPr lang="ru-RU" sz="1300" b="0" i="0" kern="1200" dirty="0" err="1"/>
            <a:t>чому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ви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претендуєте</a:t>
          </a:r>
          <a:r>
            <a:rPr lang="ru-RU" sz="1300" b="0" i="0" kern="1200" dirty="0"/>
            <a:t> на </a:t>
          </a:r>
          <a:r>
            <a:rPr lang="ru-RU" sz="1300" b="0" i="0" kern="1200" dirty="0" err="1"/>
            <a:t>неї</a:t>
          </a:r>
          <a:r>
            <a:rPr lang="ru-RU" sz="1300" b="0" i="0" kern="1200" dirty="0"/>
            <a:t> (не </a:t>
          </a:r>
          <a:r>
            <a:rPr lang="ru-RU" sz="1300" b="0" i="0" kern="1200" dirty="0" err="1"/>
            <a:t>більше</a:t>
          </a:r>
          <a:r>
            <a:rPr lang="ru-RU" sz="1300" b="0" i="0" kern="1200" dirty="0"/>
            <a:t> 6 </a:t>
          </a:r>
          <a:r>
            <a:rPr lang="ru-RU" sz="1300" b="0" i="0" kern="1200" dirty="0" err="1"/>
            <a:t>рядків</a:t>
          </a:r>
          <a:r>
            <a:rPr lang="ru-RU" sz="1300" b="0" i="0" kern="1200" dirty="0"/>
            <a:t>, а </a:t>
          </a:r>
          <a:r>
            <a:rPr lang="ru-RU" sz="1300" b="0" i="0" kern="1200" dirty="0" err="1"/>
            <a:t>краще</a:t>
          </a:r>
          <a:r>
            <a:rPr lang="ru-RU" sz="1300" b="0" i="0" kern="1200" dirty="0"/>
            <a:t> 2–3). </a:t>
          </a:r>
          <a:r>
            <a:rPr lang="ru-RU" sz="1300" b="0" i="0" kern="1200" dirty="0" err="1"/>
            <a:t>Якщо</a:t>
          </a:r>
          <a:r>
            <a:rPr lang="ru-RU" sz="1300" b="0" i="0" kern="1200" dirty="0"/>
            <a:t> резюме </a:t>
          </a:r>
          <a:r>
            <a:rPr lang="ru-RU" sz="1300" b="0" i="0" kern="1200" dirty="0" err="1"/>
            <a:t>відправляється</a:t>
          </a:r>
          <a:r>
            <a:rPr lang="ru-RU" sz="1300" b="0" i="0" kern="1200" dirty="0"/>
            <a:t> на </a:t>
          </a:r>
          <a:r>
            <a:rPr lang="ru-RU" sz="1300" b="0" i="0" kern="1200" dirty="0" err="1"/>
            <a:t>конкретну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вакансію</a:t>
          </a:r>
          <a:r>
            <a:rPr lang="ru-RU" sz="1300" b="0" i="0" kern="1200" dirty="0"/>
            <a:t>, то </a:t>
          </a:r>
          <a:r>
            <a:rPr lang="ru-RU" sz="1300" b="0" i="0" kern="1200" dirty="0" err="1"/>
            <a:t>замість</a:t>
          </a:r>
          <a:r>
            <a:rPr lang="ru-RU" sz="1300" b="0" i="0" kern="1200" dirty="0"/>
            <a:t> мети </a:t>
          </a:r>
          <a:r>
            <a:rPr lang="ru-RU" sz="1300" b="0" i="0" kern="1200" dirty="0" err="1"/>
            <a:t>пишеться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назва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або</a:t>
          </a:r>
          <a:r>
            <a:rPr lang="ru-RU" sz="1300" b="0" i="0" kern="1200" dirty="0"/>
            <a:t> код </a:t>
          </a:r>
          <a:r>
            <a:rPr lang="ru-RU" sz="1300" b="0" i="0" kern="1200" dirty="0" err="1"/>
            <a:t>цієї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вакансії</a:t>
          </a:r>
          <a:r>
            <a:rPr lang="ru-RU" sz="1300" b="0" i="0" kern="1200" dirty="0"/>
            <a:t>. </a:t>
          </a:r>
          <a:r>
            <a:rPr lang="ru-RU" sz="1300" b="0" i="0" kern="1200" dirty="0" err="1"/>
            <a:t>Якщо</a:t>
          </a:r>
          <a:r>
            <a:rPr lang="ru-RU" sz="1300" b="0" i="0" kern="1200" dirty="0"/>
            <a:t> у вас </a:t>
          </a:r>
          <a:r>
            <a:rPr lang="ru-RU" sz="1300" b="0" i="0" kern="1200" dirty="0" err="1"/>
            <a:t>кілька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різних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цілей</a:t>
          </a:r>
          <a:r>
            <a:rPr lang="ru-RU" sz="1300" b="0" i="0" kern="1200" dirty="0"/>
            <a:t>, </a:t>
          </a:r>
          <a:r>
            <a:rPr lang="ru-RU" sz="1300" b="0" i="0" kern="1200" dirty="0" err="1"/>
            <a:t>можна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скласти</a:t>
          </a:r>
          <a:r>
            <a:rPr lang="ru-RU" sz="1300" b="0" i="0" kern="1200" dirty="0"/>
            <a:t> два-три </a:t>
          </a:r>
          <a:r>
            <a:rPr lang="ru-RU" sz="1300" b="0" i="0" kern="1200" dirty="0" err="1"/>
            <a:t>варіанти</a:t>
          </a:r>
          <a:r>
            <a:rPr lang="ru-RU" sz="1300" b="0" i="0" kern="1200" dirty="0"/>
            <a:t> резюме. </a:t>
          </a:r>
          <a:r>
            <a:rPr lang="ru-RU" sz="1300" b="0" i="0" kern="1200" dirty="0" err="1"/>
            <a:t>Краще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зробити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декілька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сфокусованих</a:t>
          </a:r>
          <a:r>
            <a:rPr lang="ru-RU" sz="1300" b="0" i="0" kern="1200" dirty="0"/>
            <a:t> на </a:t>
          </a:r>
          <a:r>
            <a:rPr lang="ru-RU" sz="1300" b="0" i="0" kern="1200" dirty="0" err="1"/>
            <a:t>різних</a:t>
          </a:r>
          <a:r>
            <a:rPr lang="ru-RU" sz="1300" b="0" i="0" kern="1200" dirty="0"/>
            <a:t> аспектах резюме, </a:t>
          </a:r>
          <a:r>
            <a:rPr lang="ru-RU" sz="1300" b="0" i="0" kern="1200" dirty="0" err="1"/>
            <a:t>ніж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одне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загальне</a:t>
          </a:r>
          <a:r>
            <a:rPr lang="ru-RU" sz="1300" b="0" i="0" kern="1200" dirty="0"/>
            <a:t>.</a:t>
          </a:r>
          <a:endParaRPr lang="ru-RU" sz="1300" kern="1200" dirty="0"/>
        </a:p>
      </dsp:txBody>
      <dsp:txXfrm rot="-5400000">
        <a:off x="1057241" y="1815061"/>
        <a:ext cx="6645526" cy="1369687"/>
      </dsp:txXfrm>
    </dsp:sp>
    <dsp:sp modelId="{EBAC26F2-07D7-487C-BC42-77A37492C501}">
      <dsp:nvSpPr>
        <dsp:cNvPr id="0" name=""/>
        <dsp:cNvSpPr/>
      </dsp:nvSpPr>
      <dsp:spPr>
        <a:xfrm rot="5400000">
          <a:off x="-226551" y="3452419"/>
          <a:ext cx="1510342" cy="1057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i="0" kern="1200" dirty="0" err="1"/>
            <a:t>Кваліфікація</a:t>
          </a:r>
          <a:r>
            <a:rPr lang="ru-RU" sz="1300" b="1" i="0" kern="1200" dirty="0"/>
            <a:t>.</a:t>
          </a:r>
          <a:endParaRPr lang="ru-RU" sz="1300" kern="1200" dirty="0"/>
        </a:p>
      </dsp:txBody>
      <dsp:txXfrm rot="-5400000">
        <a:off x="0" y="3754488"/>
        <a:ext cx="1057240" cy="453102"/>
      </dsp:txXfrm>
    </dsp:sp>
    <dsp:sp modelId="{67CD3FC4-5DD4-4239-B9E9-D6F07DEDAC90}">
      <dsp:nvSpPr>
        <dsp:cNvPr id="0" name=""/>
        <dsp:cNvSpPr/>
      </dsp:nvSpPr>
      <dsp:spPr>
        <a:xfrm rot="5400000">
          <a:off x="4169810" y="356917"/>
          <a:ext cx="494483" cy="67196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00" b="0" i="0" kern="1200" dirty="0"/>
            <a:t>Коротко </a:t>
          </a:r>
          <a:r>
            <a:rPr lang="ru-RU" sz="1300" b="0" i="0" kern="1200" dirty="0" err="1"/>
            <a:t>вказується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найбільш</a:t>
          </a:r>
          <a:r>
            <a:rPr lang="ru-RU" sz="1300" b="0" i="0" kern="1200" dirty="0"/>
            <a:t> </a:t>
          </a:r>
          <a:r>
            <a:rPr lang="ru-RU" sz="1300" b="0" i="0" kern="1200" dirty="0" err="1"/>
            <a:t>важлива</a:t>
          </a:r>
          <a:r>
            <a:rPr lang="ru-RU" sz="1300" b="0" i="0" kern="1200" dirty="0"/>
            <a:t> для </a:t>
          </a:r>
          <a:r>
            <a:rPr lang="ru-RU" sz="1300" b="0" i="0" kern="1200" dirty="0" err="1"/>
            <a:t>потенційного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роботодавця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інформація</a:t>
          </a:r>
          <a:r>
            <a:rPr lang="ru-RU" sz="1300" b="0" i="0" kern="1200" dirty="0"/>
            <a:t> про </a:t>
          </a:r>
          <a:r>
            <a:rPr lang="ru-RU" sz="1300" b="0" i="0" kern="1200" dirty="0" err="1"/>
            <a:t>ваші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професійні</a:t>
          </a:r>
          <a:r>
            <a:rPr lang="ru-RU" sz="1300" b="0" i="0" kern="1200" dirty="0"/>
            <a:t> </a:t>
          </a:r>
          <a:r>
            <a:rPr lang="ru-RU" sz="1300" b="0" i="0" kern="1200" dirty="0" err="1"/>
            <a:t>навички</a:t>
          </a:r>
          <a:r>
            <a:rPr lang="ru-RU" sz="1300" b="0" i="0" kern="1200" dirty="0"/>
            <a:t>, </a:t>
          </a:r>
          <a:r>
            <a:rPr lang="ru-RU" sz="1300" b="0" i="0" kern="1200" dirty="0" err="1"/>
            <a:t>сильні</a:t>
          </a:r>
          <a:r>
            <a:rPr lang="ru-RU" sz="1300" b="0" i="0" kern="1200" dirty="0"/>
            <a:t> </a:t>
          </a:r>
          <a:r>
            <a:rPr lang="ru-RU" sz="1300" b="0" i="0" kern="1200" dirty="0" err="1"/>
            <a:t>сторони</a:t>
          </a:r>
          <a:r>
            <a:rPr lang="ru-RU" sz="1300" b="0" i="0" kern="1200" dirty="0"/>
            <a:t> й </a:t>
          </a:r>
          <a:r>
            <a:rPr lang="ru-RU" sz="1300" b="0" i="0" kern="1200" dirty="0" err="1"/>
            <a:t>досягнення</a:t>
          </a:r>
          <a:r>
            <a:rPr lang="ru-RU" sz="1300" b="0" i="0" kern="1200" dirty="0"/>
            <a:t>.</a:t>
          </a:r>
          <a:endParaRPr lang="ru-RU" sz="1300" kern="1200" dirty="0"/>
        </a:p>
      </dsp:txBody>
      <dsp:txXfrm rot="-5400000">
        <a:off x="1057241" y="3493626"/>
        <a:ext cx="6695484" cy="446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915AD-EBE2-4A97-8E27-8C47B637B62E}">
      <dsp:nvSpPr>
        <dsp:cNvPr id="0" name=""/>
        <dsp:cNvSpPr/>
      </dsp:nvSpPr>
      <dsp:spPr>
        <a:xfrm rot="5400000">
          <a:off x="-270261" y="608579"/>
          <a:ext cx="1801743" cy="12612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 err="1"/>
            <a:t>Досвід</a:t>
          </a:r>
          <a:r>
            <a:rPr lang="ru-RU" sz="1800" b="1" i="0" kern="1200" dirty="0"/>
            <a:t> </a:t>
          </a:r>
          <a:r>
            <a:rPr lang="ru-RU" sz="1800" b="1" i="0" kern="1200" dirty="0" err="1"/>
            <a:t>роботи</a:t>
          </a:r>
          <a:endParaRPr lang="ru-RU" sz="1800" kern="1200" dirty="0"/>
        </a:p>
      </dsp:txBody>
      <dsp:txXfrm rot="-5400000">
        <a:off x="1" y="968927"/>
        <a:ext cx="1261220" cy="540523"/>
      </dsp:txXfrm>
    </dsp:sp>
    <dsp:sp modelId="{A55B7365-253E-44AE-825D-D2C13F733F57}">
      <dsp:nvSpPr>
        <dsp:cNvPr id="0" name=""/>
        <dsp:cNvSpPr/>
      </dsp:nvSpPr>
      <dsp:spPr>
        <a:xfrm rot="5400000">
          <a:off x="3618525" y="-2069269"/>
          <a:ext cx="1729026" cy="64436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 err="1"/>
            <a:t>вказується</a:t>
          </a:r>
          <a:r>
            <a:rPr lang="ru-RU" sz="1400" b="0" i="0" kern="1200" dirty="0"/>
            <a:t> у </a:t>
          </a:r>
          <a:r>
            <a:rPr lang="ru-RU" sz="1400" b="0" i="0" kern="1200" dirty="0" err="1"/>
            <a:t>зворотному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хронологічному</a:t>
          </a:r>
          <a:r>
            <a:rPr lang="ru-RU" sz="1400" b="0" i="0" kern="1200" dirty="0"/>
            <a:t> порядку (</a:t>
          </a:r>
          <a:r>
            <a:rPr lang="ru-RU" sz="1400" b="0" i="0" kern="1200" dirty="0" err="1"/>
            <a:t>спочатку</a:t>
          </a:r>
          <a:r>
            <a:rPr lang="ru-RU" sz="1400" b="0" i="0" kern="1200" dirty="0"/>
            <a:t> </a:t>
          </a:r>
          <a:r>
            <a:rPr lang="ru-RU" sz="1400" b="0" i="0" kern="1200" dirty="0" err="1"/>
            <a:t>зазначається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останнє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місце</a:t>
          </a:r>
          <a:r>
            <a:rPr lang="ru-RU" sz="1400" b="0" i="0" kern="1200" dirty="0"/>
            <a:t> </a:t>
          </a:r>
          <a:r>
            <a:rPr lang="ru-RU" sz="1400" b="0" i="0" kern="1200" dirty="0" err="1"/>
            <a:t>роботи</a:t>
          </a:r>
          <a:r>
            <a:rPr lang="ru-RU" sz="1400" b="0" i="0" kern="1200" dirty="0"/>
            <a:t>). </a:t>
          </a:r>
          <a:r>
            <a:rPr lang="ru-RU" sz="1400" b="0" i="0" kern="1200" dirty="0" err="1"/>
            <a:t>Це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найважливіший</a:t>
          </a:r>
          <a:r>
            <a:rPr lang="ru-RU" sz="1400" b="0" i="0" kern="1200" dirty="0"/>
            <a:t> блок резюме, у </a:t>
          </a:r>
          <a:r>
            <a:rPr lang="ru-RU" sz="1400" b="0" i="0" kern="1200" dirty="0" err="1"/>
            <a:t>якому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описується</a:t>
          </a:r>
          <a:r>
            <a:rPr lang="ru-RU" sz="1400" b="0" i="0" kern="1200" dirty="0"/>
            <a:t> </a:t>
          </a:r>
          <a:r>
            <a:rPr lang="ru-RU" sz="1400" b="0" i="0" kern="1200" dirty="0" err="1"/>
            <a:t>професійний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досвід</a:t>
          </a:r>
          <a:r>
            <a:rPr lang="ru-RU" sz="1400" b="0" i="0" kern="1200" dirty="0"/>
            <a:t> (як правило, за </a:t>
          </a:r>
          <a:r>
            <a:rPr lang="ru-RU" sz="1400" b="0" i="0" kern="1200" dirty="0" err="1"/>
            <a:t>останні</a:t>
          </a:r>
          <a:r>
            <a:rPr lang="ru-RU" sz="1400" b="0" i="0" kern="1200" dirty="0"/>
            <a:t> 10 </a:t>
          </a:r>
          <a:r>
            <a:rPr lang="ru-RU" sz="1400" b="0" i="0" kern="1200" dirty="0" err="1"/>
            <a:t>років</a:t>
          </a:r>
          <a:r>
            <a:rPr lang="ru-RU" sz="1400" b="0" i="0" kern="1200" dirty="0"/>
            <a:t>) за такою схемою: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 err="1"/>
            <a:t>назва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компанії;напрям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діяльності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компанії</a:t>
          </a:r>
          <a:r>
            <a:rPr lang="ru-RU" sz="1400" b="0" i="0" kern="1200" dirty="0"/>
            <a:t>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/>
            <a:t>строки </a:t>
          </a:r>
          <a:r>
            <a:rPr lang="ru-RU" sz="1400" b="0" i="0" kern="1200" dirty="0" err="1"/>
            <a:t>роботи</a:t>
          </a:r>
          <a:r>
            <a:rPr lang="ru-RU" sz="1400" b="0" i="0" kern="1200" dirty="0"/>
            <a:t>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 err="1"/>
            <a:t>посада;посадові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обов'язки</a:t>
          </a:r>
          <a:r>
            <a:rPr lang="ru-RU" sz="1400" b="0" i="0" kern="1200" dirty="0"/>
            <a:t>;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i="0" kern="1200" dirty="0" err="1"/>
            <a:t>професійні</a:t>
          </a:r>
          <a:r>
            <a:rPr lang="ru-RU" sz="1400" b="0" i="0" kern="1200" dirty="0"/>
            <a:t> </a:t>
          </a:r>
          <a:r>
            <a:rPr lang="ru-RU" sz="1400" b="0" i="0" kern="1200" dirty="0" err="1"/>
            <a:t>навички</a:t>
          </a:r>
          <a:r>
            <a:rPr lang="ru-RU" sz="1400" b="0" i="0" kern="1200" dirty="0"/>
            <a:t> й </a:t>
          </a:r>
          <a:r>
            <a:rPr lang="ru-RU" sz="1400" b="0" i="0" kern="1200" dirty="0" err="1"/>
            <a:t>досягнення</a:t>
          </a:r>
          <a:r>
            <a:rPr lang="ru-RU" sz="1400" b="0" i="0" kern="1200" dirty="0"/>
            <a:t>.</a:t>
          </a:r>
        </a:p>
      </dsp:txBody>
      <dsp:txXfrm rot="-5400000">
        <a:off x="1261221" y="372439"/>
        <a:ext cx="6359231" cy="1560218"/>
      </dsp:txXfrm>
    </dsp:sp>
    <dsp:sp modelId="{4F9BE724-31FB-4651-9A90-D080DEEA605E}">
      <dsp:nvSpPr>
        <dsp:cNvPr id="0" name=""/>
        <dsp:cNvSpPr/>
      </dsp:nvSpPr>
      <dsp:spPr>
        <a:xfrm rot="5400000">
          <a:off x="-270261" y="2568636"/>
          <a:ext cx="1801743" cy="12612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 err="1"/>
            <a:t>Освіта</a:t>
          </a:r>
          <a:endParaRPr lang="ru-RU" sz="1800" kern="1200" dirty="0"/>
        </a:p>
      </dsp:txBody>
      <dsp:txXfrm rot="-5400000">
        <a:off x="1" y="2928984"/>
        <a:ext cx="1261220" cy="540523"/>
      </dsp:txXfrm>
    </dsp:sp>
    <dsp:sp modelId="{EAAF28B4-F88D-4982-99B8-6DDBB3C99101}">
      <dsp:nvSpPr>
        <dsp:cNvPr id="0" name=""/>
        <dsp:cNvSpPr/>
      </dsp:nvSpPr>
      <dsp:spPr>
        <a:xfrm rot="5400000">
          <a:off x="3577670" y="-190968"/>
          <a:ext cx="1810736" cy="64436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b="0" i="0" kern="1200" dirty="0"/>
            <a:t>Чим </a:t>
          </a:r>
          <a:r>
            <a:rPr lang="ru-RU" sz="1500" b="0" i="0" kern="1200" dirty="0" err="1"/>
            <a:t>більше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пройшло</a:t>
          </a:r>
          <a:r>
            <a:rPr lang="ru-RU" sz="1500" b="0" i="0" kern="1200" dirty="0"/>
            <a:t> часу </a:t>
          </a:r>
          <a:r>
            <a:rPr lang="ru-RU" sz="1500" b="0" i="0" kern="1200" dirty="0" err="1"/>
            <a:t>після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закінчення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навчального</a:t>
          </a:r>
          <a:r>
            <a:rPr lang="ru-RU" sz="1500" b="0" i="0" kern="1200" dirty="0"/>
            <a:t> закладу, </a:t>
          </a:r>
          <a:r>
            <a:rPr lang="ru-RU" sz="1500" b="0" i="0" kern="1200" dirty="0" err="1"/>
            <a:t>тим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менше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місця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цей</a:t>
          </a:r>
          <a:r>
            <a:rPr lang="ru-RU" sz="1500" b="0" i="0" kern="1200" dirty="0"/>
            <a:t> пункт повинен </a:t>
          </a:r>
          <a:r>
            <a:rPr lang="ru-RU" sz="1500" b="0" i="0" kern="1200" dirty="0" err="1"/>
            <a:t>займати</a:t>
          </a:r>
          <a:r>
            <a:rPr lang="ru-RU" sz="1500" b="0" i="0" kern="1200" dirty="0"/>
            <a:t> в резюме; для </a:t>
          </a:r>
          <a:r>
            <a:rPr lang="ru-RU" sz="1500" b="0" i="0" kern="1200" dirty="0" err="1"/>
            <a:t>випускників</a:t>
          </a:r>
          <a:r>
            <a:rPr lang="ru-RU" sz="1500" b="0" i="0" kern="1200" dirty="0"/>
            <a:t> і </a:t>
          </a:r>
          <a:r>
            <a:rPr lang="ru-RU" sz="1500" b="0" i="0" kern="1200" dirty="0" err="1"/>
            <a:t>студентів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варто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розміщувати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його</a:t>
          </a:r>
          <a:r>
            <a:rPr lang="ru-RU" sz="1500" b="0" i="0" kern="1200" dirty="0"/>
            <a:t> перед </a:t>
          </a:r>
          <a:r>
            <a:rPr lang="ru-RU" sz="1500" b="0" i="0" kern="1200" dirty="0" err="1"/>
            <a:t>попереднім</a:t>
          </a:r>
          <a:r>
            <a:rPr lang="ru-RU" sz="1500" b="0" i="0" kern="1200" dirty="0"/>
            <a:t>, </a:t>
          </a:r>
          <a:r>
            <a:rPr lang="ru-RU" sz="1500" b="0" i="0" kern="1200" dirty="0" err="1"/>
            <a:t>оскільки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якщо</a:t>
          </a:r>
          <a:r>
            <a:rPr lang="ru-RU" sz="1500" b="0" i="0" kern="1200" dirty="0"/>
            <a:t> і є </a:t>
          </a:r>
          <a:r>
            <a:rPr lang="ru-RU" sz="1500" b="0" i="0" kern="1200" dirty="0" err="1"/>
            <a:t>досвід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роботи</a:t>
          </a:r>
          <a:r>
            <a:rPr lang="ru-RU" sz="1500" b="0" i="0" kern="1200" dirty="0"/>
            <a:t>, то </a:t>
          </a:r>
          <a:r>
            <a:rPr lang="ru-RU" sz="1500" b="0" i="0" kern="1200" dirty="0" err="1"/>
            <a:t>він</a:t>
          </a:r>
          <a:r>
            <a:rPr lang="ru-RU" sz="1500" b="0" i="0" kern="1200" dirty="0"/>
            <a:t> </a:t>
          </a:r>
          <a:r>
            <a:rPr lang="ru-RU" sz="1500" b="0" i="0" kern="1200" dirty="0" err="1"/>
            <a:t>менш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значний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Можна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повідомити</a:t>
          </a:r>
          <a:r>
            <a:rPr lang="ru-RU" sz="1500" b="0" i="0" kern="1200" dirty="0"/>
            <a:t> про нагороди, </a:t>
          </a:r>
          <a:r>
            <a:rPr lang="ru-RU" sz="1500" b="0" i="0" kern="1200" dirty="0" err="1"/>
            <a:t>підкреслити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вивчені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дисципліни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які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відповідають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вашій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меті</a:t>
          </a:r>
          <a:r>
            <a:rPr lang="ru-RU" sz="1500" b="0" i="0" kern="1200" dirty="0"/>
            <a:t>. </a:t>
          </a:r>
          <a:r>
            <a:rPr lang="ru-RU" sz="1500" b="0" i="0" kern="1200" dirty="0" err="1"/>
            <a:t>Також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варто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згадати</a:t>
          </a:r>
          <a:r>
            <a:rPr lang="ru-RU" sz="1500" b="0" i="0" kern="1200" dirty="0"/>
            <a:t> про </a:t>
          </a:r>
          <a:r>
            <a:rPr lang="ru-RU" sz="1500" b="0" i="0" kern="1200" dirty="0" err="1"/>
            <a:t>додаткову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освіту</a:t>
          </a:r>
          <a:r>
            <a:rPr lang="ru-RU" sz="1500" b="0" i="0" kern="1200" dirty="0"/>
            <a:t>: </a:t>
          </a:r>
          <a:r>
            <a:rPr lang="ru-RU" sz="1500" b="0" i="0" kern="1200" dirty="0" err="1"/>
            <a:t>курси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семінари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тренінги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стажування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тощо</a:t>
          </a:r>
          <a:r>
            <a:rPr lang="ru-RU" sz="1500" b="0" i="0" kern="1200" dirty="0"/>
            <a:t>.</a:t>
          </a:r>
          <a:endParaRPr lang="ru-RU" sz="1500" kern="1200" dirty="0"/>
        </a:p>
      </dsp:txBody>
      <dsp:txXfrm rot="-5400000">
        <a:off x="1261221" y="2213874"/>
        <a:ext cx="6355242" cy="1633950"/>
      </dsp:txXfrm>
    </dsp:sp>
    <dsp:sp modelId="{EBAC26F2-07D7-487C-BC42-77A37492C501}">
      <dsp:nvSpPr>
        <dsp:cNvPr id="0" name=""/>
        <dsp:cNvSpPr/>
      </dsp:nvSpPr>
      <dsp:spPr>
        <a:xfrm rot="5400000">
          <a:off x="-270261" y="4385810"/>
          <a:ext cx="1801743" cy="12612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 err="1"/>
            <a:t>Додаткова</a:t>
          </a:r>
          <a:r>
            <a:rPr lang="ru-RU" sz="1800" b="1" i="0" kern="1200" dirty="0"/>
            <a:t> </a:t>
          </a:r>
          <a:r>
            <a:rPr lang="ru-RU" sz="1800" b="1" i="0" kern="1200" dirty="0" err="1"/>
            <a:t>інформація</a:t>
          </a:r>
          <a:endParaRPr lang="ru-RU" sz="1800" kern="1200" dirty="0"/>
        </a:p>
      </dsp:txBody>
      <dsp:txXfrm rot="-5400000">
        <a:off x="1" y="4746158"/>
        <a:ext cx="1261220" cy="540523"/>
      </dsp:txXfrm>
    </dsp:sp>
    <dsp:sp modelId="{67CD3FC4-5DD4-4239-B9E9-D6F07DEDAC90}">
      <dsp:nvSpPr>
        <dsp:cNvPr id="0" name=""/>
        <dsp:cNvSpPr/>
      </dsp:nvSpPr>
      <dsp:spPr>
        <a:xfrm rot="5400000">
          <a:off x="3720554" y="1479297"/>
          <a:ext cx="1524968" cy="64436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b="0" i="0" kern="1200" dirty="0" err="1"/>
            <a:t>володіння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іноземними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мовами</a:t>
          </a:r>
          <a:r>
            <a:rPr lang="ru-RU" sz="1500" b="0" i="0" kern="1200" dirty="0"/>
            <a:t> й </a:t>
          </a:r>
          <a:r>
            <a:rPr lang="ru-RU" sz="1500" b="0" i="0" kern="1200" dirty="0" err="1"/>
            <a:t>комп'ютером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наявність</a:t>
          </a:r>
          <a:r>
            <a:rPr lang="ru-RU" sz="1500" b="0" i="0" kern="1200" dirty="0"/>
            <a:t> прав </a:t>
          </a:r>
          <a:r>
            <a:rPr lang="ru-RU" sz="1500" b="0" i="0" kern="1200" dirty="0" err="1"/>
            <a:t>водія</a:t>
          </a:r>
          <a:r>
            <a:rPr lang="ru-RU" sz="1500" b="0" i="0" kern="1200" dirty="0"/>
            <a:t>, членство в </a:t>
          </a:r>
          <a:r>
            <a:rPr lang="ru-RU" sz="1500" b="0" i="0" kern="1200" dirty="0" err="1"/>
            <a:t>професійних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організаціях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тощо</a:t>
          </a:r>
          <a:r>
            <a:rPr lang="ru-RU" sz="1500" b="0" i="0" kern="1200" dirty="0"/>
            <a:t> (</a:t>
          </a:r>
          <a:r>
            <a:rPr lang="ru-RU" sz="1500" b="0" i="0" kern="1200" dirty="0" err="1"/>
            <a:t>хобі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варто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згадувати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тільки</a:t>
          </a:r>
          <a:r>
            <a:rPr lang="ru-RU" sz="1500" b="0" i="0" kern="1200" dirty="0"/>
            <a:t> в тому </a:t>
          </a:r>
          <a:r>
            <a:rPr lang="ru-RU" sz="1500" b="0" i="0" kern="1200" dirty="0" err="1"/>
            <a:t>випадку</a:t>
          </a:r>
          <a:r>
            <a:rPr lang="ru-RU" sz="1500" b="0" i="0" kern="1200" dirty="0"/>
            <a:t>, </a:t>
          </a:r>
          <a:r>
            <a:rPr lang="ru-RU" sz="1500" b="0" i="0" kern="1200" dirty="0" err="1"/>
            <a:t>якщо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воно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тісно</a:t>
          </a:r>
          <a:r>
            <a:rPr lang="ru-RU" sz="1500" b="0" i="0" kern="1200" dirty="0"/>
            <a:t> </a:t>
          </a:r>
          <a:r>
            <a:rPr lang="ru-RU" sz="1500" b="0" i="0" kern="1200" dirty="0" err="1"/>
            <a:t>пов'язане</a:t>
          </a:r>
          <a:r>
            <a:rPr lang="ru-RU" sz="1500" b="0" i="0" kern="1200" dirty="0"/>
            <a:t> з </a:t>
          </a:r>
          <a:r>
            <a:rPr lang="ru-RU" sz="1500" b="0" i="0" kern="1200" dirty="0" err="1"/>
            <a:t>бажаною</a:t>
          </a:r>
          <a:r>
            <a:rPr lang="ru-RU" sz="1500" b="0" i="0" kern="1200" dirty="0"/>
            <a:t> </a:t>
          </a:r>
          <a:r>
            <a:rPr lang="ru-RU" sz="1500" b="0" i="0" kern="1200" dirty="0" err="1"/>
            <a:t>роботою</a:t>
          </a:r>
          <a:r>
            <a:rPr lang="ru-RU" sz="1500" b="0" i="0" kern="1200" dirty="0"/>
            <a:t>).</a:t>
          </a:r>
          <a:endParaRPr lang="ru-RU" sz="1500" kern="1200" dirty="0"/>
        </a:p>
      </dsp:txBody>
      <dsp:txXfrm rot="-5400000">
        <a:off x="1261221" y="4013074"/>
        <a:ext cx="6369192" cy="1376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6E221-6420-4307-978C-94E038026461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67E69-7CC8-4C4C-87C6-0F1D99E5EC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26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67E69-7CC8-4C4C-87C6-0F1D99E5EC5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689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00646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88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38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619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92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957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500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563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81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3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50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1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47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16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32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20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69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2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620688"/>
            <a:ext cx="688519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РЕЗЮМЕ ТА ЙОГО ПІДГОТОВКА</a:t>
            </a:r>
          </a:p>
        </p:txBody>
      </p:sp>
      <p:pic>
        <p:nvPicPr>
          <p:cNvPr id="6146" name="Picture 2" descr="ÐÐ°ÑÑÐ¸Ð½ÐºÐ¸ Ð¿Ð¾ Ð·Ð°Ð¿ÑÐ¾ÑÑ ÑÐµÐ·ÑÐ¼Ðµ ÑÐ° Ð¹Ð¾Ð³Ð¾ Ð¿ÑÐ´Ð³Ð¾ÑÐ¾Ð²Ðº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7699"/>
            <a:ext cx="2726610" cy="258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ÐÐ°ÑÑÐ¸Ð½ÐºÐ¸ Ð¿Ð¾ Ð·Ð°Ð¿ÑÐ¾ÑÑ ÑÐµÐ·ÑÐ¼Ðµ ÑÐ° Ð¹Ð¾Ð³Ð¾ Ð¿ÑÐ´Ð³Ð¾ÑÐ¾Ð²ÐºÐ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217" y="2564904"/>
            <a:ext cx="4189624" cy="314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41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Поняття «резюме»;</a:t>
            </a:r>
          </a:p>
          <a:p>
            <a:r>
              <a:rPr lang="uk-UA" dirty="0"/>
              <a:t>Структура резюме;</a:t>
            </a:r>
          </a:p>
          <a:p>
            <a:r>
              <a:rPr lang="uk-UA" dirty="0"/>
              <a:t>Про що не треба писати в резюме;</a:t>
            </a:r>
          </a:p>
          <a:p>
            <a:r>
              <a:rPr lang="uk-UA" dirty="0"/>
              <a:t>Яким має бути резюме;</a:t>
            </a:r>
          </a:p>
          <a:p>
            <a:r>
              <a:rPr lang="uk-UA" dirty="0"/>
              <a:t>Коли резюме вже написано;</a:t>
            </a:r>
          </a:p>
          <a:p>
            <a:r>
              <a:rPr lang="uk-UA" dirty="0"/>
              <a:t>Література.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60648"/>
            <a:ext cx="25922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ЗМІСТ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951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Резюме — один з </a:t>
            </a:r>
            <a:r>
              <a:rPr lang="ru-RU" dirty="0" err="1"/>
              <a:t>найефективніших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являється</a:t>
            </a:r>
            <a:r>
              <a:rPr lang="ru-RU" dirty="0"/>
              <a:t>  коротким </a:t>
            </a:r>
            <a:r>
              <a:rPr lang="ru-RU" dirty="0" err="1"/>
              <a:t>викладом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для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  </a:t>
            </a:r>
            <a:r>
              <a:rPr lang="ru-RU" dirty="0" err="1"/>
              <a:t>фактів</a:t>
            </a:r>
            <a:r>
              <a:rPr lang="ru-RU" dirty="0"/>
              <a:t>  з </a:t>
            </a:r>
            <a:r>
              <a:rPr lang="ru-RU" dirty="0" err="1"/>
              <a:t>біографії</a:t>
            </a:r>
            <a:r>
              <a:rPr lang="ru-RU" dirty="0"/>
              <a:t> людей,  </a:t>
            </a:r>
            <a:r>
              <a:rPr lang="ru-RU" dirty="0" err="1"/>
              <a:t>пов'язаних</a:t>
            </a:r>
            <a:r>
              <a:rPr lang="ru-RU" dirty="0"/>
              <a:t> з  </a:t>
            </a:r>
            <a:r>
              <a:rPr lang="ru-RU" dirty="0" err="1"/>
              <a:t>досвідом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освітою</a:t>
            </a:r>
            <a:r>
              <a:rPr lang="ru-RU" dirty="0"/>
              <a:t>,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якостями</a:t>
            </a:r>
            <a:r>
              <a:rPr lang="ru-RU" dirty="0"/>
              <a:t>, </a:t>
            </a:r>
            <a:r>
              <a:rPr lang="ru-RU" dirty="0" err="1"/>
              <a:t>навичками</a:t>
            </a:r>
            <a:r>
              <a:rPr lang="ru-RU" dirty="0"/>
              <a:t> та </a:t>
            </a:r>
            <a:r>
              <a:rPr lang="ru-RU" dirty="0" err="1"/>
              <a:t>досягненнями</a:t>
            </a:r>
            <a:r>
              <a:rPr lang="ru-RU" dirty="0"/>
              <a:t>. Мета резюме - </a:t>
            </a:r>
            <a:r>
              <a:rPr lang="ru-RU" dirty="0" err="1"/>
              <a:t>привернути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 </a:t>
            </a:r>
            <a:r>
              <a:rPr lang="ru-RU" dirty="0" err="1"/>
              <a:t>роботодавця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виникло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і потреба </a:t>
            </a:r>
            <a:r>
              <a:rPr lang="ru-RU" dirty="0" err="1"/>
              <a:t>зустрітись</a:t>
            </a:r>
            <a:r>
              <a:rPr lang="ru-RU" dirty="0"/>
              <a:t> з </a:t>
            </a:r>
            <a:r>
              <a:rPr lang="ru-RU" dirty="0" err="1"/>
              <a:t>шукачем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</p:txBody>
      </p:sp>
      <p:sp>
        <p:nvSpPr>
          <p:cNvPr id="4" name="Управляющая кнопка: справка 3">
            <a:hlinkClick r:id="" action="ppaction://noaction" highlightClick="1"/>
          </p:cNvPr>
          <p:cNvSpPr/>
          <p:nvPr/>
        </p:nvSpPr>
        <p:spPr>
          <a:xfrm>
            <a:off x="1142875" y="316247"/>
            <a:ext cx="2104958" cy="2371536"/>
          </a:xfrm>
          <a:prstGeom prst="actionButtonHelp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ÐÐ°ÑÑÐ¸Ð½ÐºÐ¸ Ð¿Ð¾ Ð·Ð°Ð¿ÑÐ¾ÑÑ ÑÐµÐ·ÑÐ¼Ðµ ÑÐ° Ð¹Ð¾Ð³Ð¾ Ð¿ÑÐ´Ð³Ð¾ÑÐ¾Ð²Ðº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833" y="316246"/>
            <a:ext cx="2085770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33603" y="1035056"/>
            <a:ext cx="33382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РЕЗЮМЕ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345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0317" y="908720"/>
            <a:ext cx="6517337" cy="1080120"/>
          </a:xfrm>
        </p:spPr>
        <p:txBody>
          <a:bodyPr/>
          <a:lstStyle/>
          <a:p>
            <a:r>
              <a:rPr lang="ru-RU" dirty="0"/>
              <a:t>Резюме, як правило, </a:t>
            </a:r>
            <a:r>
              <a:rPr lang="ru-RU" dirty="0" err="1"/>
              <a:t>вміщується</a:t>
            </a:r>
            <a:r>
              <a:rPr lang="ru-RU" dirty="0"/>
              <a:t> на 1–2 </a:t>
            </a:r>
            <a:r>
              <a:rPr lang="ru-RU" dirty="0" err="1"/>
              <a:t>сторінках</a:t>
            </a:r>
            <a:r>
              <a:rPr lang="ru-RU" dirty="0"/>
              <a:t> і </a:t>
            </a:r>
            <a:r>
              <a:rPr lang="ru-RU" dirty="0" err="1"/>
              <a:t>включає</a:t>
            </a:r>
            <a:r>
              <a:rPr lang="ru-RU" dirty="0"/>
              <a:t> </a:t>
            </a:r>
            <a:r>
              <a:rPr lang="ru-RU" dirty="0" err="1"/>
              <a:t>такі</a:t>
            </a:r>
            <a:r>
              <a:rPr lang="ru-RU" dirty="0"/>
              <a:t> блоки: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10542"/>
            <a:ext cx="69000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СТРУКТУРА РЕЗЮМЕ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53964434"/>
              </p:ext>
            </p:extLst>
          </p:nvPr>
        </p:nvGraphicFramePr>
        <p:xfrm>
          <a:off x="1043608" y="1832050"/>
          <a:ext cx="7776864" cy="4748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8719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84200547"/>
              </p:ext>
            </p:extLst>
          </p:nvPr>
        </p:nvGraphicFramePr>
        <p:xfrm>
          <a:off x="827584" y="332656"/>
          <a:ext cx="770485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481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4235" y="2420888"/>
            <a:ext cx="7704667" cy="373873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Не треба </a:t>
            </a:r>
            <a:r>
              <a:rPr lang="ru-RU" dirty="0" err="1"/>
              <a:t>вказувати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в резюме:</a:t>
            </a:r>
          </a:p>
          <a:p>
            <a:r>
              <a:rPr lang="ru-RU" dirty="0"/>
              <a:t>всю вашу </a:t>
            </a:r>
            <a:r>
              <a:rPr lang="ru-RU" dirty="0" err="1"/>
              <a:t>трудову</a:t>
            </a:r>
            <a:r>
              <a:rPr lang="ru-RU" dirty="0"/>
              <a:t> </a:t>
            </a:r>
            <a:r>
              <a:rPr lang="ru-RU" dirty="0" err="1"/>
              <a:t>біографію</a:t>
            </a:r>
            <a:r>
              <a:rPr lang="ru-RU" dirty="0"/>
              <a:t> (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 </a:t>
            </a:r>
            <a:r>
              <a:rPr lang="ru-RU" dirty="0" err="1"/>
              <a:t>цікавлять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останні</a:t>
            </a:r>
            <a:r>
              <a:rPr lang="ru-RU" dirty="0"/>
              <a:t> 3–5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й </a:t>
            </a:r>
            <a:r>
              <a:rPr lang="ru-RU" dirty="0" err="1"/>
              <a:t>період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10 </a:t>
            </a:r>
            <a:r>
              <a:rPr lang="ru-RU" dirty="0" err="1"/>
              <a:t>років</a:t>
            </a:r>
            <a:r>
              <a:rPr lang="ru-RU" dirty="0"/>
              <a:t>);</a:t>
            </a:r>
          </a:p>
          <a:p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й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слабкі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;</a:t>
            </a:r>
          </a:p>
          <a:p>
            <a:r>
              <a:rPr lang="ru-RU" dirty="0"/>
              <a:t>причини, через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пішли</a:t>
            </a:r>
            <a:r>
              <a:rPr lang="ru-RU" dirty="0"/>
              <a:t> з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r>
              <a:rPr lang="ru-RU" dirty="0" err="1"/>
              <a:t>рекомендаційні</a:t>
            </a:r>
            <a:r>
              <a:rPr lang="ru-RU" dirty="0"/>
              <a:t> </a:t>
            </a:r>
            <a:r>
              <a:rPr lang="ru-RU" dirty="0" err="1"/>
              <a:t>листи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імена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вас </a:t>
            </a:r>
            <a:r>
              <a:rPr lang="ru-RU" dirty="0" err="1"/>
              <a:t>рекомендувати</a:t>
            </a:r>
            <a:r>
              <a:rPr lang="ru-RU" dirty="0"/>
              <a:t> (</a:t>
            </a:r>
            <a:r>
              <a:rPr lang="ru-RU" dirty="0" err="1"/>
              <a:t>підготуйте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список </a:t>
            </a:r>
            <a:r>
              <a:rPr lang="ru-RU" dirty="0" err="1"/>
              <a:t>окремо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знадобитися</a:t>
            </a:r>
            <a:r>
              <a:rPr lang="ru-RU" dirty="0"/>
              <a:t> на </a:t>
            </a:r>
            <a:r>
              <a:rPr lang="ru-RU" dirty="0" err="1"/>
              <a:t>співбесіді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0812" y="260648"/>
            <a:ext cx="538730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5400" b="1" cap="none" spc="0" dirty="0">
                <a:ln/>
                <a:solidFill>
                  <a:schemeClr val="accent4"/>
                </a:solidFill>
                <a:effectLst/>
              </a:rPr>
              <a:t>Про </a:t>
            </a:r>
            <a:r>
              <a:rPr lang="ru-RU" sz="5400" b="1" cap="none" spc="0" dirty="0" err="1">
                <a:ln/>
                <a:solidFill>
                  <a:schemeClr val="accent4"/>
                </a:solidFill>
                <a:effectLst/>
              </a:rPr>
              <a:t>що</a:t>
            </a:r>
            <a:r>
              <a:rPr lang="ru-RU" sz="5400" b="1" cap="none" spc="0" dirty="0">
                <a:ln/>
                <a:solidFill>
                  <a:schemeClr val="accent4"/>
                </a:solidFill>
                <a:effectLst/>
              </a:rPr>
              <a:t> не треба </a:t>
            </a:r>
          </a:p>
          <a:p>
            <a:pPr algn="ctr"/>
            <a:r>
              <a:rPr lang="ru-RU" sz="5400" b="1" cap="none" spc="0" dirty="0" err="1">
                <a:ln/>
                <a:solidFill>
                  <a:schemeClr val="accent4"/>
                </a:solidFill>
                <a:effectLst/>
              </a:rPr>
              <a:t>писати</a:t>
            </a:r>
            <a:r>
              <a:rPr lang="ru-RU" sz="5400" b="1" cap="none" spc="0" dirty="0">
                <a:ln/>
                <a:solidFill>
                  <a:schemeClr val="accent4"/>
                </a:solidFill>
                <a:effectLst/>
              </a:rPr>
              <a:t> в резюме</a:t>
            </a:r>
          </a:p>
        </p:txBody>
      </p:sp>
      <p:sp>
        <p:nvSpPr>
          <p:cNvPr id="6" name="Умножение 5"/>
          <p:cNvSpPr/>
          <p:nvPr/>
        </p:nvSpPr>
        <p:spPr>
          <a:xfrm>
            <a:off x="375395" y="260648"/>
            <a:ext cx="1800200" cy="2448272"/>
          </a:xfrm>
          <a:prstGeom prst="mathMultiply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/>
          <p:cNvSpPr/>
          <p:nvPr/>
        </p:nvSpPr>
        <p:spPr>
          <a:xfrm>
            <a:off x="7343800" y="211295"/>
            <a:ext cx="1800200" cy="2448272"/>
          </a:xfrm>
          <a:prstGeom prst="mathMultiply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208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6207"/>
            <a:ext cx="86324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ЯКИМ МАЄ БУТИ РЕЗЮМЕ</a:t>
            </a:r>
          </a:p>
        </p:txBody>
      </p:sp>
      <p:sp>
        <p:nvSpPr>
          <p:cNvPr id="5" name="Счетверенная стрелка 4"/>
          <p:cNvSpPr/>
          <p:nvPr/>
        </p:nvSpPr>
        <p:spPr>
          <a:xfrm>
            <a:off x="2891548" y="1980486"/>
            <a:ext cx="2808312" cy="1520878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72486" y="2556259"/>
            <a:ext cx="150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Вибірковість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03848" y="1635211"/>
            <a:ext cx="2230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Структурованість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07569" y="2573792"/>
            <a:ext cx="1792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Об'єктивність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53458" y="3477307"/>
            <a:ext cx="1330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Стислість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5319" y="1226567"/>
            <a:ext cx="7936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складанні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резюме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варто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пам'ятати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про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такі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принципи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: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98228" y="3824907"/>
            <a:ext cx="8190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Конкретність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Потрібно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бути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гранично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конкретним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виборі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формулювань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883887"/>
              </p:ext>
            </p:extLst>
          </p:nvPr>
        </p:nvGraphicFramePr>
        <p:xfrm>
          <a:off x="1172486" y="4367122"/>
          <a:ext cx="6768754" cy="2301240"/>
        </p:xfrm>
        <a:graphic>
          <a:graphicData uri="http://schemas.openxmlformats.org/drawingml/2006/table">
            <a:tbl>
              <a:tblPr/>
              <a:tblGrid>
                <a:gridCol w="3384377">
                  <a:extLst>
                    <a:ext uri="{9D8B030D-6E8A-4147-A177-3AD203B41FA5}">
                      <a16:colId xmlns:a16="http://schemas.microsoft.com/office/drawing/2014/main" val="3572479688"/>
                    </a:ext>
                  </a:extLst>
                </a:gridCol>
                <a:gridCol w="3384377">
                  <a:extLst>
                    <a:ext uri="{9D8B030D-6E8A-4147-A177-3AD203B41FA5}">
                      <a16:colId xmlns:a16="http://schemas.microsoft.com/office/drawing/2014/main" val="1338343876"/>
                    </a:ext>
                  </a:extLst>
                </a:gridCol>
              </a:tblGrid>
              <a:tr h="297354"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 dirty="0">
                          <a:effectLst/>
                        </a:rPr>
                        <a:t>не </a:t>
                      </a:r>
                      <a:r>
                        <a:rPr lang="ru-RU" b="1" dirty="0" err="1">
                          <a:effectLst/>
                        </a:rPr>
                        <a:t>слід</a:t>
                      </a:r>
                      <a:r>
                        <a:rPr lang="ru-RU" b="1" dirty="0">
                          <a:effectLst/>
                        </a:rPr>
                        <a:t> </a:t>
                      </a:r>
                      <a:r>
                        <a:rPr lang="ru-RU" b="1" dirty="0" err="1">
                          <a:effectLst/>
                        </a:rPr>
                        <a:t>писати</a:t>
                      </a:r>
                      <a:endParaRPr lang="ru-RU" b="1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варто писати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298952"/>
                  </a:ext>
                </a:extLst>
              </a:tr>
              <a:tr h="344937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займався навчанням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навчив двох нових працівників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07406"/>
                  </a:ext>
                </a:extLst>
              </a:tr>
              <a:tr h="51807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допомагав зменшити помилки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скоротив помилки на 15%, чим заощадив фірмі $40000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013798"/>
                  </a:ext>
                </a:extLst>
              </a:tr>
              <a:tr h="738786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швидко засвоюю нові знання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 err="1">
                          <a:effectLst/>
                        </a:rPr>
                        <a:t>опанував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нові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процедури</a:t>
                      </a:r>
                      <a:r>
                        <a:rPr lang="ru-RU" dirty="0">
                          <a:effectLst/>
                        </a:rPr>
                        <a:t> за рекордно короткий строк – два </a:t>
                      </a:r>
                      <a:r>
                        <a:rPr lang="ru-RU" dirty="0" err="1">
                          <a:effectLst/>
                        </a:rPr>
                        <a:t>тижні</a:t>
                      </a:r>
                      <a:endParaRPr lang="ru-RU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131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198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033000"/>
              </p:ext>
            </p:extLst>
          </p:nvPr>
        </p:nvGraphicFramePr>
        <p:xfrm>
          <a:off x="1187624" y="1052736"/>
          <a:ext cx="6800850" cy="1752600"/>
        </p:xfrm>
        <a:graphic>
          <a:graphicData uri="http://schemas.openxmlformats.org/drawingml/2006/table">
            <a:tbl>
              <a:tblPr/>
              <a:tblGrid>
                <a:gridCol w="3400425">
                  <a:extLst>
                    <a:ext uri="{9D8B030D-6E8A-4147-A177-3AD203B41FA5}">
                      <a16:colId xmlns:a16="http://schemas.microsoft.com/office/drawing/2014/main" val="3210681485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34447082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не слід писати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варто писати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027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відповідав за виконання...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виконав...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007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знаходив застосування наступним можливостям...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ефективно використовував...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402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ніс відповідальність за...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 err="1">
                          <a:effectLst/>
                        </a:rPr>
                        <a:t>відповідав</a:t>
                      </a:r>
                      <a:r>
                        <a:rPr lang="ru-RU" dirty="0">
                          <a:effectLst/>
                        </a:rPr>
                        <a:t> за...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48893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188640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Активність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 Не будьте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багатослівні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й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уникайте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пасивних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форм.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Підкресліть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досягнуті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результати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використовуючи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дієслова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023101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Акцент на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досягненнях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Зосереджуйте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увагу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ваших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досягненнях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085371"/>
              </p:ext>
            </p:extLst>
          </p:nvPr>
        </p:nvGraphicFramePr>
        <p:xfrm>
          <a:off x="1187624" y="3887197"/>
          <a:ext cx="6800850" cy="1657350"/>
        </p:xfrm>
        <a:graphic>
          <a:graphicData uri="http://schemas.openxmlformats.org/drawingml/2006/table">
            <a:tbl>
              <a:tblPr/>
              <a:tblGrid>
                <a:gridCol w="3400425">
                  <a:extLst>
                    <a:ext uri="{9D8B030D-6E8A-4147-A177-3AD203B41FA5}">
                      <a16:colId xmlns:a16="http://schemas.microsoft.com/office/drawing/2014/main" val="3705531390"/>
                    </a:ext>
                  </a:extLst>
                </a:gridCol>
                <a:gridCol w="3400425">
                  <a:extLst>
                    <a:ext uri="{9D8B030D-6E8A-4147-A177-3AD203B41FA5}">
                      <a16:colId xmlns:a16="http://schemas.microsoft.com/office/drawing/2014/main" val="854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не слід писати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b="1">
                          <a:effectLst/>
                        </a:rPr>
                        <a:t>варто писати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1967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проробив там три роки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одержав підвищення посади й два підвищення оплати праці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11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>
                          <a:effectLst/>
                        </a:rPr>
                        <a:t>виконував додаткову роботу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dirty="0" err="1">
                          <a:effectLst/>
                        </a:rPr>
                        <a:t>завжди</a:t>
                      </a:r>
                      <a:r>
                        <a:rPr lang="ru-RU" dirty="0">
                          <a:effectLst/>
                        </a:rPr>
                        <a:t> </a:t>
                      </a:r>
                      <a:r>
                        <a:rPr lang="ru-RU" dirty="0" err="1">
                          <a:effectLst/>
                        </a:rPr>
                        <a:t>виконував</a:t>
                      </a:r>
                      <a:r>
                        <a:rPr lang="ru-RU" dirty="0">
                          <a:effectLst/>
                        </a:rPr>
                        <a:t> роботу у </a:t>
                      </a:r>
                      <a:r>
                        <a:rPr lang="ru-RU" dirty="0" err="1">
                          <a:effectLst/>
                        </a:rPr>
                        <a:t>визначений</a:t>
                      </a:r>
                      <a:r>
                        <a:rPr lang="ru-RU" dirty="0">
                          <a:effectLst/>
                        </a:rPr>
                        <a:t> строк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48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4418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63688" y="5762312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>
                <a:solidFill>
                  <a:srgbClr val="FF0000"/>
                </a:solidFill>
              </a:rPr>
              <a:t>!!!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2024" y="585756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Намагайтеся</a:t>
            </a:r>
            <a:r>
              <a:rPr lang="ru-RU" dirty="0"/>
              <a:t> не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займенник</a:t>
            </a:r>
            <a:r>
              <a:rPr lang="ru-RU" dirty="0"/>
              <a:t> «я»</a:t>
            </a:r>
          </a:p>
        </p:txBody>
      </p:sp>
    </p:spTree>
    <p:extLst>
      <p:ext uri="{BB962C8B-B14F-4D97-AF65-F5344CB8AC3E}">
        <p14:creationId xmlns:p14="http://schemas.microsoft.com/office/powerpoint/2010/main" val="2452991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3928" y="1327994"/>
            <a:ext cx="4968552" cy="534136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перевірте</a:t>
            </a:r>
            <a:r>
              <a:rPr lang="ru-RU" dirty="0"/>
              <a:t> ваше резюме за такими </a:t>
            </a:r>
            <a:r>
              <a:rPr lang="ru-RU" dirty="0" err="1"/>
              <a:t>позиціями</a:t>
            </a:r>
            <a:r>
              <a:rPr lang="ru-RU" dirty="0"/>
              <a:t>:</a:t>
            </a:r>
          </a:p>
          <a:p>
            <a:r>
              <a:rPr lang="ru-RU" dirty="0" err="1"/>
              <a:t>Перевірте</a:t>
            </a:r>
            <a:r>
              <a:rPr lang="ru-RU" dirty="0"/>
              <a:t> 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;</a:t>
            </a:r>
          </a:p>
          <a:p>
            <a:r>
              <a:rPr lang="ru-RU" dirty="0"/>
              <a:t>в </a:t>
            </a:r>
            <a:r>
              <a:rPr lang="ru-RU" dirty="0" err="1"/>
              <a:t>описі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зайняті</a:t>
            </a:r>
            <a:r>
              <a:rPr lang="ru-RU" dirty="0"/>
              <a:t> зараз, </a:t>
            </a: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дієслова</a:t>
            </a:r>
            <a:r>
              <a:rPr lang="ru-RU" dirty="0"/>
              <a:t> в </a:t>
            </a:r>
            <a:r>
              <a:rPr lang="ru-RU" dirty="0" err="1"/>
              <a:t>теперішньому</a:t>
            </a:r>
            <a:r>
              <a:rPr lang="ru-RU" dirty="0"/>
              <a:t> </a:t>
            </a:r>
            <a:r>
              <a:rPr lang="ru-RU" dirty="0" err="1"/>
              <a:t>часі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«</a:t>
            </a:r>
            <a:r>
              <a:rPr lang="ru-RU" dirty="0" err="1"/>
              <a:t>працюю</a:t>
            </a:r>
            <a:r>
              <a:rPr lang="ru-RU" dirty="0"/>
              <a:t>», «</a:t>
            </a:r>
            <a:r>
              <a:rPr lang="ru-RU" dirty="0" err="1"/>
              <a:t>проектую</a:t>
            </a:r>
            <a:r>
              <a:rPr lang="ru-RU" dirty="0"/>
              <a:t>»;</a:t>
            </a:r>
          </a:p>
          <a:p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дієслова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часі</a:t>
            </a:r>
            <a:r>
              <a:rPr lang="ru-RU" dirty="0"/>
              <a:t>;</a:t>
            </a:r>
          </a:p>
          <a:p>
            <a:r>
              <a:rPr lang="ru-RU" dirty="0"/>
              <a:t>будьте </a:t>
            </a:r>
            <a:r>
              <a:rPr lang="ru-RU" dirty="0" err="1"/>
              <a:t>послідовні</a:t>
            </a:r>
            <a:r>
              <a:rPr lang="ru-RU" dirty="0"/>
              <a:t>: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один раз </a:t>
            </a:r>
            <a:r>
              <a:rPr lang="ru-RU" dirty="0" err="1"/>
              <a:t>використовували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, </a:t>
            </a: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всьому</a:t>
            </a:r>
            <a:r>
              <a:rPr lang="ru-RU" dirty="0"/>
              <a:t> резюме (але </a:t>
            </a:r>
            <a:r>
              <a:rPr lang="ru-RU" dirty="0" err="1"/>
              <a:t>краще</a:t>
            </a:r>
            <a:r>
              <a:rPr lang="ru-RU" dirty="0"/>
              <a:t> </a:t>
            </a:r>
            <a:r>
              <a:rPr lang="ru-RU" dirty="0" err="1"/>
              <a:t>зазначати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);</a:t>
            </a:r>
          </a:p>
          <a:p>
            <a:r>
              <a:rPr lang="ru-RU" dirty="0" err="1"/>
              <a:t>уникайте</a:t>
            </a:r>
            <a:r>
              <a:rPr lang="ru-RU" dirty="0"/>
              <a:t> </a:t>
            </a:r>
            <a:r>
              <a:rPr lang="ru-RU" dirty="0" err="1"/>
              <a:t>довгих</a:t>
            </a:r>
            <a:r>
              <a:rPr lang="ru-RU" dirty="0"/>
              <a:t> фраз і </a:t>
            </a:r>
            <a:r>
              <a:rPr lang="ru-RU" dirty="0" err="1"/>
              <a:t>мудрованих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;</a:t>
            </a:r>
          </a:p>
          <a:p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виділіть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заголовки;</a:t>
            </a:r>
          </a:p>
          <a:p>
            <a:r>
              <a:rPr lang="ru-RU" dirty="0" err="1"/>
              <a:t>простежте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ваше резюме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оформлене</a:t>
            </a:r>
            <a:r>
              <a:rPr lang="ru-RU" dirty="0"/>
              <a:t> в одному </a:t>
            </a:r>
            <a:r>
              <a:rPr lang="ru-RU" dirty="0" err="1"/>
              <a:t>стилі</a:t>
            </a:r>
            <a:r>
              <a:rPr lang="ru-RU" dirty="0"/>
              <a:t>;</a:t>
            </a:r>
          </a:p>
          <a:p>
            <a:r>
              <a:rPr lang="ru-RU" dirty="0"/>
              <a:t>обирайте </a:t>
            </a:r>
            <a:r>
              <a:rPr lang="ru-RU" dirty="0" err="1"/>
              <a:t>зручний</a:t>
            </a:r>
            <a:r>
              <a:rPr lang="ru-RU" dirty="0"/>
              <a:t> для </a:t>
            </a:r>
            <a:r>
              <a:rPr lang="ru-RU" dirty="0" err="1"/>
              <a:t>читання</a:t>
            </a:r>
            <a:r>
              <a:rPr lang="ru-RU" dirty="0"/>
              <a:t> формат (</a:t>
            </a:r>
            <a:r>
              <a:rPr lang="ru-RU" dirty="0" err="1"/>
              <a:t>великі</a:t>
            </a:r>
            <a:r>
              <a:rPr lang="ru-RU" dirty="0"/>
              <a:t> поля, не </a:t>
            </a:r>
            <a:r>
              <a:rPr lang="ru-RU" dirty="0" err="1"/>
              <a:t>дрібний</a:t>
            </a:r>
            <a:r>
              <a:rPr lang="ru-RU" dirty="0"/>
              <a:t>, але й не </a:t>
            </a:r>
            <a:r>
              <a:rPr lang="ru-RU" dirty="0" err="1"/>
              <a:t>занадто</a:t>
            </a:r>
            <a:r>
              <a:rPr lang="ru-RU" dirty="0"/>
              <a:t> великий шрифт, </a:t>
            </a:r>
            <a:r>
              <a:rPr lang="ru-RU" dirty="0" err="1"/>
              <a:t>достатня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рядками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вмістити</a:t>
            </a:r>
            <a:r>
              <a:rPr lang="ru-RU" dirty="0"/>
              <a:t> ваше резюме на </a:t>
            </a:r>
            <a:r>
              <a:rPr lang="ru-RU" dirty="0" err="1"/>
              <a:t>одній</a:t>
            </a:r>
            <a:r>
              <a:rPr lang="ru-RU" dirty="0"/>
              <a:t>, максимум на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сторінках</a:t>
            </a:r>
            <a:r>
              <a:rPr lang="ru-RU" dirty="0"/>
              <a:t>;</a:t>
            </a:r>
          </a:p>
          <a:p>
            <a:r>
              <a:rPr lang="ru-RU" dirty="0" err="1"/>
              <a:t>переконайтеся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зможете</a:t>
            </a:r>
            <a:r>
              <a:rPr lang="ru-RU" dirty="0"/>
              <a:t> </a:t>
            </a:r>
            <a:r>
              <a:rPr lang="ru-RU" dirty="0" err="1"/>
              <a:t>підтвердити</a:t>
            </a:r>
            <a:r>
              <a:rPr lang="ru-RU" dirty="0"/>
              <a:t> всю </a:t>
            </a:r>
            <a:r>
              <a:rPr lang="ru-RU" dirty="0" err="1"/>
              <a:t>інформацію</a:t>
            </a:r>
            <a:r>
              <a:rPr lang="ru-RU" dirty="0"/>
              <a:t>, яку включили в резюме.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4079" y="404664"/>
            <a:ext cx="8680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Коли резюме </a:t>
            </a:r>
            <a:r>
              <a:rPr lang="ru-RU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вже</a:t>
            </a:r>
            <a:r>
              <a:rPr lang="ru-RU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написано</a:t>
            </a:r>
          </a:p>
        </p:txBody>
      </p:sp>
      <p:pic>
        <p:nvPicPr>
          <p:cNvPr id="4098" name="Picture 2" descr="ÐÐ°ÑÑÐ¸Ð½ÐºÐ¸ Ð¿Ð¾ Ð·Ð°Ð¿ÑÐ¾ÑÑ ÑÐµÐ·ÑÐ¼Ðµ ÑÐ° Ð¹Ð¾Ð³Ð¾ Ð¿ÑÐ´Ð³Ð¾ÑÐ¾Ð²Ðº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58635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852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39</TotalTime>
  <Words>814</Words>
  <Application>Microsoft Office PowerPoint</Application>
  <PresentationFormat>Экран (4:3)</PresentationFormat>
  <Paragraphs>87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резюме та його підготовка</dc:title>
  <dc:creator>Admin</dc:creator>
  <cp:lastModifiedBy>Ganna</cp:lastModifiedBy>
  <cp:revision>6</cp:revision>
  <dcterms:created xsi:type="dcterms:W3CDTF">2019-10-26T20:17:28Z</dcterms:created>
  <dcterms:modified xsi:type="dcterms:W3CDTF">2020-08-30T15:15:02Z</dcterms:modified>
</cp:coreProperties>
</file>