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4" r:id="rId3"/>
    <p:sldId id="277" r:id="rId4"/>
    <p:sldId id="286" r:id="rId5"/>
    <p:sldId id="287" r:id="rId6"/>
    <p:sldId id="285" r:id="rId7"/>
    <p:sldId id="278" r:id="rId8"/>
    <p:sldId id="279" r:id="rId9"/>
    <p:sldId id="280" r:id="rId10"/>
    <p:sldId id="281" r:id="rId11"/>
    <p:sldId id="282" r:id="rId12"/>
    <p:sldId id="28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538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954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700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9157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6972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8782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7814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1342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881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879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17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82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151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504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067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343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251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6872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24135-00D4-4FBB-8FF5-F4DA25EC8B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600" b="1" i="0" dirty="0" smtClean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Дитячий детектив</a:t>
            </a:r>
            <a:endParaRPr lang="x-none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7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Детективи для наймолодших </a:t>
            </a:r>
            <a:endParaRPr lang="ru-RU" dirty="0"/>
          </a:p>
        </p:txBody>
      </p:sp>
      <p:pic>
        <p:nvPicPr>
          <p:cNvPr id="44034" name="Picture 2" descr="Отзывы о Серия книг &amp;quot;Кот да Винчи&amp;quot; - Катя Матюшк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9655" y="1447799"/>
            <a:ext cx="3512127" cy="3512127"/>
          </a:xfrm>
          <a:prstGeom prst="rect">
            <a:avLst/>
          </a:prstGeom>
          <a:noFill/>
        </p:spPr>
      </p:pic>
      <p:pic>
        <p:nvPicPr>
          <p:cNvPr id="44036" name="Picture 4" descr="Мерсі Вотсон&amp;quot;/Кейт ДіКамілло, - 22104307 - Кашало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978" y="1495857"/>
            <a:ext cx="6493549" cy="3658034"/>
          </a:xfrm>
          <a:prstGeom prst="rect">
            <a:avLst/>
          </a:prstGeom>
          <a:noFill/>
        </p:spPr>
      </p:pic>
      <p:pic>
        <p:nvPicPr>
          <p:cNvPr id="44038" name="Picture 6" descr="Книга «Мурро і Гавчик. По слідах чупакабри» – Валерій Лапікур, Наталя  Лапікур, купити за ціною 24.00 на YAKABOO: 978-617-734-106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0737" y="2693264"/>
            <a:ext cx="2629189" cy="3943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Іан</a:t>
            </a:r>
            <a:r>
              <a:rPr lang="ru-RU" dirty="0" smtClean="0"/>
              <a:t> </a:t>
            </a:r>
            <a:r>
              <a:rPr lang="ru-RU" dirty="0" err="1" smtClean="0"/>
              <a:t>Вайброу</a:t>
            </a:r>
            <a:endParaRPr lang="ru-RU" dirty="0"/>
          </a:p>
        </p:txBody>
      </p:sp>
      <p:pic>
        <p:nvPicPr>
          <p:cNvPr id="43010" name="Picture 2" descr="Книги Иана Уайброу на сайте Эрудит - купить дешево и с бесплатной доставк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6359" y="1396855"/>
            <a:ext cx="3881725" cy="3881727"/>
          </a:xfrm>
          <a:prstGeom prst="rect">
            <a:avLst/>
          </a:prstGeom>
          <a:noFill/>
        </p:spPr>
      </p:pic>
      <p:sp>
        <p:nvSpPr>
          <p:cNvPr id="43012" name="AutoShape 4" descr="Капосна книжка Малого Вовч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4" name="Picture 6" descr="ᐉ Іан Вайброу Видавництво Старого Лева Пригоди Малого Вовчика. Малий Вовчик  - Лісовий детектив • Купити в Києві, Україні • ціна в інтернет-магазині  Епіцен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96290"/>
            <a:ext cx="3706091" cy="3706091"/>
          </a:xfrm>
          <a:prstGeom prst="rect">
            <a:avLst/>
          </a:prstGeom>
          <a:noFill/>
        </p:spPr>
      </p:pic>
      <p:pic>
        <p:nvPicPr>
          <p:cNvPr id="43016" name="Picture 8" descr="Книга «Школа привидознавства Малого Вовчика» – Іан Уайброу, купити за ціною  80.00 на YAKABOO: 978-617-679-005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1648" y="429346"/>
            <a:ext cx="2683960" cy="3810145"/>
          </a:xfrm>
          <a:prstGeom prst="rect">
            <a:avLst/>
          </a:prstGeom>
          <a:noFill/>
        </p:spPr>
      </p:pic>
      <p:pic>
        <p:nvPicPr>
          <p:cNvPr id="43018" name="Picture 10" descr="Капосна книжка Малого Вовчи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0446" y="2374612"/>
            <a:ext cx="2812737" cy="4289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Школа </a:t>
            </a:r>
            <a:r>
              <a:rPr lang="ru-RU" b="1" dirty="0" err="1" smtClean="0"/>
              <a:t>привидознавства</a:t>
            </a:r>
            <a:r>
              <a:rPr lang="ru-RU" b="1" dirty="0" smtClean="0"/>
              <a:t> Малого </a:t>
            </a:r>
            <a:r>
              <a:rPr lang="ru-RU" b="1" dirty="0" err="1" smtClean="0"/>
              <a:t>Вовчика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7106" name="Picture 2" descr="Школа привидознавства Малого Вовчика — купити на Всі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37" y="2197997"/>
            <a:ext cx="5195454" cy="4316058"/>
          </a:xfrm>
          <a:prstGeom prst="rect">
            <a:avLst/>
          </a:prstGeom>
          <a:noFill/>
        </p:spPr>
      </p:pic>
      <p:pic>
        <p:nvPicPr>
          <p:cNvPr id="47108" name="Picture 4" descr="Іан Вайброу. Школа привидознавства Малого Вовч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630" y="1694728"/>
            <a:ext cx="5715000" cy="4676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2764" y="1000307"/>
            <a:ext cx="9144000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Поняття </a:t>
            </a: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«дитячий детектив».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Виникнення </a:t>
            </a: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етапи розвитку дитячого детективу.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Жанрові </a:t>
            </a: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модифікації.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B04FF-507F-44E6-B299-C6A1D6CB3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Дитячий детектив</a:t>
            </a:r>
            <a:r>
              <a:rPr lang="uk-UA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- </a:t>
            </a:r>
            <a:endParaRPr lang="x-none" sz="40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BCBFAC-8CD7-4856-9F7E-11E84E29D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98138" cy="4195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явище багатовимірне. Він мобільно реагує на зміни в житті суспільства та на нові вимоги, які висуваються до книги для юних читачів. Його сюжетна варіативність, тяжіння до жанрової трансформації, взаємодія з іншими складовими масової культури й субкультури дитинства сприяє тому, що не існує єдиної жанрової моделі, яка б змогла повністю відповідати всім творам. Окремі аспекти дитячої детективної прози висвітлені в працях А.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Гевіна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М.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Ебота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Л.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Кицак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М.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Костюхіної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К.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Макгрі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І.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Неш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К.Роутліджа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В. Разіна.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360142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5691" y="1236617"/>
            <a:ext cx="6714309" cy="456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Кицак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дисертації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«Жанр детективу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феномен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детективу 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детективу,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вікової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пригодницька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розкривається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злочином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героями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525" y="1516401"/>
            <a:ext cx="2873013" cy="400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9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B04FF-507F-44E6-B299-C6A1D6CB3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Дитячий детектив</a:t>
            </a:r>
            <a:r>
              <a:rPr lang="uk-UA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- </a:t>
            </a:r>
            <a:endParaRPr lang="x-none" sz="40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BCBFAC-8CD7-4856-9F7E-11E84E29D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45" y="1348151"/>
            <a:ext cx="6055135" cy="43951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письменники адаптують твори, враховуючи специфіку аудиторії, її психоемоційні та вікові особливості: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обирають популярну й зрозумілу оповідну форму, уникають надмірної жорстокості, спрощують інтригу, образ головного героя максимально наближений до читачів або добре їм знайомий. </a:t>
            </a:r>
            <a:endParaRPr lang="x-none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08" y="0"/>
            <a:ext cx="4285361" cy="684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5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1570" y="474345"/>
            <a:ext cx="93623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Детектив як жанр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динамічне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оновлюватися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інтертекстуальних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у межах самого жанру, так і поза ними. Тому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диференціація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детективу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науковцями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за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сюжетним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принципом, і за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ідейно-тематичним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на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повною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класифікацією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жанру,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враховує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розмаїття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 і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різновидів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запропоновану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українським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дослідником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жанру Лещенко Г. В.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нею, в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детективі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різновиди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класичний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детектив (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А.Конан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Дойл,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А.Крісті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„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крутий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детектив (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Д.Хеммет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Р.Чандлер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поліцейський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детектив (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Е.Макбейн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судовий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детектив (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Е.С.Гарднер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детектив (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Р.Ладлем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Б.Акунін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психологічний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детектив (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П.Хайсміт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іронічний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детектив (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Е.У.Хорнунг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І.Хмелевська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І.Варшавський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метафізичний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постмодерністський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детектив (У.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П. Остер).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0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1.livelib.ru/boocover/1000518049/o/c969/Diana_Vinn_Dzhons__Mandrivnij_zamok_Haul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666" y="429491"/>
            <a:ext cx="2819400" cy="3810000"/>
          </a:xfrm>
          <a:prstGeom prst="rect">
            <a:avLst/>
          </a:prstGeom>
          <a:noFill/>
        </p:spPr>
      </p:pic>
      <p:pic>
        <p:nvPicPr>
          <p:cNvPr id="1028" name="Picture 4" descr="Мандрівний замок (аніме)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0007" y="2599510"/>
            <a:ext cx="3317470" cy="414683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87091" y="452718"/>
            <a:ext cx="5963743" cy="1400530"/>
          </a:xfrm>
        </p:spPr>
        <p:txBody>
          <a:bodyPr/>
          <a:lstStyle/>
          <a:p>
            <a:r>
              <a:rPr lang="uk-UA" dirty="0" smtClean="0"/>
              <a:t>Казковий детектив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02" y="1358537"/>
            <a:ext cx="2641832" cy="41278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759" y="2444165"/>
            <a:ext cx="2692989" cy="35906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Фантастичний детектив</a:t>
            </a:r>
            <a:endParaRPr lang="ru-RU" dirty="0"/>
          </a:p>
        </p:txBody>
      </p:sp>
      <p:pic>
        <p:nvPicPr>
          <p:cNvPr id="46082" name="Picture 2" descr="ROZETKA | Ранок Сестри Грімм: Проблемне дитя. Книга 3 - Майкл Баклі  (9786170922526). Цена, купить Ранок Сестри Грімм: Проблемне дитя. Книга 3 -  Майкл Баклі (9786170922526) в Киеве, Харькове, Днепре, Одессе, Запорожье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674" y="1405586"/>
            <a:ext cx="3668382" cy="5216887"/>
          </a:xfrm>
          <a:prstGeom prst="rect">
            <a:avLst/>
          </a:prstGeom>
          <a:noFill/>
        </p:spPr>
      </p:pic>
      <p:pic>
        <p:nvPicPr>
          <p:cNvPr id="46084" name="Picture 4" descr="Порох із драконових кісток by Володимир Арєнє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5380" y="1364671"/>
            <a:ext cx="3517035" cy="5140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Дівочий детектив </a:t>
            </a:r>
            <a:endParaRPr lang="ru-RU" dirty="0"/>
          </a:p>
        </p:txBody>
      </p:sp>
      <p:pic>
        <p:nvPicPr>
          <p:cNvPr id="4" name="Picture 2" descr="Даша и Ко. Секрет подозрительного профессора | Доставка по Европе">
            <a:extLst>
              <a:ext uri="{FF2B5EF4-FFF2-40B4-BE49-F238E27FC236}">
                <a16:creationId xmlns:a16="http://schemas.microsoft.com/office/drawing/2014/main" id="{58D188DF-F92A-411B-A030-AA4C56416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367088"/>
            <a:ext cx="3490912" cy="34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AutoShape 2" descr="Автор: Вильмонт Екатерина Николаевна | новинки 2021 | книжный  интернет-магазин Лабири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Автор: Вильмонт Екатерина Николаевна | новинки 2021 | книжный  интернет-магазин Лабири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Последние издания книг Екатерины Николаевны Вильмо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4" name="AutoShape 8" descr="Умерла Екатерина Вильмонт: история жизни писательниц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6" name="Picture 10" descr="Умерла Екатерина Вильмонт: история жизни писательниц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473" y="1650423"/>
            <a:ext cx="6453909" cy="4156364"/>
          </a:xfrm>
          <a:prstGeom prst="rect">
            <a:avLst/>
          </a:prstGeom>
          <a:noFill/>
        </p:spPr>
      </p:pic>
      <p:pic>
        <p:nvPicPr>
          <p:cNvPr id="45068" name="Picture 12" descr="Автор: Вильмонт Екатерина Николаевна | новинки 2021 | книжный  интернет-магазин Лабири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011" y="3243984"/>
            <a:ext cx="2000250" cy="3143250"/>
          </a:xfrm>
          <a:prstGeom prst="rect">
            <a:avLst/>
          </a:prstGeom>
          <a:noFill/>
        </p:spPr>
      </p:pic>
      <p:pic>
        <p:nvPicPr>
          <p:cNvPr id="45070" name="Picture 14" descr="Страница №734 Книги Детские Родителям купить в интернет - магазине: Киев и  Украи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920" y="221673"/>
            <a:ext cx="189547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1252</TotalTime>
  <Words>385</Words>
  <Application>Microsoft Office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Open Sans</vt:lpstr>
      <vt:lpstr>Times New Roman</vt:lpstr>
      <vt:lpstr>Wingdings 3</vt:lpstr>
      <vt:lpstr>Ион</vt:lpstr>
      <vt:lpstr>Дитячий детектив</vt:lpstr>
      <vt:lpstr>Презентация PowerPoint</vt:lpstr>
      <vt:lpstr>Дитячий детектив  - </vt:lpstr>
      <vt:lpstr>Презентация PowerPoint</vt:lpstr>
      <vt:lpstr>Дитячий детектив  - </vt:lpstr>
      <vt:lpstr>Презентация PowerPoint</vt:lpstr>
      <vt:lpstr>Казковий детектив</vt:lpstr>
      <vt:lpstr>Фантастичний детектив</vt:lpstr>
      <vt:lpstr>Дівочий детектив </vt:lpstr>
      <vt:lpstr>Детективи для наймолодших </vt:lpstr>
      <vt:lpstr>Іан Вайброу</vt:lpstr>
      <vt:lpstr>Школа привидознавства Малого Вовчика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Userznu</cp:lastModifiedBy>
  <cp:revision>28</cp:revision>
  <dcterms:created xsi:type="dcterms:W3CDTF">2021-11-02T17:13:03Z</dcterms:created>
  <dcterms:modified xsi:type="dcterms:W3CDTF">2024-10-16T08:04:18Z</dcterms:modified>
</cp:coreProperties>
</file>