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8" r:id="rId2"/>
    <p:sldId id="256" r:id="rId3"/>
    <p:sldId id="259" r:id="rId4"/>
    <p:sldId id="294" r:id="rId5"/>
    <p:sldId id="280" r:id="rId6"/>
    <p:sldId id="299" r:id="rId7"/>
    <p:sldId id="300" r:id="rId8"/>
    <p:sldId id="301" r:id="rId9"/>
    <p:sldId id="302" r:id="rId10"/>
    <p:sldId id="303" r:id="rId11"/>
    <p:sldId id="281" r:id="rId12"/>
    <p:sldId id="279" r:id="rId13"/>
    <p:sldId id="293" r:id="rId14"/>
    <p:sldId id="289" r:id="rId15"/>
    <p:sldId id="296" r:id="rId16"/>
    <p:sldId id="287" r:id="rId17"/>
    <p:sldId id="295" r:id="rId18"/>
    <p:sldId id="290" r:id="rId19"/>
    <p:sldId id="291" r:id="rId20"/>
    <p:sldId id="288" r:id="rId21"/>
    <p:sldId id="278" r:id="rId22"/>
    <p:sldId id="283" r:id="rId23"/>
    <p:sldId id="285" r:id="rId24"/>
    <p:sldId id="292" r:id="rId25"/>
    <p:sldId id="286" r:id="rId26"/>
    <p:sldId id="284" r:id="rId27"/>
    <p:sldId id="262" r:id="rId28"/>
    <p:sldId id="305" r:id="rId29"/>
    <p:sldId id="282" r:id="rId30"/>
    <p:sldId id="277" r:id="rId31"/>
    <p:sldId id="304" r:id="rId32"/>
    <p:sldId id="274" r:id="rId33"/>
    <p:sldId id="275" r:id="rId34"/>
    <p:sldId id="276" r:id="rId35"/>
    <p:sldId id="260" r:id="rId36"/>
    <p:sldId id="341" r:id="rId37"/>
    <p:sldId id="334" r:id="rId38"/>
    <p:sldId id="336" r:id="rId39"/>
    <p:sldId id="314" r:id="rId40"/>
    <p:sldId id="313" r:id="rId41"/>
    <p:sldId id="335" r:id="rId42"/>
    <p:sldId id="338" r:id="rId43"/>
    <p:sldId id="337" r:id="rId44"/>
    <p:sldId id="347" r:id="rId45"/>
    <p:sldId id="297" r:id="rId46"/>
    <p:sldId id="312" r:id="rId47"/>
    <p:sldId id="340" r:id="rId48"/>
    <p:sldId id="342" r:id="rId49"/>
    <p:sldId id="339" r:id="rId50"/>
    <p:sldId id="348" r:id="rId51"/>
    <p:sldId id="332" r:id="rId52"/>
    <p:sldId id="350" r:id="rId53"/>
    <p:sldId id="349" r:id="rId54"/>
    <p:sldId id="351" r:id="rId55"/>
    <p:sldId id="309" r:id="rId56"/>
    <p:sldId id="308" r:id="rId57"/>
    <p:sldId id="316" r:id="rId58"/>
    <p:sldId id="307" r:id="rId59"/>
    <p:sldId id="321" r:id="rId60"/>
    <p:sldId id="323" r:id="rId61"/>
    <p:sldId id="324" r:id="rId62"/>
    <p:sldId id="333" r:id="rId63"/>
    <p:sldId id="311" r:id="rId64"/>
    <p:sldId id="331" r:id="rId65"/>
    <p:sldId id="319" r:id="rId66"/>
    <p:sldId id="325" r:id="rId67"/>
    <p:sldId id="310" r:id="rId68"/>
    <p:sldId id="327" r:id="rId69"/>
    <p:sldId id="320" r:id="rId70"/>
    <p:sldId id="306" r:id="rId71"/>
    <p:sldId id="328" r:id="rId72"/>
    <p:sldId id="318" r:id="rId73"/>
    <p:sldId id="317" r:id="rId74"/>
    <p:sldId id="322" r:id="rId75"/>
    <p:sldId id="329" r:id="rId76"/>
    <p:sldId id="326" r:id="rId77"/>
    <p:sldId id="315" r:id="rId78"/>
    <p:sldId id="330" r:id="rId79"/>
    <p:sldId id="344" r:id="rId80"/>
    <p:sldId id="343" r:id="rId81"/>
    <p:sldId id="346" r:id="rId82"/>
    <p:sldId id="270" r:id="rId83"/>
    <p:sldId id="345" r:id="rId84"/>
    <p:sldId id="355" r:id="rId85"/>
    <p:sldId id="353" r:id="rId86"/>
    <p:sldId id="352" r:id="rId87"/>
    <p:sldId id="354" r:id="rId8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3" autoAdjust="0"/>
    <p:restoredTop sz="94524" autoAdjust="0"/>
  </p:normalViewPr>
  <p:slideViewPr>
    <p:cSldViewPr>
      <p:cViewPr>
        <p:scale>
          <a:sx n="70" d="100"/>
          <a:sy n="70" d="100"/>
        </p:scale>
        <p:origin x="-1386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47" y="1052736"/>
            <a:ext cx="90373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Трансформація політичного та </a:t>
            </a:r>
          </a:p>
          <a:p>
            <a:pPr algn="ctr"/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державного управління України 1657-1687 рр.</a:t>
            </a:r>
          </a:p>
          <a:p>
            <a:pPr algn="ctr"/>
            <a:endParaRPr lang="uk-UA" sz="36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Гетьманство та владні інституції</a:t>
            </a:r>
          </a:p>
          <a:p>
            <a:pPr marL="342900" indent="-342900">
              <a:buAutoNum type="arabicPeriod"/>
            </a:pP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Територіальні зміни</a:t>
            </a:r>
          </a:p>
          <a:p>
            <a:pPr marL="342900" indent="-342900">
              <a:buAutoNum type="arabicPeriod"/>
            </a:pP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 рівень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533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9698" name="Picture 2" descr="D:\НД 2020\ДИСТАНЦІЙНЕ МУДЛОВОДСТВО\КУРСИ 2020\ТІПДУУ 2021\8. ТІПДУУ ЛЕКЦІЯ 8 КЗ\sli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5597"/>
            <a:ext cx="8760638" cy="605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024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3554" name="Picture 2" descr="D:\НД 2020\ДИСТАНЦІЙНЕ МУДЛОВОДСТВО\КУРСИ 2020\ТІПДУУ 2021\8. ТІПДУУ ЛЕКЦІЯ 8 КЗ\ІЛЮСТР\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1" y="655597"/>
            <a:ext cx="8989169" cy="606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875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5" name="Picture 5" descr="D:\НД 2020\ДИСТАНЦІЙНЕ МУДЛОВОДСТВО\КУРСИ 2020\ТІПДУУ 2021\8. ТІПДУУ ЛЕКЦІЯ 8 КЗ\ІЛЮСТР\руїна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3050"/>
            <a:ext cx="8712968" cy="609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516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362" name="Picture 2" descr="D:\НД 2020\ДИСТАНЦІЙНЕ МУДЛОВОДСТВО\КУРСИ 2020\ТІПДУУ 2021\8. ТІПДУУ ЛЕКЦІЯ 8 КЗ\ІЛЮСТР\image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229"/>
            <a:ext cx="9144000" cy="608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148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0" name="Picture 2" descr="D:\НД 2020\ДИСТАНЦІЙНЕ МУДЛОВОДСТВО\КУРСИ 2020\ТІПДУУ 2021\8. ТІПДУУ ЛЕКЦІЯ 8 КЗ\ІЛЮСТР\sli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40960" cy="583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152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1506" name="Picture 2" descr="D:\НД 2020\ДИСТАНЦІЙНЕ МУДЛОВОДСТВО\КУРСИ 2020\ТІПДУУ 2021\8. ТІПДУУ ЛЕКЦІЯ 8 КЗ\ІЛЮСТР\map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50389" cy="64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54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4" name="Picture 2" descr="D:\НД 2020\ДИСТАНЦІЙНЕ МУДЛОВОДСТВО\КУРСИ 2020\ТІПДУУ 2021\8. ТІПДУУ ЛЕКЦІЯ 8 КЗ\ІЛЮСТР\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83403"/>
            <a:ext cx="8424936" cy="590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599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8434" name="Picture 2" descr="D:\НД 2020\ДИСТАНЦІЙНЕ МУДЛОВОДСТВО\КУРСИ 2020\ТІПДУУ 2021\8. ТІПДУУ ЛЕКЦІЯ 8 КЗ\ІЛЮСТР\d9e42e968299f0c443464b37a9a233d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683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18" name="Picture 2" descr="D:\НД 2020\ДИСТАНЦІЙНЕ МУДЛОВОДСТВО\КУРСИ 2020\ТІПДУУ 2021\8. ТІПДУУ ЛЕКЦІЯ 8 КЗ\ІЛЮСТР\slid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5597"/>
            <a:ext cx="8161585" cy="612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484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338" name="Picture 2" descr="D:\НД 2020\ДИСТАНЦІЙНЕ МУДЛОВОДСТВО\КУРСИ 2020\ТІПДУУ 2021\8. ТІПДУУ ЛЕКЦІЯ 8 КЗ\ІЛЮСТР\79979.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5597"/>
            <a:ext cx="8136904" cy="60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517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 descr="ÐÐ¾Ð²âÑÐ·Ð°Ð½Ðµ Ð·Ð¾Ð±ÑÐ°Ð¶ÐµÐ½Ð½Ñ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5597"/>
            <a:ext cx="8856983" cy="6085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166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2" name="Picture 2" descr="D:\НД 2020\ДИСТАНЦІЙНЕ МУДЛОВОДСТВО\КУРСИ 2020\ТІПДУУ 2021\8. ТІПДУУ ЛЕКЦІЯ 8 КЗ\ІЛЮСТР\slid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2" y="593305"/>
            <a:ext cx="8352928" cy="62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811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482" name="Picture 2" descr="D:\НД 2020\ДИСТАНЦІЙНЕ МУДЛОВОДСТВО\КУРСИ 2020\ТІПДУУ 2021\8. ТІПДУУ ЛЕКЦІЯ 8 КЗ\ІЛЮСТР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7" y="643539"/>
            <a:ext cx="9073008" cy="608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327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9458" name="Picture 2" descr="D:\НД 2020\ДИСТАНЦІЙНЕ МУДЛОВОДСТВО\КУРСИ 2020\ТІПДУУ 2021\8. ТІПДУУ ЛЕКЦІЯ 8 КЗ\ІЛЮСТР\1667-1687 рр. Правобережна та Лівобережна Гетьманщи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" y="655597"/>
            <a:ext cx="9142053" cy="628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761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6" name="Picture 2" descr="D:\НД 2020\ДИСТАНЦІЙНЕ МУДЛОВОДСТВО\КУРСИ 2020\ТІПДУУ 2021\8. ТІПДУУ ЛЕКЦІЯ 8 КЗ\ІЛЮСТР\slid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0249"/>
            <a:ext cx="796888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150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290" name="Picture 2" descr="D:\НД 2020\ДИСТАНЦІЙНЕ МУДЛОВОДСТВО\КУРСИ 2020\ТІПДУУ 2021\8. ТІПДУУ ЛЕКЦІЯ 8 КЗ\ІЛЮСТР\slid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946"/>
            <a:ext cx="9144000" cy="622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988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314" name="Picture 2" descr="D:\НД 2020\ДИСТАНЦІЙНЕ МУДЛОВОДСТВО\КУРСИ 2020\ТІПДУУ 2021\8. ТІПДУУ ЛЕКЦІЯ 8 КЗ\ІЛЮСТР\slide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55597"/>
            <a:ext cx="8161585" cy="612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500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7411" name="Picture 3" descr="D:\НД 2020\ДИСТАНЦІЙНЕ МУДЛОВОДСТВО\КУРСИ 2020\ТІПДУУ 2021\8. ТІПДУУ ЛЕКЦІЯ 8 КЗ\ІЛЮСТР\мазеп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92899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855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9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412776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uk-UA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 та </a:t>
            </a:r>
          </a:p>
          <a:p>
            <a:pPr algn="ctr"/>
            <a:r>
              <a:rPr lang="uk-UA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державного управління України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XVIII-XIX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</a:t>
            </a:r>
            <a:endParaRPr lang="uk-UA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Врядування на українських землях, які входили до складу Російської імперії</a:t>
            </a:r>
            <a:endParaRPr lang="uk-UA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uk-UA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Врядування на українських землях, які входили до складу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Австро-угорської імперії</a:t>
            </a:r>
            <a:endParaRPr lang="uk-UA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416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 descr="ÐÑÑÑÑ ÑÐ¾Ð·ÑÐ°ÑÑÐ²Ð°Ð½Ð½Ñ ÐÐ°Ð¿Ð¾ÑÐ¾Ð·ÑÐºÐ¸Ñ ÑÑÑÐµÐ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5597"/>
            <a:ext cx="8784976" cy="6202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941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2530" name="Picture 2" descr="D:\НД 2020\ДИСТАНЦІЙНЕ МУДЛОВОДСТВО\КУРСИ 2020\ТІПДУУ 2021\8. ТІПДУУ ЛЕКЦІЯ 8 КЗ\ІЛЮСТР\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55597"/>
            <a:ext cx="8118648" cy="608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80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 descr="ÐÑÑÑÑ ÑÐ¾Ð·ÑÐ°ÑÑÐ²Ð°Ð½Ð½Ñ ÐÐ°Ð¿Ð¾ÑÐ¾Ð·ÑÐºÐ¸Ñ ÑÑÑÐµÐ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5597"/>
            <a:ext cx="8784976" cy="6202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635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6" name="Picture 2" descr="D:\НД 2020\ДИСТАНЦІЙНЕ МУДЛОВОДСТВО\КУРСИ 2020\ТІПДУУ 2021\8. ТІПДУУ ЛЕКЦІЯ 8 КЗ\ІЛЮСТР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" y="548680"/>
            <a:ext cx="912648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809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 descr="C:\Users\asus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5597"/>
            <a:ext cx="8712968" cy="614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161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 descr="C:\Users\asus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8" y="548681"/>
            <a:ext cx="886351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233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 descr="C:\Users\asus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55597"/>
            <a:ext cx="8712967" cy="59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857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 descr="C:\Users\asus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5598"/>
            <a:ext cx="8712967" cy="601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161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80728"/>
            <a:ext cx="92525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ДЕРЖАВНЕ УПРАВЛІННЯ В УКРАЇНІ В ПЕРІОД ЇЇ ВХОДЖЕННЯ ДО СКЛАДУ РОСІЙСЬКОЇ ТА АВСТРІЙСЬКОЇ ІМПЕРІЙ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.–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державного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Суспільно-політичні рухи та зародження партійної системи на українських землях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другої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Переддень революційних подій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635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9698" name="Picture 2" descr="Скасування кріпосного права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8" y="584602"/>
            <a:ext cx="8815540" cy="61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909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5602" name="Picture 2" descr="Освітня реформа (1864 р.)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83532"/>
            <a:ext cx="8808913" cy="608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720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6626" name="Picture 2" descr="Фінансова реформа (1860–1864 рр.)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55597"/>
            <a:ext cx="8880921" cy="616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602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2530" name="Picture 2" descr="Земська реформа 1864 р.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8" y="655598"/>
            <a:ext cx="8988425" cy="604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35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6387" name="Picture 3" descr="D:\НД 2020\ДИСТАНЦІЙНЕ МУДЛОВОДСТВО\КУРСИ 2020\ТІПДУУ 2021\8. ТІПДУУ ЛЕКЦІЯ 8 КЗ\ІЛЮСТР\Українські землі в першій половині ХVІІ ст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207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4578" name="Picture 2" descr="Судова реформа 1864 р. 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81" y="548680"/>
            <a:ext cx="8740799" cy="622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161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3554" name="Picture 2" descr="Міська реформа 1870 р.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2" y="655597"/>
            <a:ext cx="8828546" cy="604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178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7650" name="Picture 2" descr="Військова реформа 1874 р.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5" y="742186"/>
            <a:ext cx="8910681" cy="608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158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8674" name="Picture 2" descr="Результати й наслідки рефор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8" y="602659"/>
            <a:ext cx="8771619" cy="624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385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8434" name="Picture 2" descr="Межі українських земель на унікальних картах початку ХХ ст. - ВСВІТ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460432" cy="619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875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8436" name="Picture 4" descr="20 ст - презентація з історії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2" y="836712"/>
            <a:ext cx="8873384" cy="585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139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9458" name="Picture 2" descr="Культура України наприкінці XVIII — у першій половині XIX ст. Освіта. Наука  » Шкільні Підручн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5596"/>
            <a:ext cx="8784976" cy="608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9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6868" name="Picture 4" descr="Урок на тему:&quot;Національне відродження в Наддніпрянській Україн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1" y="578781"/>
            <a:ext cx="8880923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9644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3794" name="Picture 2" descr="9 клас - Дистанційне навчання ЖСШ №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1" y="655597"/>
            <a:ext cx="8848945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779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7890" name="Picture 2" descr="Суспільно-політичне життя в Наддніпрянській Україні » mozok.cl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784976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27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4578" name="Picture 2" descr="D:\НД 2020\ДИСТАНЦІЙНЕ МУДЛОВОДСТВО\КУРСИ 2020\ТІПДУУ 2021\8. ТІПДУУ ЛЕКЦІЯ 8 КЗ\ІЛЮСТР\УТВОРЕННЯ УКРАЇНСЬКОЇ КОЗАЦЬКОЇ ДЕРЖАВ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6790"/>
            <a:ext cx="8716713" cy="602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4368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8916" name="Picture 4" descr="Особливості суспільно-політичного життя Наддніпрянської України. Основні напрями{5940675 A-B579-460 E-94 D1-54222 C63 F5 DA}російськийІдеали соціалізму закликали до повалення самодержавства в Росії діяли активно{5940675 A-B579-460 E-94 D1-54222 C63 F5 DA}єврейський. Захищали інтереси єврейських робітниківвели соціалістичну пропаганду{5940675 A-B579-460 E-94 D1-54222 C63 F5 DA}український. Стадія ідейного та організаційного становлення. Формування нових течій{5940675 A-B579-460 E-94 D1-54222 C63 F5 DA}польський- Не відігравав активної ролі в суспільно-політичному житті{5940675 A-B579-460 E-94 D1-54222 C63 F5 DA}Ліберально-демократична течія{5940675 A-B579-460 E-94 D1-54222 C63 F5 DA}Соціалістичнатечія{5940675 A-B579-460 E-94 D1-54222 C63 F5 DA}Націоналістична теч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5597"/>
            <a:ext cx="8820472" cy="608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043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Новий етап національного руху. Микола Міхновський “батько українського націоналізму”1900 рік – “Самостійна Україна”Значення:вперше відкрито обґрунтовано самостійність України і проголошено боротьбу за неї;зародження націоналізму в Наддніпрянській Україні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96952"/>
            <a:ext cx="619268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2" descr="Друга половина 90-х рр. ХІХ ст. Перехід від культурно-освітньої діяльності до політичної боротьби. В. Антонович і О. Кониський – ініціатори створення Загальної української безпартійної організаціїБратство тарасівців – організація, що пріоритетною визнавала політичну діяльніс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387424"/>
            <a:ext cx="643271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781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42" name="Picture 6" descr="Українська соціал-демократична спілка (УСДП)Ініціатива створення:- противники самостійностіУкраїни, які вийшли зі складу РУП. На засадах автономної секції увійшла до складу РСДРП (меншовиків)Зі статуту:«Спілка»займається організацією пролетаріату, що говорить українською мовою,у місцевостях, де немає комітетів РСДРП, її громади являються самостійними організаціями». Створено: 1904 р.м. Льв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081" y="-20990"/>
            <a:ext cx="4679216" cy="350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Революційна українська партія (РУП)Створено: 1900 р.м. Харків. Гасло: «Рух усе, мета ніщо» (Є. Бернштейн)Ініціатива створення:студентська громада.“Самостійна Україна” М. Міхновського – перша програма РУ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11147"/>
            <a:ext cx="5023973" cy="349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Українська народна партія (УНП)Гасло: «Україна для українців» Ініціатива створення:- активісти на чолі з М. Міхновським, які вийшли з РУП. М. Міхновський (другий ряд, перший праворуч) серед соратників. Харків. Створено: 1902 р.м. Харк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261" y="-20990"/>
            <a:ext cx="4473820" cy="350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8" name="Picture 12" descr="Ліберальний напрямок. Українська демократична партія (УДП)Ініціатива створення:- поміркована українська інтелігенція.Ідейні положення:автономія України в складі федеративної Російської держави;Росія – конституційна монархія;загальнонародна власність. Створено: 1904 р.м. Киї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3" y="3488423"/>
            <a:ext cx="5023973" cy="376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0" name="Picture 14" descr="Українська радикальна партія (УРП)Ініціатива створення:- поміркована українська інтелігенція. Ліберальний напрямокІдейні положення:автономія України в складі федеративної Російської держави;Росія – конституційна монархія. Створено: 1904 р.м. Киї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713" y="3471076"/>
            <a:ext cx="4668584" cy="376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2" name="Picture 16" descr="Українська соціал-демократична робітнича партія (УСДРП)Ініціатива створення:- другий з'їзд РУП – рішення про перейменування партії.Ідейні положення:автономія України в складі Росії ;можливе об'єднання з РСДРП на федеративних началах;відкидання ідеї революційного екстремізму. Створено: 1905 р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893" y="3471076"/>
            <a:ext cx="4473820" cy="37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5789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62" name="Picture 2" descr="Українська соціал-демократична робітнича партія (УСДРП)Лідери партіїВолодимир Винниченко. Симон Петлюра. Микола Порш. Дмитро Антонови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888" y="3563107"/>
            <a:ext cx="4393190" cy="329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Українська радикальна партія (УРП)Лідери партіїСергій Єфремов. Борис Грінченко. Модест Левицьк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48" y="3542830"/>
            <a:ext cx="4376519" cy="337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Українська демократична партія (УДП)Лідери партіїЄвген Чикаленко. Олександр Лотоцький. Володимир Чехівськ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3527523"/>
            <a:ext cx="4440636" cy="333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Мар'ян Меленевський (вважався лідером);Олександр Скоропис-Йолтуховський;Павло Тучапський. Українська соціал-демократична спілка (УСДП)Діячі партіїМар'ян Меленевський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138135"/>
            <a:ext cx="4065702" cy="36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2" name="Picture 12" descr="Революційна українська партія (РУП)Засновники. Дмитро Антонович. Михайло Русов. Левко Мацієвич. Юрій Коллар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105" y="-135311"/>
            <a:ext cx="4829860" cy="362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4" name="Picture 14" descr="Українська народна партія (УНП)Програмний документ – праця М. Міхновського “Десять заповідей”1903 р.Ідейні положення:утворення самостійної демократичної держави – України;президентська республіка;соціальні гарантії для широких верств населення;передача землі у власність селянам. Микола Міхновськи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55" y="-135312"/>
            <a:ext cx="4308172" cy="362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3178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482" name="Picture 2" descr="Суспільно-політичний рух на Західній Україні в 50-60 рр. ХІХ ст. (укр.)  Історія України нового часу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2" y="655598"/>
            <a:ext cx="8856984" cy="600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2737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Західна Україна в ІІ пол. XIX ст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" y="548680"/>
            <a:ext cx="897312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37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 descr="Західна Україна в ІІ пол. XIX ст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56984" cy="626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7637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 descr="Утворення політичних партій. Радикальний рух в Галичині. Україна у ХІХ ст - 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5597"/>
            <a:ext cx="8928992" cy="602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235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 descr="Презентація &quot;СУСПІЛЬНО-ПОЛІТИЧНЕ ЖИТТЯ ЗАХІДНОУКРАЇНСЬКИХ ЗЕМЕЛЬ У 80–90-х  роках XІX ст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5597"/>
            <a:ext cx="8856984" cy="620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8995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18" name="Picture 2" descr="Західноукраїнські землі у складі Австрійської імперії у др пол ХІХ. Тема 5 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7701"/>
            <a:ext cx="874846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001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5602" name="Picture 2" descr="D:\НД 2020\ДИСТАНЦІЙНЕ МУДЛОВОДСТВО\КУРСИ 2020\ТІПДУУ 2021\8. ТІПДУУ ЛЕКЦІЯ 8 КЗ\ІЛЮСТР\коз дер хмкель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8497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1174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2" name="Picture 2" descr="Західноукраїнські землі у складі Австрійської імперії у др пол ХІХ. Тема 5 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5597"/>
            <a:ext cx="8822668" cy="60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4653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8" name="Picture 4" descr="Західноукраїнські землі на початку ХХ ст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" y="655597"/>
            <a:ext cx="9036496" cy="61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8329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6" name="Picture 2" descr="Західноукраїнські землі у складі Австрійської імперії у др пол ХІХ. Тема 5 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5" y="655596"/>
            <a:ext cx="8870131" cy="620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9369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316" name="Picture 4" descr="Західноукраїнські землі у складі Австрійської імперії у др пол ХІХ. Тема 5 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" y="655597"/>
            <a:ext cx="8861557" cy="59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4454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314" name="Picture 2" descr="Західноукраїнські землі у складі Австрійської імперії у др пол ХІХ. Тема 5 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" y="642503"/>
            <a:ext cx="8882350" cy="609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4382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6" name="Picture 2" descr="Презентація &quot;СУСПІЛЬНО-ПОЛІТИЧНЕ ЖИТТЯ ЗАХІДНОУКРАЇНСЬКИХ ЗЕМЕЛЬ У 80–90-х  роках XІX ст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6715"/>
            <a:ext cx="8928992" cy="620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70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 descr="Піднесення національно – визвольного руху в Західній Україні у ІІ половині  70-х – 90-і роки ХІХ століття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8340"/>
            <a:ext cx="8856984" cy="621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4355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 descr="Презентація на тему Національно-визвольний рух на Західній Україні 70-х –  90-х рр. — презентації з історії України | GDZ4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5596"/>
            <a:ext cx="9006342" cy="599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9851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 descr="Презентація &quot;СУСПІЛЬНО-ПОЛІТИЧНЕ ЖИТТЯ ЗАХІДНОУКРАЇНСЬКИХ ЗЕМЕЛЬ У 80–90-х  роках XІX ст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4853"/>
            <a:ext cx="8755732" cy="65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362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0" name="Picture 2" descr="Західноукраїнські землі у складі Австрійської імперії у др пол ХІХ. Тема 5 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3" y="836712"/>
            <a:ext cx="8707787" cy="586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86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6626" name="Picture 2" descr="D:\НД 2020\ДИСТАНЦІЙНЕ МУДЛОВОДСТВО\КУРСИ 2020\ТІПДУУ 2021\8. ТІПДУУ ЛЕКЦІЯ 8 КЗ\-7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8497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0733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30" name="Picture 6" descr="Західноукраїнські землі у складі Австрійської імперії у др пол ХІХ. Тема 5 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1" y="628980"/>
            <a:ext cx="8880921" cy="620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8672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8" name="Picture 4" descr="Презентація &quot;СУСПІЛЬНО-ПОЛІТИЧНЕ ЖИТТЯ ЗАХІДНОУКРАЇНСЬКИХ ЗЕМЕЛЬ У 80–90-х  роках XІX ст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55598"/>
            <a:ext cx="8640960" cy="59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Презентація &quot;СУСПІЛЬНО-ПОЛІТИЧНЕ ЖИТТЯ ЗАХІДНОУКРАЇНСЬКИХ ЗЕМЕЛЬ У 80–90-х  роках XІX ст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3" y="655597"/>
            <a:ext cx="8827740" cy="601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2654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 descr="Презентація &quot;СУСПІЛЬНО-ПОЛІТИЧНЕ ЖИТТЯ ЗАХІДНОУКРАЇНСЬКИХ ЗЕМЕЛЬ У 80–90-х  роках XІX ст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882704" cy="618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4208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290" name="Picture 2" descr="Західноукраїнські землі у складі Австрійської імперії у др пол ХІХ. Тема 5 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55597"/>
            <a:ext cx="8880921" cy="605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7262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6386" name="Picture 2" descr="Західноукраїнські землі у складі Австрійської імперії у др пол ХІХ. Тема 5 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0" y="655597"/>
            <a:ext cx="8839978" cy="61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948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362" name="Picture 2" descr="Західноукраїнські землі у складі Австрійської імперії у др пол ХІХ. Тема 5 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036496" cy="594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70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4" name="Picture 2" descr="Західноукраїнські землі у складі Австрійської імперії у др пол ХІХ. Тема 5 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4054"/>
            <a:ext cx="8856984" cy="612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1788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22" name="Picture 2" descr="Тема: &quot;Політизація та радикалізація українського національного руху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8680"/>
            <a:ext cx="9144001" cy="620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РЕВОЛЮЦІЯ 1848 р. ТА ЇЇ ВПЛИВ НА РОЗВИТОК ЗАХІДНОУКРАЇНСЬКИХ ЗЕМЕЛЬ. | |  Архіви Покутт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" y="548679"/>
            <a:ext cx="9141929" cy="620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1562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1746" name="Picture 2" descr="Презентация на тему: &quot;Утворення українських політичних партій Галичини.&quot;.  Скачать бесплатно и без регистраци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48680"/>
            <a:ext cx="8916150" cy="630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064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7650" name="Picture 2" descr="D:\НД 2020\ДИСТАНЦІЙНЕ МУДЛОВОДСТВО\КУРСИ 2020\ТІПДУУ 2021\8. ТІПДУУ ЛЕКЦІЯ 8 КЗ\-9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583091" cy="61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0220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2770" name="Picture 2" descr="Початок політичного етапу визвольного руху - Україна НА ПОЧАТКУ ХХ ст. -  історія України 10 клас - О.П. Реєн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55597"/>
            <a:ext cx="8496944" cy="57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6968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4818" name="Picture 2" descr="20 ст - презентація з історії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655597"/>
            <a:ext cx="8736905" cy="61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1239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4034" name="Picture 2" descr="Українська революція 1917-1921 рок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" y="655597"/>
            <a:ext cx="9144000" cy="650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0546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3010" name="Picture 2" descr="Початок української революції (1917-1921)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1" y="-447675"/>
            <a:ext cx="9753600" cy="730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984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7108" name="Picture 4" descr="Союз безвиході: як галичани порозумілися із білогвардійця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-531441"/>
            <a:ext cx="14069980" cy="792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2673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5058" name="Picture 2" descr="Місця пам'яті української революції 1917-1921 років віднайдуть на  Полтавщині та в інших областях – Новини Полтавщи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675456"/>
            <a:ext cx="11430000" cy="768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5214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7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 descr="D:\НД 2020\ДИСТАНЦІЙНЕ МУДЛОВОДСТВО\КУРСИ 2020\ТІПДУУ 2021\7. ТІПДУУ ЛЕКЦІЯ 7 КЗ\custom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964487" cy="568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8504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10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6084" name="Picture 4" descr="Російська революція 1917 року - презентація з всесвітнії історі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96"/>
            <a:ext cx="8964488" cy="620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794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8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8674" name="Picture 2" descr="D:\НД 2020\ДИСТАНЦІЙНЕ МУДЛОВОДСТВО\КУРСИ 2020\ТІПДУУ 2021\8. ТІПДУУ ЛЕКЦІЯ 8 КЗ\-19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4" y="548681"/>
            <a:ext cx="8978212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5611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903</TotalTime>
  <Words>283</Words>
  <Application>Microsoft Office PowerPoint</Application>
  <PresentationFormat>Экран (4:3)</PresentationFormat>
  <Paragraphs>102</Paragraphs>
  <Slides>87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8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132</cp:revision>
  <dcterms:created xsi:type="dcterms:W3CDTF">2020-01-28T20:23:37Z</dcterms:created>
  <dcterms:modified xsi:type="dcterms:W3CDTF">2021-04-19T06:20:55Z</dcterms:modified>
</cp:coreProperties>
</file>