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710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7D2D-218A-4987-AD96-395A64CDB511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634-B045-4BCA-A3F0-0DBDDA54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558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7D2D-218A-4987-AD96-395A64CDB511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634-B045-4BCA-A3F0-0DBDDA54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872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7D2D-218A-4987-AD96-395A64CDB511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634-B045-4BCA-A3F0-0DBDDA54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0582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7D2D-218A-4987-AD96-395A64CDB511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634-B045-4BCA-A3F0-0DBDDA540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28167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7D2D-218A-4987-AD96-395A64CDB511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634-B045-4BCA-A3F0-0DBDDA54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533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7D2D-218A-4987-AD96-395A64CDB511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634-B045-4BCA-A3F0-0DBDDA54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906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7D2D-218A-4987-AD96-395A64CDB511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634-B045-4BCA-A3F0-0DBDDA54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2054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7D2D-218A-4987-AD96-395A64CDB511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634-B045-4BCA-A3F0-0DBDDA54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6537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7D2D-218A-4987-AD96-395A64CDB511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634-B045-4BCA-A3F0-0DBDDA54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058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7D2D-218A-4987-AD96-395A64CDB511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634-B045-4BCA-A3F0-0DBDDA54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629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7D2D-218A-4987-AD96-395A64CDB511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634-B045-4BCA-A3F0-0DBDDA54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58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7D2D-218A-4987-AD96-395A64CDB511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634-B045-4BCA-A3F0-0DBDDA54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166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7D2D-218A-4987-AD96-395A64CDB511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634-B045-4BCA-A3F0-0DBDDA54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008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7D2D-218A-4987-AD96-395A64CDB511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634-B045-4BCA-A3F0-0DBDDA54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187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7D2D-218A-4987-AD96-395A64CDB511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634-B045-4BCA-A3F0-0DBDDA54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628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7D2D-218A-4987-AD96-395A64CDB511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634-B045-4BCA-A3F0-0DBDDA54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162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7D2D-218A-4987-AD96-395A64CDB511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634-B045-4BCA-A3F0-0DBDDA54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103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9037D2D-218A-4987-AD96-395A64CDB511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7DA634-B045-4BCA-A3F0-0DBDDA54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479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3703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Презентація курсу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6885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Кадровий облік на підприємстві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01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002053"/>
          </a:xfrm>
        </p:spPr>
        <p:txBody>
          <a:bodyPr/>
          <a:lstStyle/>
          <a:p>
            <a:r>
              <a:rPr lang="uk-UA" dirty="0" smtClean="0"/>
              <a:t>Мета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Навчальної Дисципліни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015" y="1193533"/>
            <a:ext cx="111653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Мета навчальної дисципліни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Надати студентам знання з основ організації кадрового обліку на підприємстві шляхом опанування ними необхідних теоретичних знань, умінь та навичок з кадрової роботи та розвинути у майбутніх фахівців аналітичне творче мислення.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Завданням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вивчення дисципліни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є засвоєння знань щодо: теоретичних основ організації кадрового обліку на підприємстві; вивчення організації роботи кадрової служби та розкриття порядку організації її кадрової роботи на підприємствах; підготовки даних та подання звітності з питань праці та її оплати, зайнятості, використання робочого часу; оформлення документів для призначення пенсій; ведення кадрового та військового обліку.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715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002053"/>
          </a:xfrm>
        </p:spPr>
        <p:txBody>
          <a:bodyPr/>
          <a:lstStyle/>
          <a:p>
            <a:r>
              <a:rPr lang="uk-UA" dirty="0" smtClean="0"/>
              <a:t>викладачі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Навчальної Дисципліни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51430" y="1538638"/>
            <a:ext cx="8709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Лектор: доктор економічних наук, професор, </a:t>
            </a:r>
          </a:p>
          <a:p>
            <a:r>
              <a:rPr lang="uk-UA" dirty="0" smtClean="0"/>
              <a:t>професор кафедри обліку, аналізу, оподаткування та аудиту </a:t>
            </a:r>
          </a:p>
          <a:p>
            <a:r>
              <a:rPr lang="uk-UA" dirty="0" smtClean="0"/>
              <a:t>Інженерного навчально-наукового інституту ім. Ю.М. Потебні</a:t>
            </a:r>
          </a:p>
          <a:p>
            <a:r>
              <a:rPr lang="uk-UA" dirty="0" smtClean="0"/>
              <a:t>Запорізького національного університету</a:t>
            </a:r>
            <a:br>
              <a:rPr lang="uk-UA" dirty="0" smtClean="0"/>
            </a:br>
            <a:r>
              <a:rPr lang="uk-UA" b="1" dirty="0" smtClean="0"/>
              <a:t>Макаренко Андрій Петрович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560" y="923002"/>
            <a:ext cx="2011121" cy="2681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0875" y="4141082"/>
            <a:ext cx="8709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Викладач: </a:t>
            </a:r>
          </a:p>
          <a:p>
            <a:r>
              <a:rPr lang="uk-UA" dirty="0" smtClean="0"/>
              <a:t>асистент кафедри інформаційної економіки, підприємництва та фінансів</a:t>
            </a:r>
          </a:p>
          <a:p>
            <a:r>
              <a:rPr lang="uk-UA" dirty="0" smtClean="0"/>
              <a:t>Інженерного навчально-наукового інституту ім. Ю.М. Потебні</a:t>
            </a:r>
          </a:p>
          <a:p>
            <a:r>
              <a:rPr lang="uk-UA" dirty="0" smtClean="0"/>
              <a:t>Запорізького національного університету</a:t>
            </a:r>
            <a:br>
              <a:rPr lang="uk-UA" dirty="0" smtClean="0"/>
            </a:br>
            <a:r>
              <a:rPr lang="uk-UA" b="1" dirty="0" smtClean="0"/>
              <a:t>Меліхов Євгеній Валентинович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7041" y="3415774"/>
            <a:ext cx="3094822" cy="2927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308306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23</TotalTime>
  <Words>159</Words>
  <Application>Microsoft Office PowerPoint</Application>
  <PresentationFormat>Произвольный</PresentationFormat>
  <Paragraphs>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Капля</vt:lpstr>
      <vt:lpstr>Слайд 1</vt:lpstr>
      <vt:lpstr>Мета Навчальної Дисципліни </vt:lpstr>
      <vt:lpstr>викладачі Навчальної Дисципліни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Glapa</dc:creator>
  <cp:lastModifiedBy>loc admin</cp:lastModifiedBy>
  <cp:revision>12</cp:revision>
  <dcterms:created xsi:type="dcterms:W3CDTF">2024-02-04T22:53:37Z</dcterms:created>
  <dcterms:modified xsi:type="dcterms:W3CDTF">2024-10-26T17:23:20Z</dcterms:modified>
</cp:coreProperties>
</file>