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0"/>
  </p:notesMasterIdLst>
  <p:sldIdLst>
    <p:sldId id="260" r:id="rId2"/>
    <p:sldId id="269" r:id="rId3"/>
    <p:sldId id="258" r:id="rId4"/>
    <p:sldId id="272" r:id="rId5"/>
    <p:sldId id="273" r:id="rId6"/>
    <p:sldId id="274" r:id="rId7"/>
    <p:sldId id="275" r:id="rId8"/>
    <p:sldId id="276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53" autoAdjust="0"/>
    <p:restoredTop sz="93950" autoAdjust="0"/>
  </p:normalViewPr>
  <p:slideViewPr>
    <p:cSldViewPr>
      <p:cViewPr>
        <p:scale>
          <a:sx n="76" d="100"/>
          <a:sy n="76" d="100"/>
        </p:scale>
        <p:origin x="-120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ADB635-13C4-4E3C-B53A-3794AE53CC71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36BAC7-45A3-4F22-8B9C-03685756265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527529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6333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36BAC7-45A3-4F22-8B9C-036857562657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80666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Заголовок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6" name="Дата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5" name="Номер слайда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7" name="Объект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11" name="Нижний колонтитул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Заголовок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Заголовок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5" name="Текст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8" name="Объект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Заголовок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2" name="Дата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24" name="Нижний колонтитул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Объект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29" name="Нижний колонтитул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1" name="Номер слайда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Заголовок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6" name="Текст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34000"/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Текст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1" name="Дата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04.03.2021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836712"/>
            <a:ext cx="9144000" cy="44319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побудова промови</a:t>
            </a:r>
          </a:p>
          <a:p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Моделі викладу змісту промови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аргументації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14400" lvl="0" indent="-914400">
              <a:buFont typeface="+mj-lt"/>
              <a:buAutoNum type="arabicPeriod"/>
            </a:pP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Формулювання висновків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dirty="0" smtClean="0"/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2771800" y="2924944"/>
            <a:ext cx="6372200" cy="22322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43388" y="1493495"/>
            <a:ext cx="845722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 smtClean="0"/>
              <a:t>«</a:t>
            </a:r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Speechwriting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» в дослівному перекладі  з англійської мови означає «написання промови». </a:t>
            </a:r>
            <a:endParaRPr lang="uk-UA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915816" y="3063155"/>
            <a:ext cx="603041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це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підготовка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написання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текстів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 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усних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виступів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перед </a:t>
            </a:r>
            <a:r>
              <a:rPr lang="ru-RU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аудиторією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40182" y="5301208"/>
            <a:ext cx="767217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Головне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завдання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—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це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привернення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уваги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слухачів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72850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42969" y="908720"/>
            <a:ext cx="709181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Визначення та функції </a:t>
            </a:r>
            <a:r>
              <a:rPr lang="uk-UA" sz="3200" dirty="0" err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спічрайтингу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300159" y="2036245"/>
            <a:ext cx="4209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Ораторське мистецтво 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059832" y="2996952"/>
            <a:ext cx="1811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Риторика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356055" y="4149080"/>
            <a:ext cx="2861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Красномовство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463674" y="5229200"/>
            <a:ext cx="23715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Копірайтинг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683217" y="1434820"/>
            <a:ext cx="44494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2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Спічрайтингова</a:t>
            </a:r>
            <a:r>
              <a:rPr lang="uk-UA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8" name="Picture 4" descr="D:\НД 2020\ДИСТАНЦІЙНЕ МУДЛОВОДСТВО\КУРСИ 2020\СПІЧРАЙТИНГ  2021\риторика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28098" y="2036245"/>
            <a:ext cx="2581275" cy="17716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D:\НД 2020\ДИСТАНЦІЙНЕ МУДЛОВОДСТВО\КУРСИ 2020\СПІЧРАЙТИНГ  2021\оратоське митс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72276" y="4184802"/>
            <a:ext cx="2428875" cy="1885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D:\НД 2020\ДИСТАНЦІЙНЕ МУДЛОВОДСТВО\КУРСИ 2020\СПІЧРАЙТИНГ  2021\Аристотель риторика політика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5384" y="2654959"/>
            <a:ext cx="2333625" cy="3429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946359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вал 2"/>
          <p:cNvSpPr/>
          <p:nvPr/>
        </p:nvSpPr>
        <p:spPr>
          <a:xfrm>
            <a:off x="0" y="2437166"/>
            <a:ext cx="4211960" cy="2720026"/>
          </a:xfrm>
          <a:prstGeom prst="ellipse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148064" y="1340768"/>
            <a:ext cx="3881136" cy="11712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2311685" y="1969114"/>
            <a:ext cx="3232423" cy="93610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29332" y="1340768"/>
            <a:ext cx="2752043" cy="10855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460375" y="656601"/>
            <a:ext cx="8388424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Універ­сальна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композиційна схема промови, </a:t>
            </a:r>
            <a:r>
              <a:rPr lang="uk-UA" sz="2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висту­пу </a:t>
            </a:r>
            <a:r>
              <a:rPr lang="uk-UA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і цілісного тексту: </a:t>
            </a:r>
            <a:endParaRPr lang="uk-UA" sz="24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вступ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висновки</a:t>
            </a:r>
            <a:endParaRPr lang="uk-UA" sz="32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</a:t>
            </a:r>
            <a:r>
              <a:rPr lang="uk-UA" sz="32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частина </a:t>
            </a:r>
            <a:r>
              <a:rPr lang="uk-UA" sz="32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endParaRPr lang="uk-UA" sz="4800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uk-UA" sz="4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4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1037445" y="2512034"/>
            <a:ext cx="1656184" cy="864096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076056" y="2584042"/>
            <a:ext cx="2232248" cy="720080"/>
          </a:xfrm>
          <a:prstGeom prst="ellipse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Аргументація</a:t>
            </a:r>
            <a:endParaRPr lang="ru-RU" dirty="0"/>
          </a:p>
        </p:txBody>
      </p:sp>
      <p:sp>
        <p:nvSpPr>
          <p:cNvPr id="11" name="Овал 10"/>
          <p:cNvSpPr/>
          <p:nvPr/>
        </p:nvSpPr>
        <p:spPr>
          <a:xfrm>
            <a:off x="258670" y="2953859"/>
            <a:ext cx="1281844" cy="914400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</a:t>
            </a:r>
            <a:endParaRPr lang="ru-RU" dirty="0"/>
          </a:p>
        </p:txBody>
      </p:sp>
      <p:sp>
        <p:nvSpPr>
          <p:cNvPr id="12" name="Овал 11"/>
          <p:cNvSpPr/>
          <p:nvPr/>
        </p:nvSpPr>
        <p:spPr>
          <a:xfrm>
            <a:off x="1971287" y="3086988"/>
            <a:ext cx="1231673" cy="842392"/>
          </a:xfrm>
          <a:prstGeom prst="ellipse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Ф-і</a:t>
            </a:r>
            <a:endParaRPr lang="ru-RU" dirty="0"/>
          </a:p>
        </p:txBody>
      </p:sp>
      <p:sp>
        <p:nvSpPr>
          <p:cNvPr id="13" name="Овал 12"/>
          <p:cNvSpPr/>
          <p:nvPr/>
        </p:nvSpPr>
        <p:spPr>
          <a:xfrm>
            <a:off x="29332" y="3704215"/>
            <a:ext cx="779475" cy="7036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Л-і</a:t>
            </a:r>
            <a:endParaRPr lang="ru-RU" dirty="0"/>
          </a:p>
        </p:txBody>
      </p:sp>
      <p:sp>
        <p:nvSpPr>
          <p:cNvPr id="14" name="Овал 13"/>
          <p:cNvSpPr/>
          <p:nvPr/>
        </p:nvSpPr>
        <p:spPr>
          <a:xfrm>
            <a:off x="856017" y="3729081"/>
            <a:ext cx="827838" cy="73630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сюжет</a:t>
            </a:r>
            <a:endParaRPr lang="ru-RU" dirty="0"/>
          </a:p>
        </p:txBody>
      </p:sp>
      <p:cxnSp>
        <p:nvCxnSpPr>
          <p:cNvPr id="16" name="Прямая со стрелкой 15"/>
          <p:cNvCxnSpPr/>
          <p:nvPr/>
        </p:nvCxnSpPr>
        <p:spPr>
          <a:xfrm flipV="1">
            <a:off x="899592" y="5802426"/>
            <a:ext cx="1080120" cy="82636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Овал 17"/>
          <p:cNvSpPr/>
          <p:nvPr/>
        </p:nvSpPr>
        <p:spPr>
          <a:xfrm>
            <a:off x="1904753" y="3811991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де</a:t>
            </a:r>
            <a:endParaRPr lang="ru-RU" dirty="0"/>
          </a:p>
        </p:txBody>
      </p:sp>
      <p:sp>
        <p:nvSpPr>
          <p:cNvPr id="19" name="Овал 18"/>
          <p:cNvSpPr/>
          <p:nvPr/>
        </p:nvSpPr>
        <p:spPr>
          <a:xfrm>
            <a:off x="2712717" y="3605784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і</a:t>
            </a:r>
            <a:endParaRPr lang="ru-RU" dirty="0"/>
          </a:p>
        </p:txBody>
      </p:sp>
      <p:sp>
        <p:nvSpPr>
          <p:cNvPr id="20" name="Овал 19"/>
          <p:cNvSpPr/>
          <p:nvPr/>
        </p:nvSpPr>
        <p:spPr>
          <a:xfrm>
            <a:off x="3090758" y="3133727"/>
            <a:ext cx="1049193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к</a:t>
            </a:r>
            <a:endParaRPr lang="ru-RU" dirty="0"/>
          </a:p>
        </p:txBody>
      </p:sp>
      <p:sp>
        <p:nvSpPr>
          <p:cNvPr id="22" name="Овал 21"/>
          <p:cNvSpPr/>
          <p:nvPr/>
        </p:nvSpPr>
        <p:spPr>
          <a:xfrm>
            <a:off x="1487495" y="3482062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 smtClean="0"/>
              <a:t>стаді</a:t>
            </a:r>
            <a:endParaRPr lang="ru-RU" dirty="0"/>
          </a:p>
        </p:txBody>
      </p:sp>
      <p:sp>
        <p:nvSpPr>
          <p:cNvPr id="23" name="Овал 22"/>
          <p:cNvSpPr/>
          <p:nvPr/>
        </p:nvSpPr>
        <p:spPr>
          <a:xfrm>
            <a:off x="2403334" y="3929380"/>
            <a:ext cx="756084" cy="57048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uk-UA" dirty="0"/>
              <a:t>а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318351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трелка вправо 6"/>
          <p:cNvSpPr/>
          <p:nvPr/>
        </p:nvSpPr>
        <p:spPr>
          <a:xfrm rot="10800000">
            <a:off x="4725987" y="4144041"/>
            <a:ext cx="4526533" cy="122413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>
            <a:off x="307975" y="4221088"/>
            <a:ext cx="4418012" cy="115212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307975" y="2924944"/>
            <a:ext cx="5848201" cy="108012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80728"/>
            <a:ext cx="9304585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дві мо­делі розгортання, які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поєднані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одна з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одною:</a:t>
            </a: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природа і мистецтво, </a:t>
            </a:r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4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природне 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(живе) </a:t>
            </a:r>
            <a:r>
              <a:rPr lang="uk-UA" sz="4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 </a:t>
            </a:r>
            <a:r>
              <a:rPr lang="uk-UA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витворене</a:t>
            </a:r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(штучне</a:t>
            </a:r>
            <a:r>
              <a:rPr lang="uk-UA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03234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186990" y="5425480"/>
            <a:ext cx="7584777" cy="1423329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186990" y="3471254"/>
            <a:ext cx="8988425" cy="815021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307975" y="908721"/>
            <a:ext cx="8836025" cy="59400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Основна частина диспозиції складається з двох частин (планів):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викладу </a:t>
            </a:r>
            <a:r>
              <a:rPr lang="uk-UA" sz="44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(теми) розмови </a:t>
            </a:r>
            <a:endParaRPr lang="uk-UA" sz="4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uk-UA" sz="2400" b="1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та </a:t>
            </a:r>
          </a:p>
          <a:p>
            <a:endParaRPr lang="uk-UA" sz="2400" b="1" dirty="0" smtClean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uk-UA" sz="4400" b="1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аргументації предмета (теми) розмови </a:t>
            </a:r>
            <a:r>
              <a:rPr lang="uk-UA" sz="4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endParaRPr lang="ru-RU" sz="4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750581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3" name="Прямоугольник 2"/>
          <p:cNvSpPr/>
          <p:nvPr/>
        </p:nvSpPr>
        <p:spPr>
          <a:xfrm>
            <a:off x="0" y="1124744"/>
            <a:ext cx="91440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Виклад — це представлення, презентація попередньо відібраного факту (або фактів), що становить концепт предмета. </a:t>
            </a:r>
            <a:endParaRPr lang="ru-RU" sz="4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478734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9266"/>
            <a:ext cx="2267744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uk-UA" sz="36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Лекція 3</a:t>
            </a:r>
            <a:endParaRPr lang="ru-RU" sz="36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4" name="AutoShape 2" descr="Результат пошуку зображень за запитом давня греція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653136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рек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Трек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Трек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535</TotalTime>
  <Words>149</Words>
  <Application>Microsoft Office PowerPoint</Application>
  <PresentationFormat>Экран (4:3)</PresentationFormat>
  <Paragraphs>56</Paragraphs>
  <Slides>8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Трек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asus</dc:creator>
  <cp:lastModifiedBy>asus</cp:lastModifiedBy>
  <cp:revision>59</cp:revision>
  <dcterms:created xsi:type="dcterms:W3CDTF">2020-01-28T20:23:37Z</dcterms:created>
  <dcterms:modified xsi:type="dcterms:W3CDTF">2021-03-04T08:55:50Z</dcterms:modified>
</cp:coreProperties>
</file>