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uspilne.media/tag/igri/" TargetMode="External"/><Relationship Id="rId2" Type="http://schemas.openxmlformats.org/officeDocument/2006/relationships/hyperlink" Target="https://www.youtube.com/c/OLDboiUA/featured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itukraina.com.ua/" TargetMode="External"/><Relationship Id="rId2" Type="http://schemas.openxmlformats.org/officeDocument/2006/relationships/hyperlink" Target="https://vsiknygy.net.ua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hytomo.com/" TargetMode="External"/><Relationship Id="rId4" Type="http://schemas.openxmlformats.org/officeDocument/2006/relationships/hyperlink" Target="http://litakcent.com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DeurUHFdX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dreads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litakcent.com/category/vchimosya-pisati-kritiku/" TargetMode="External"/><Relationship Id="rId2" Type="http://schemas.openxmlformats.org/officeDocument/2006/relationships/hyperlink" Target="http://litakcent.com/2020/01/29/yak-bazhano-pisati-pro-perekladnu-literaturu-konspekt-lektsiyi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muzmapa.in.ua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teatrarium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/GeekJournal" TargetMode="External"/><Relationship Id="rId2" Type="http://schemas.openxmlformats.org/officeDocument/2006/relationships/hyperlink" Target="https://www.youtube.com/channel/UCcCKXXVwKKKrQSrYAVzr3O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U26PrOwyLx0&amp;t=12s" TargetMode="External"/><Relationship Id="rId5" Type="http://schemas.openxmlformats.org/officeDocument/2006/relationships/hyperlink" Target="https://www.youtube.com/results?search_query=%D0%B7%D0%B0%D0%B3%D1%96%D0%BD+%D0%BA%D1%96%D0%BD%D0%BE%D0%BC%D0%B0%D0%BD%D1%96%D0%B2" TargetMode="External"/><Relationship Id="rId4" Type="http://schemas.openxmlformats.org/officeDocument/2006/relationships/hyperlink" Target="https://www.youtube.com/channel/UCvw3YJ2kRTRDv4zRFlJ4Sf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5A5FFB-6538-4CFE-BFCD-FBB7C6DFB3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Критика арт-дискурсів</a:t>
            </a:r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BB7CD7B-B665-4B65-AA0D-03E694D8F4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Музична критика, кінокритика, літературна критика та інші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917584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EA7E3-B798-4161-BCDF-EF9B7A70A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Огляди та критика ігор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41636A-0C10-4BA3-AEB6-D114F6EB8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OLDboi</a:t>
            </a:r>
            <a:r>
              <a:rPr lang="uk-UA" dirty="0"/>
              <a:t> - </a:t>
            </a:r>
            <a:r>
              <a:rPr lang="en-US" dirty="0">
                <a:hlinkClick r:id="rId2"/>
              </a:rPr>
              <a:t>https://www.youtube.com/c/OLDboiUA/featured</a:t>
            </a:r>
            <a:endParaRPr lang="uk-UA" dirty="0"/>
          </a:p>
          <a:p>
            <a:r>
              <a:rPr lang="uk-UA" dirty="0"/>
              <a:t>Суспільне - </a:t>
            </a:r>
            <a:r>
              <a:rPr lang="en-US" dirty="0">
                <a:hlinkClick r:id="rId3"/>
              </a:rPr>
              <a:t>https://suspilne.media/tag/igri/</a:t>
            </a:r>
            <a:endParaRPr lang="uk-UA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964868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94AEE-D127-4A31-9251-DF8181565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Літературна критика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A9200B-F330-4554-805D-C910FE715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Друг читача - </a:t>
            </a:r>
            <a:r>
              <a:rPr lang="en-US" dirty="0">
                <a:hlinkClick r:id="rId2"/>
              </a:rPr>
              <a:t>https://vsiknygy.net.ua/</a:t>
            </a:r>
            <a:endParaRPr lang="uk-UA" dirty="0"/>
          </a:p>
          <a:p>
            <a:r>
              <a:rPr lang="uk-UA" dirty="0"/>
              <a:t>Літературна Україна - </a:t>
            </a:r>
            <a:r>
              <a:rPr lang="en-US" dirty="0">
                <a:hlinkClick r:id="rId3"/>
              </a:rPr>
              <a:t>https://litukraina.com.ua/</a:t>
            </a:r>
            <a:endParaRPr lang="uk-UA" dirty="0"/>
          </a:p>
          <a:p>
            <a:r>
              <a:rPr lang="uk-UA" dirty="0" err="1"/>
              <a:t>ЛітАкцент</a:t>
            </a:r>
            <a:r>
              <a:rPr lang="uk-UA" dirty="0"/>
              <a:t> - </a:t>
            </a:r>
            <a:r>
              <a:rPr lang="en-US" dirty="0">
                <a:hlinkClick r:id="rId4"/>
              </a:rPr>
              <a:t>http://litakcent.com/</a:t>
            </a:r>
            <a:endParaRPr lang="uk-UA" dirty="0"/>
          </a:p>
          <a:p>
            <a:r>
              <a:rPr lang="uk-UA" dirty="0" err="1"/>
              <a:t>Читомо</a:t>
            </a:r>
            <a:r>
              <a:rPr lang="uk-UA" dirty="0"/>
              <a:t> (читання та книговидання) - </a:t>
            </a:r>
            <a:r>
              <a:rPr lang="en-US" dirty="0">
                <a:hlinkClick r:id="rId5"/>
              </a:rPr>
              <a:t>https://chytomo.com/</a:t>
            </a:r>
            <a:endParaRPr lang="uk-UA" dirty="0"/>
          </a:p>
          <a:p>
            <a:r>
              <a:rPr lang="uk-UA" dirty="0"/>
              <a:t>Буквоїд - </a:t>
            </a:r>
            <a:r>
              <a:rPr lang="en-US" dirty="0"/>
              <a:t>http://bukvoid.com.ua/</a:t>
            </a:r>
            <a:endParaRPr lang="uk-UA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834472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E4B15B-65D0-4416-8B53-60B7CE81E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Огляди україномовного </a:t>
            </a:r>
            <a:r>
              <a:rPr lang="en-US" dirty="0"/>
              <a:t>YouTube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8EAACB-F629-45D4-8BEF-F7FF1B502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hlinkClick r:id="rId2"/>
              </a:rPr>
              <a:t>22 </a:t>
            </a:r>
            <a:r>
              <a:rPr lang="ru-RU" dirty="0" err="1">
                <a:hlinkClick r:id="rId2"/>
              </a:rPr>
              <a:t>українські</a:t>
            </a:r>
            <a:r>
              <a:rPr lang="ru-RU" dirty="0">
                <a:hlinkClick r:id="rId2"/>
              </a:rPr>
              <a:t> </a:t>
            </a:r>
            <a:r>
              <a:rPr lang="ru-RU" dirty="0" err="1">
                <a:hlinkClick r:id="rId2"/>
              </a:rPr>
              <a:t>ютуб</a:t>
            </a:r>
            <a:r>
              <a:rPr lang="ru-RU" dirty="0">
                <a:hlinkClick r:id="rId2"/>
              </a:rPr>
              <a:t> канали: </a:t>
            </a:r>
            <a:r>
              <a:rPr lang="ru-RU" dirty="0" err="1">
                <a:hlinkClick r:id="rId2"/>
              </a:rPr>
              <a:t>Пітятко</a:t>
            </a:r>
            <a:r>
              <a:rPr lang="ru-RU" dirty="0">
                <a:hlinkClick r:id="rId2"/>
              </a:rPr>
              <a:t>, </a:t>
            </a:r>
            <a:r>
              <a:rPr lang="ru-RU" dirty="0" err="1">
                <a:hlinkClick r:id="rId2"/>
              </a:rPr>
              <a:t>Огляд</a:t>
            </a:r>
            <a:r>
              <a:rPr lang="ru-RU" dirty="0">
                <a:hlinkClick r:id="rId2"/>
              </a:rPr>
              <a:t> UA, </a:t>
            </a:r>
            <a:r>
              <a:rPr lang="ru-RU" dirty="0" err="1">
                <a:hlinkClick r:id="rId2"/>
              </a:rPr>
              <a:t>Рагулівна</a:t>
            </a:r>
            <a:r>
              <a:rPr lang="ru-RU" dirty="0">
                <a:hlinkClick r:id="rId2"/>
              </a:rPr>
              <a:t>, Як не стати </a:t>
            </a:r>
            <a:r>
              <a:rPr lang="ru-RU" dirty="0" err="1">
                <a:hlinkClick r:id="rId2"/>
              </a:rPr>
              <a:t>овочем</a:t>
            </a:r>
            <a:r>
              <a:rPr lang="ru-RU" dirty="0">
                <a:hlinkClick r:id="rId2"/>
              </a:rPr>
              <a:t>, </a:t>
            </a:r>
            <a:r>
              <a:rPr lang="ru-RU" dirty="0" err="1">
                <a:hlinkClick r:id="rId2"/>
              </a:rPr>
              <a:t>Всип</a:t>
            </a:r>
            <a:r>
              <a:rPr lang="ru-RU" dirty="0">
                <a:hlinkClick r:id="rId2"/>
              </a:rPr>
              <a:t> </a:t>
            </a:r>
            <a:r>
              <a:rPr lang="ru-RU" dirty="0" err="1">
                <a:hlinkClick r:id="rId2"/>
              </a:rPr>
              <a:t>Перцю</a:t>
            </a:r>
            <a:r>
              <a:rPr lang="ru-RU" dirty="0">
                <a:hlinkClick r:id="rId2"/>
              </a:rPr>
              <a:t>, </a:t>
            </a:r>
            <a:r>
              <a:rPr lang="ru-RU" dirty="0" err="1">
                <a:hlinkClick r:id="rId2"/>
              </a:rPr>
              <a:t>OLDBoi</a:t>
            </a:r>
            <a:r>
              <a:rPr lang="ru-RU" dirty="0">
                <a:hlinkClick r:id="rId2"/>
              </a:rPr>
              <a:t>. </a:t>
            </a:r>
            <a:r>
              <a:rPr lang="en-US" dirty="0">
                <a:hlinkClick r:id="rId2"/>
              </a:rPr>
              <a:t>https://www.youtube.com/watch?v=wDeurUHFdXs</a:t>
            </a:r>
            <a:r>
              <a:rPr lang="uk-UA" dirty="0"/>
              <a:t>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589782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CCE3E1-EC51-4F7A-B01D-BFED388DD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Тизери, трейлери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8D98AF-2986-4748-9395-E365E3CAF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https://www.kinofilms.ua/ukr/videos/trailers/?l=ukr&amp;y=2021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235941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B7CEAA-D33B-422E-B3C5-C59B52C4D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Вимоги до рецензії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5A55D-1F0E-4D3F-86C8-D1B7B5B4A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dirty="0"/>
              <a:t>1. Рецензія пишеться на свіжий твір (вийшов останні 3 місяці)</a:t>
            </a:r>
          </a:p>
          <a:p>
            <a:r>
              <a:rPr lang="ru-RU" dirty="0"/>
              <a:t>2. Коротка (4000 – 10 000 </a:t>
            </a:r>
            <a:r>
              <a:rPr lang="ru-RU" dirty="0" err="1"/>
              <a:t>знаків</a:t>
            </a:r>
            <a:r>
              <a:rPr lang="ru-RU" dirty="0"/>
              <a:t>). З </a:t>
            </a:r>
            <a:r>
              <a:rPr lang="ru-RU" dirty="0" err="1"/>
              <a:t>пробілами</a:t>
            </a:r>
            <a:r>
              <a:rPr lang="ru-RU" dirty="0"/>
              <a:t>. </a:t>
            </a:r>
            <a:r>
              <a:rPr lang="ru-RU" dirty="0" err="1"/>
              <a:t>Тобто</a:t>
            </a:r>
            <a:r>
              <a:rPr lang="ru-RU" dirty="0"/>
              <a:t> три-</a:t>
            </a:r>
            <a:r>
              <a:rPr lang="ru-RU" dirty="0" err="1"/>
              <a:t>чотири</a:t>
            </a:r>
            <a:r>
              <a:rPr lang="ru-RU" dirty="0"/>
              <a:t>, максимум </a:t>
            </a:r>
            <a:r>
              <a:rPr lang="ru-RU" dirty="0" err="1"/>
              <a:t>шість</a:t>
            </a:r>
            <a:r>
              <a:rPr lang="ru-RU" dirty="0"/>
              <a:t> </a:t>
            </a:r>
            <a:r>
              <a:rPr lang="ru-RU" dirty="0" err="1"/>
              <a:t>сторінок</a:t>
            </a:r>
            <a:r>
              <a:rPr lang="ru-RU" dirty="0"/>
              <a:t> А4. </a:t>
            </a:r>
            <a:r>
              <a:rPr lang="ru-RU" dirty="0" err="1"/>
              <a:t>Займати</a:t>
            </a:r>
            <a:r>
              <a:rPr lang="ru-RU" dirty="0"/>
              <a:t> 20 </a:t>
            </a:r>
            <a:r>
              <a:rPr lang="ru-RU" dirty="0" err="1"/>
              <a:t>хвилин</a:t>
            </a:r>
            <a:r>
              <a:rPr lang="ru-RU" dirty="0"/>
              <a:t> </a:t>
            </a:r>
            <a:r>
              <a:rPr lang="ru-RU" dirty="0" err="1"/>
              <a:t>прочитання</a:t>
            </a:r>
            <a:r>
              <a:rPr lang="ru-RU" dirty="0"/>
              <a:t>. Читабельна</a:t>
            </a:r>
          </a:p>
          <a:p>
            <a:r>
              <a:rPr lang="ru-RU" dirty="0"/>
              <a:t>3. У </a:t>
            </a:r>
            <a:r>
              <a:rPr lang="ru-RU" dirty="0" err="1"/>
              <a:t>фокусі</a:t>
            </a:r>
            <a:r>
              <a:rPr lang="ru-RU" dirty="0"/>
              <a:t> автора не </a:t>
            </a:r>
            <a:r>
              <a:rPr lang="ru-RU" dirty="0" err="1"/>
              <a:t>переказування</a:t>
            </a:r>
            <a:r>
              <a:rPr lang="ru-RU" dirty="0"/>
              <a:t> сюжету, а </a:t>
            </a:r>
            <a:r>
              <a:rPr lang="ru-RU" dirty="0" err="1"/>
              <a:t>оцінка</a:t>
            </a:r>
            <a:r>
              <a:rPr lang="ru-RU" dirty="0"/>
              <a:t> тексту як </a:t>
            </a:r>
            <a:r>
              <a:rPr lang="ru-RU" dirty="0" err="1"/>
              <a:t>естетичного</a:t>
            </a:r>
            <a:r>
              <a:rPr lang="ru-RU" dirty="0"/>
              <a:t> продукту.</a:t>
            </a:r>
          </a:p>
          <a:p>
            <a:r>
              <a:rPr lang="ru-RU" dirty="0"/>
              <a:t>4. Повинна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авторський</a:t>
            </a:r>
            <a:r>
              <a:rPr lang="ru-RU" dirty="0"/>
              <a:t> стиль.</a:t>
            </a:r>
          </a:p>
          <a:p>
            <a:r>
              <a:rPr lang="ru-RU" dirty="0"/>
              <a:t>5. Автор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цитувати</a:t>
            </a:r>
            <a:r>
              <a:rPr lang="ru-RU" dirty="0"/>
              <a:t> </a:t>
            </a:r>
            <a:r>
              <a:rPr lang="ru-RU" dirty="0" err="1"/>
              <a:t>твір</a:t>
            </a:r>
            <a:r>
              <a:rPr lang="ru-RU" dirty="0"/>
              <a:t>, </a:t>
            </a:r>
            <a:r>
              <a:rPr lang="ru-RU" dirty="0" err="1"/>
              <a:t>знаходити</a:t>
            </a:r>
            <a:r>
              <a:rPr lang="ru-RU" dirty="0"/>
              <a:t> </a:t>
            </a:r>
            <a:r>
              <a:rPr lang="ru-RU" dirty="0" err="1"/>
              <a:t>цікаві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.</a:t>
            </a:r>
          </a:p>
          <a:p>
            <a:r>
              <a:rPr lang="ru-RU" dirty="0"/>
              <a:t>6. Повинна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огляд</a:t>
            </a:r>
            <a:r>
              <a:rPr lang="ru-RU" dirty="0"/>
              <a:t> </a:t>
            </a:r>
            <a:r>
              <a:rPr lang="ru-RU" dirty="0" err="1"/>
              <a:t>попередніх</a:t>
            </a:r>
            <a:r>
              <a:rPr lang="ru-RU" dirty="0"/>
              <a:t> </a:t>
            </a:r>
            <a:r>
              <a:rPr lang="ru-RU" dirty="0" err="1"/>
              <a:t>оцінок</a:t>
            </a:r>
            <a:r>
              <a:rPr lang="ru-RU" dirty="0"/>
              <a:t>.</a:t>
            </a:r>
          </a:p>
          <a:p>
            <a:r>
              <a:rPr lang="ru-RU" dirty="0"/>
              <a:t>7. </a:t>
            </a:r>
            <a:r>
              <a:rPr lang="ru-RU" dirty="0" err="1"/>
              <a:t>Подавати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про </a:t>
            </a:r>
            <a:r>
              <a:rPr lang="ru-RU" dirty="0" err="1"/>
              <a:t>історію</a:t>
            </a:r>
            <a:r>
              <a:rPr lang="ru-RU" dirty="0"/>
              <a:t> </a:t>
            </a:r>
            <a:r>
              <a:rPr lang="ru-RU" dirty="0" err="1"/>
              <a:t>написання</a:t>
            </a:r>
            <a:r>
              <a:rPr lang="ru-RU" dirty="0"/>
              <a:t>, </a:t>
            </a:r>
            <a:r>
              <a:rPr lang="ru-RU" dirty="0" err="1"/>
              <a:t>історію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персонажів</a:t>
            </a:r>
            <a:r>
              <a:rPr lang="ru-RU" dirty="0"/>
              <a:t>, </a:t>
            </a:r>
            <a:r>
              <a:rPr lang="ru-RU" dirty="0" err="1"/>
              <a:t>цікаві</a:t>
            </a:r>
            <a:r>
              <a:rPr lang="ru-RU" dirty="0"/>
              <a:t> </a:t>
            </a:r>
            <a:r>
              <a:rPr lang="ru-RU" dirty="0" err="1"/>
              <a:t>факти</a:t>
            </a:r>
            <a:r>
              <a:rPr lang="ru-RU" dirty="0"/>
              <a:t> про автора 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твір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r>
              <a:rPr lang="ru-RU" dirty="0"/>
              <a:t>8. Повинна </a:t>
            </a:r>
            <a:r>
              <a:rPr lang="ru-RU" dirty="0" err="1"/>
              <a:t>містити</a:t>
            </a:r>
            <a:r>
              <a:rPr lang="ru-RU" dirty="0"/>
              <a:t> </a:t>
            </a:r>
            <a:r>
              <a:rPr lang="ru-RU" dirty="0" err="1"/>
              <a:t>огляд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оцінок</a:t>
            </a:r>
            <a:r>
              <a:rPr lang="ru-RU" dirty="0"/>
              <a:t> </a:t>
            </a:r>
            <a:r>
              <a:rPr lang="ru-RU" dirty="0" err="1"/>
              <a:t>твору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мережа </a:t>
            </a:r>
            <a:r>
              <a:rPr lang="en-US" dirty="0">
                <a:hlinkClick r:id="rId2"/>
              </a:rPr>
              <a:t>https://www.goodreads.com/</a:t>
            </a:r>
            <a:r>
              <a:rPr lang="uk-UA" dirty="0"/>
              <a:t> ).</a:t>
            </a:r>
          </a:p>
          <a:p>
            <a:r>
              <a:rPr lang="uk-UA" dirty="0"/>
              <a:t>9 Мати такі риси: струнка форма, аналітична, діалог із читачами автором і твором.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220272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D972CE-21BA-4F0B-9167-0A90879F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Заповіді</a:t>
            </a:r>
            <a:r>
              <a:rPr lang="ru-RU" dirty="0"/>
              <a:t> </a:t>
            </a:r>
            <a:r>
              <a:rPr lang="ru-RU" dirty="0" err="1"/>
              <a:t>літературної</a:t>
            </a:r>
            <a:r>
              <a:rPr lang="ru-RU" dirty="0"/>
              <a:t> критики (</a:t>
            </a:r>
            <a:r>
              <a:rPr lang="en-US" sz="2200" dirty="0">
                <a:hlinkClick r:id="rId2"/>
              </a:rPr>
              <a:t>http://litakcent.com/2020/01/29/yak-bazhano-pisati-pro-perekladnu-literaturu-konspekt-lektsiyi/</a:t>
            </a:r>
            <a:r>
              <a:rPr lang="ru-RU" sz="2200" dirty="0"/>
              <a:t>: )</a:t>
            </a:r>
            <a:br>
              <a:rPr lang="ru-RU" sz="2200" dirty="0"/>
            </a:br>
            <a:endParaRPr lang="ru-UA" sz="2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76778E-7451-4DFD-8E27-828EC9F44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  <a:p>
            <a:r>
              <a:rPr lang="ru-RU" dirty="0" err="1"/>
              <a:t>Перевіряйте</a:t>
            </a:r>
            <a:r>
              <a:rPr lang="ru-RU" dirty="0"/>
              <a:t> фактаж. Весь. </a:t>
            </a:r>
            <a:r>
              <a:rPr lang="ru-RU" dirty="0" err="1"/>
              <a:t>Ваші</a:t>
            </a:r>
            <a:r>
              <a:rPr lang="ru-RU" dirty="0"/>
              <a:t> </a:t>
            </a:r>
            <a:r>
              <a:rPr lang="ru-RU" dirty="0" err="1"/>
              <a:t>читачі</a:t>
            </a:r>
            <a:r>
              <a:rPr lang="ru-RU" dirty="0"/>
              <a:t> щиро </a:t>
            </a:r>
            <a:r>
              <a:rPr lang="ru-RU" dirty="0" err="1"/>
              <a:t>вірять</a:t>
            </a:r>
            <a:r>
              <a:rPr lang="ru-RU" dirty="0"/>
              <a:t> у вашу </a:t>
            </a:r>
            <a:r>
              <a:rPr lang="ru-RU" dirty="0" err="1"/>
              <a:t>компетентність</a:t>
            </a:r>
            <a:r>
              <a:rPr lang="ru-RU" dirty="0"/>
              <a:t>, тому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називаєте</a:t>
            </a:r>
            <a:r>
              <a:rPr lang="ru-RU" dirty="0"/>
              <a:t> </a:t>
            </a:r>
            <a:r>
              <a:rPr lang="ru-RU" dirty="0" err="1"/>
              <a:t>ім’я</a:t>
            </a:r>
            <a:r>
              <a:rPr lang="ru-RU" dirty="0"/>
              <a:t>, дату, </a:t>
            </a:r>
            <a:r>
              <a:rPr lang="ru-RU" dirty="0" err="1"/>
              <a:t>місце</a:t>
            </a:r>
            <a:r>
              <a:rPr lang="ru-RU" dirty="0"/>
              <a:t>, </a:t>
            </a:r>
            <a:r>
              <a:rPr lang="ru-RU" dirty="0" err="1"/>
              <a:t>перевірте</a:t>
            </a:r>
            <a:r>
              <a:rPr lang="ru-RU" dirty="0"/>
              <a:t> себе. Так, редактор </a:t>
            </a:r>
            <a:r>
              <a:rPr lang="ru-RU" dirty="0" err="1"/>
              <a:t>видання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підстрахувати</a:t>
            </a:r>
            <a:r>
              <a:rPr lang="ru-RU" dirty="0"/>
              <a:t>, але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знає</a:t>
            </a:r>
            <a:r>
              <a:rPr lang="ru-RU" dirty="0"/>
              <a:t>,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перевірятиме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насправді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деталі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Дотримуйтеся</a:t>
            </a:r>
            <a:r>
              <a:rPr lang="ru-RU" dirty="0"/>
              <a:t> </a:t>
            </a:r>
            <a:r>
              <a:rPr lang="ru-RU" dirty="0" err="1"/>
              <a:t>обсягу</a:t>
            </a:r>
            <a:r>
              <a:rPr lang="ru-RU" dirty="0"/>
              <a:t>. </a:t>
            </a:r>
            <a:r>
              <a:rPr lang="ru-RU" dirty="0" err="1"/>
              <a:t>Помилка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критиків-початківців</a:t>
            </a:r>
            <a:r>
              <a:rPr lang="ru-RU" dirty="0"/>
              <a:t> – </a:t>
            </a:r>
            <a:r>
              <a:rPr lang="ru-RU" dirty="0" err="1"/>
              <a:t>бажання</a:t>
            </a:r>
            <a:r>
              <a:rPr lang="ru-RU" dirty="0"/>
              <a:t> </a:t>
            </a:r>
            <a:r>
              <a:rPr lang="ru-RU" dirty="0" err="1"/>
              <a:t>сказати</a:t>
            </a:r>
            <a:r>
              <a:rPr lang="ru-RU" dirty="0"/>
              <a:t> все й </a:t>
            </a:r>
            <a:r>
              <a:rPr lang="ru-RU" dirty="0" err="1"/>
              <a:t>відразу</a:t>
            </a:r>
            <a:r>
              <a:rPr lang="ru-RU" dirty="0"/>
              <a:t>, </a:t>
            </a:r>
            <a:r>
              <a:rPr lang="ru-RU" dirty="0" err="1"/>
              <a:t>щось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серії</a:t>
            </a:r>
            <a:r>
              <a:rPr lang="ru-RU" dirty="0"/>
              <a:t> «а там </a:t>
            </a:r>
            <a:r>
              <a:rPr lang="ru-RU" dirty="0" err="1"/>
              <a:t>ще</a:t>
            </a:r>
            <a:r>
              <a:rPr lang="ru-RU" dirty="0"/>
              <a:t> бурячки </a:t>
            </a:r>
            <a:r>
              <a:rPr lang="ru-RU" dirty="0" err="1"/>
              <a:t>посаджу</a:t>
            </a:r>
            <a:r>
              <a:rPr lang="ru-RU" dirty="0"/>
              <a:t>». Через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стаття</a:t>
            </a:r>
            <a:r>
              <a:rPr lang="ru-RU" dirty="0"/>
              <a:t> </a:t>
            </a:r>
            <a:r>
              <a:rPr lang="ru-RU" dirty="0" err="1"/>
              <a:t>затягнута</a:t>
            </a:r>
            <a:r>
              <a:rPr lang="ru-RU" dirty="0"/>
              <a:t>, не </a:t>
            </a:r>
            <a:r>
              <a:rPr lang="ru-RU" dirty="0" err="1"/>
              <a:t>структурована</a:t>
            </a:r>
            <a:r>
              <a:rPr lang="ru-RU" dirty="0"/>
              <a:t>, і </a:t>
            </a:r>
            <a:r>
              <a:rPr lang="ru-RU" dirty="0" err="1"/>
              <a:t>це</a:t>
            </a:r>
            <a:r>
              <a:rPr lang="ru-RU" dirty="0"/>
              <a:t> не </a:t>
            </a:r>
            <a:r>
              <a:rPr lang="ru-RU" dirty="0" err="1"/>
              <a:t>грає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на </a:t>
            </a:r>
            <a:r>
              <a:rPr lang="ru-RU" dirty="0" err="1"/>
              <a:t>користь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Зважайте</a:t>
            </a:r>
            <a:r>
              <a:rPr lang="ru-RU" dirty="0"/>
              <a:t> на </a:t>
            </a:r>
            <a:r>
              <a:rPr lang="ru-RU" dirty="0" err="1"/>
              <a:t>фідбек</a:t>
            </a:r>
            <a:r>
              <a:rPr lang="ru-RU" dirty="0"/>
              <a:t>. Особливо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ваша перша </a:t>
            </a:r>
            <a:r>
              <a:rPr lang="ru-RU" dirty="0" err="1"/>
              <a:t>рецензія</a:t>
            </a:r>
            <a:r>
              <a:rPr lang="ru-RU" dirty="0"/>
              <a:t>. Дайте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почитати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нещасним</a:t>
            </a:r>
            <a:r>
              <a:rPr lang="ru-RU" dirty="0"/>
              <a:t>,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називаєте</a:t>
            </a:r>
            <a:r>
              <a:rPr lang="ru-RU" dirty="0"/>
              <a:t> </a:t>
            </a:r>
            <a:r>
              <a:rPr lang="ru-RU" dirty="0" err="1"/>
              <a:t>друзями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людям, </a:t>
            </a:r>
            <a:r>
              <a:rPr lang="ru-RU" dirty="0" err="1"/>
              <a:t>близьким</a:t>
            </a:r>
            <a:r>
              <a:rPr lang="ru-RU" dirty="0"/>
              <a:t> до </a:t>
            </a:r>
            <a:r>
              <a:rPr lang="ru-RU" dirty="0" err="1"/>
              <a:t>вашої</a:t>
            </a:r>
            <a:r>
              <a:rPr lang="ru-RU" dirty="0"/>
              <a:t> </a:t>
            </a:r>
            <a:r>
              <a:rPr lang="ru-RU" dirty="0" err="1"/>
              <a:t>потенційної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. Просто </a:t>
            </a:r>
            <a:r>
              <a:rPr lang="ru-RU" dirty="0" err="1"/>
              <a:t>спробуйте</a:t>
            </a:r>
            <a:r>
              <a:rPr lang="ru-RU" dirty="0"/>
              <a:t> </a:t>
            </a: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когось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вам </a:t>
            </a:r>
            <a:r>
              <a:rPr lang="ru-RU" dirty="0" err="1"/>
              <a:t>даватиме</a:t>
            </a:r>
            <a:r>
              <a:rPr lang="ru-RU" dirty="0"/>
              <a:t> </a:t>
            </a:r>
            <a:r>
              <a:rPr lang="ru-RU" dirty="0" err="1"/>
              <a:t>чесні</a:t>
            </a:r>
            <a:r>
              <a:rPr lang="ru-RU" dirty="0"/>
              <a:t> </a:t>
            </a:r>
            <a:r>
              <a:rPr lang="ru-RU" dirty="0" err="1"/>
              <a:t>відгуки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, </a:t>
            </a:r>
            <a:r>
              <a:rPr lang="ru-RU" dirty="0" err="1"/>
              <a:t>аби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могли </a:t>
            </a:r>
            <a:r>
              <a:rPr lang="ru-RU" dirty="0" err="1"/>
              <a:t>переконатися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рухаєтеся</a:t>
            </a:r>
            <a:r>
              <a:rPr lang="ru-RU" dirty="0"/>
              <a:t> у правильному </a:t>
            </a:r>
            <a:r>
              <a:rPr lang="ru-RU" dirty="0" err="1"/>
              <a:t>напрямку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Враховуйте</a:t>
            </a:r>
            <a:r>
              <a:rPr lang="ru-RU" dirty="0"/>
              <a:t> </a:t>
            </a:r>
            <a:r>
              <a:rPr lang="ru-RU" dirty="0" err="1"/>
              <a:t>нюанси</a:t>
            </a:r>
            <a:r>
              <a:rPr lang="ru-RU" dirty="0"/>
              <a:t>. </a:t>
            </a:r>
            <a:r>
              <a:rPr lang="ru-RU" dirty="0" err="1"/>
              <a:t>З’ясуйте</a:t>
            </a:r>
            <a:r>
              <a:rPr lang="ru-RU" dirty="0"/>
              <a:t>,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чекає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вас редактор </a:t>
            </a:r>
            <a:r>
              <a:rPr lang="ru-RU" dirty="0" err="1"/>
              <a:t>видання</a:t>
            </a:r>
            <a:r>
              <a:rPr lang="ru-RU" dirty="0"/>
              <a:t> і </a:t>
            </a:r>
            <a:r>
              <a:rPr lang="ru-RU" dirty="0" err="1"/>
              <a:t>поставте</a:t>
            </a:r>
            <a:r>
              <a:rPr lang="ru-RU" dirty="0"/>
              <a:t>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чітке</a:t>
            </a:r>
            <a:r>
              <a:rPr lang="ru-RU" dirty="0"/>
              <a:t> ТЗ.</a:t>
            </a:r>
          </a:p>
          <a:p>
            <a:r>
              <a:rPr lang="uk-UA" dirty="0"/>
              <a:t>Поради як писати критику: </a:t>
            </a:r>
            <a:r>
              <a:rPr lang="en-US" dirty="0">
                <a:hlinkClick r:id="rId3"/>
              </a:rPr>
              <a:t>http://litakcent.com/category/vchimosya-pisati-kritiku/</a:t>
            </a:r>
            <a:endParaRPr lang="uk-UA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503898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2AA19-7C3E-4166-98D5-7184B91FB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Типи критики арт-дискурсів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E80BFF-6B24-4F6C-9FD1-D1DE99A7E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До арт-</a:t>
            </a:r>
            <a:r>
              <a:rPr lang="ru-RU" dirty="0" err="1"/>
              <a:t>дискурсів</a:t>
            </a:r>
            <a:r>
              <a:rPr lang="ru-RU" dirty="0"/>
              <a:t> належать </a:t>
            </a:r>
            <a:r>
              <a:rPr lang="ru-RU" dirty="0" err="1"/>
              <a:t>літературний</a:t>
            </a:r>
            <a:r>
              <a:rPr lang="ru-RU" dirty="0"/>
              <a:t> дискурс, </a:t>
            </a:r>
            <a:r>
              <a:rPr lang="ru-RU" dirty="0" err="1"/>
              <a:t>музичний</a:t>
            </a:r>
            <a:r>
              <a:rPr lang="ru-RU" dirty="0"/>
              <a:t> дискурс, </a:t>
            </a:r>
            <a:r>
              <a:rPr lang="ru-RU" dirty="0" err="1"/>
              <a:t>візуальні</a:t>
            </a:r>
            <a:r>
              <a:rPr lang="ru-RU" dirty="0"/>
              <a:t> </a:t>
            </a:r>
            <a:r>
              <a:rPr lang="ru-RU" dirty="0" err="1"/>
              <a:t>дискурси</a:t>
            </a:r>
            <a:r>
              <a:rPr lang="ru-RU" dirty="0"/>
              <a:t>: </a:t>
            </a:r>
            <a:r>
              <a:rPr lang="ru-RU" dirty="0" err="1"/>
              <a:t>театральний</a:t>
            </a:r>
            <a:r>
              <a:rPr lang="ru-RU" dirty="0"/>
              <a:t>, </a:t>
            </a:r>
            <a:r>
              <a:rPr lang="ru-RU" dirty="0" err="1"/>
              <a:t>кінодискурс</a:t>
            </a:r>
            <a:r>
              <a:rPr lang="ru-RU" dirty="0"/>
              <a:t>, </a:t>
            </a:r>
            <a:r>
              <a:rPr lang="ru-RU" dirty="0" err="1"/>
              <a:t>малярський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комп*</a:t>
            </a:r>
            <a:r>
              <a:rPr lang="ru-RU" dirty="0" err="1"/>
              <a:t>ютерні</a:t>
            </a:r>
            <a:r>
              <a:rPr lang="ru-RU" dirty="0"/>
              <a:t> на онлайн-</a:t>
            </a:r>
            <a:r>
              <a:rPr lang="ru-RU" dirty="0" err="1"/>
              <a:t>ігри</a:t>
            </a:r>
            <a:r>
              <a:rPr lang="ru-RU" dirty="0"/>
              <a:t> </a:t>
            </a:r>
          </a:p>
          <a:p>
            <a:r>
              <a:rPr lang="ru-RU" dirty="0"/>
              <a:t>Герберт </a:t>
            </a:r>
            <a:r>
              <a:rPr lang="ru-RU" dirty="0" err="1"/>
              <a:t>Рід</a:t>
            </a:r>
            <a:r>
              <a:rPr lang="ru-RU" dirty="0"/>
              <a:t> (</a:t>
            </a:r>
            <a:r>
              <a:rPr lang="en-US" dirty="0"/>
              <a:t>Read)</a:t>
            </a:r>
            <a:r>
              <a:rPr lang="uk-UA" dirty="0"/>
              <a:t>виділяє </a:t>
            </a:r>
            <a:r>
              <a:rPr lang="ru-RU" dirty="0" err="1"/>
              <a:t>інформаційну</a:t>
            </a:r>
            <a:r>
              <a:rPr lang="ru-RU" dirty="0"/>
              <a:t> та </a:t>
            </a:r>
            <a:r>
              <a:rPr lang="ru-RU" dirty="0" err="1"/>
              <a:t>інтерпретуючу</a:t>
            </a:r>
            <a:r>
              <a:rPr lang="ru-RU" dirty="0"/>
              <a:t> критику</a:t>
            </a:r>
          </a:p>
          <a:p>
            <a:r>
              <a:rPr lang="ru-RU" dirty="0"/>
              <a:t>Отто Грот (</a:t>
            </a:r>
            <a:r>
              <a:rPr lang="en-US" dirty="0" err="1"/>
              <a:t>Groth</a:t>
            </a:r>
            <a:r>
              <a:rPr lang="en-US" dirty="0"/>
              <a:t>) </a:t>
            </a:r>
            <a:r>
              <a:rPr lang="ru-RU" dirty="0" err="1"/>
              <a:t>виділяє</a:t>
            </a:r>
            <a:r>
              <a:rPr lang="ru-RU" dirty="0"/>
              <a:t> три </a:t>
            </a:r>
            <a:r>
              <a:rPr lang="ru-RU" dirty="0" err="1"/>
              <a:t>обов’язкових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мистецької</a:t>
            </a:r>
            <a:r>
              <a:rPr lang="ru-RU" dirty="0"/>
              <a:t> критики: </a:t>
            </a:r>
            <a:r>
              <a:rPr lang="ru-RU" dirty="0" err="1"/>
              <a:t>опис</a:t>
            </a:r>
            <a:r>
              <a:rPr lang="ru-RU" dirty="0"/>
              <a:t>, </a:t>
            </a:r>
            <a:r>
              <a:rPr lang="ru-RU" dirty="0" err="1"/>
              <a:t>визначення</a:t>
            </a:r>
            <a:r>
              <a:rPr lang="ru-RU" dirty="0"/>
              <a:t> та </a:t>
            </a:r>
            <a:r>
              <a:rPr lang="ru-RU" dirty="0" err="1"/>
              <a:t>пояснення</a:t>
            </a:r>
            <a:r>
              <a:rPr lang="ru-RU" dirty="0"/>
              <a:t>.</a:t>
            </a:r>
          </a:p>
          <a:p>
            <a:r>
              <a:rPr lang="ru-RU" dirty="0"/>
              <a:t>Критика – </a:t>
            </a:r>
            <a:r>
              <a:rPr lang="ru-RU" dirty="0" err="1"/>
              <a:t>механізм</a:t>
            </a:r>
            <a:r>
              <a:rPr lang="ru-RU" dirty="0"/>
              <a:t> </a:t>
            </a:r>
            <a:r>
              <a:rPr lang="ru-RU" dirty="0" err="1"/>
              <a:t>саморегуляції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endParaRPr lang="ru-RU" dirty="0"/>
          </a:p>
          <a:p>
            <a:r>
              <a:rPr lang="ru-RU" dirty="0" err="1"/>
              <a:t>Функції</a:t>
            </a:r>
            <a:r>
              <a:rPr lang="ru-RU" dirty="0"/>
              <a:t> – </a:t>
            </a:r>
            <a:r>
              <a:rPr lang="ru-RU" dirty="0" err="1"/>
              <a:t>промутерська</a:t>
            </a:r>
            <a:r>
              <a:rPr lang="ru-RU" dirty="0"/>
              <a:t> і </a:t>
            </a:r>
            <a:r>
              <a:rPr lang="ru-RU" dirty="0" err="1"/>
              <a:t>спрямовуюча</a:t>
            </a:r>
            <a:r>
              <a:rPr lang="ru-RU" dirty="0"/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072433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3A83FF-FA2C-4112-83B6-8AF626ADB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uk-UA" dirty="0"/>
              <a:t>Музична критика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F03D5A-2AB3-4256-8DED-4A9B5EAEE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/>
              <a:t>Головним</a:t>
            </a:r>
            <a:r>
              <a:rPr lang="ru-RU" dirty="0"/>
              <a:t> </a:t>
            </a:r>
            <a:r>
              <a:rPr lang="ru-RU" dirty="0" err="1"/>
              <a:t>об’єктом</a:t>
            </a:r>
            <a:r>
              <a:rPr lang="ru-RU" dirty="0"/>
              <a:t> </a:t>
            </a:r>
            <a:r>
              <a:rPr lang="ru-RU" dirty="0" err="1"/>
              <a:t>уваги</a:t>
            </a:r>
            <a:r>
              <a:rPr lang="ru-RU" dirty="0"/>
              <a:t> </a:t>
            </a:r>
            <a:r>
              <a:rPr lang="ru-RU" dirty="0" err="1"/>
              <a:t>музичної</a:t>
            </a:r>
            <a:r>
              <a:rPr lang="ru-RU" dirty="0"/>
              <a:t> </a:t>
            </a:r>
            <a:r>
              <a:rPr lang="ru-RU" dirty="0" err="1"/>
              <a:t>журналістики</a:t>
            </a:r>
            <a:r>
              <a:rPr lang="ru-RU" dirty="0"/>
              <a:t> є </a:t>
            </a:r>
            <a:r>
              <a:rPr lang="ru-RU" b="1" dirty="0" err="1"/>
              <a:t>сучасний</a:t>
            </a:r>
            <a:r>
              <a:rPr lang="ru-RU" b="1" dirty="0"/>
              <a:t> </a:t>
            </a:r>
            <a:r>
              <a:rPr lang="ru-RU" b="1" dirty="0" err="1"/>
              <a:t>музичний</a:t>
            </a:r>
            <a:r>
              <a:rPr lang="ru-RU" b="1" dirty="0"/>
              <a:t> </a:t>
            </a:r>
            <a:r>
              <a:rPr lang="ru-RU" b="1" dirty="0" err="1"/>
              <a:t>процес</a:t>
            </a:r>
            <a:r>
              <a:rPr lang="ru-RU" dirty="0"/>
              <a:t>.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складові</a:t>
            </a:r>
            <a:r>
              <a:rPr lang="ru-RU" dirty="0"/>
              <a:t> </a:t>
            </a:r>
            <a:r>
              <a:rPr lang="ru-RU" dirty="0" err="1"/>
              <a:t>музичного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– як </a:t>
            </a:r>
            <a:r>
              <a:rPr lang="ru-RU" dirty="0" err="1"/>
              <a:t>творчі</a:t>
            </a:r>
            <a:r>
              <a:rPr lang="ru-RU" dirty="0"/>
              <a:t> та і </a:t>
            </a:r>
            <a:r>
              <a:rPr lang="ru-RU" dirty="0" err="1"/>
              <a:t>організаційні</a:t>
            </a:r>
            <a:r>
              <a:rPr lang="ru-RU" dirty="0"/>
              <a:t> – є </a:t>
            </a:r>
            <a:r>
              <a:rPr lang="ru-RU" dirty="0" err="1"/>
              <a:t>рівноцінними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висвітлення</a:t>
            </a:r>
            <a:r>
              <a:rPr lang="ru-RU" dirty="0"/>
              <a:t> «стану справ» у </a:t>
            </a:r>
            <a:r>
              <a:rPr lang="ru-RU" dirty="0" err="1"/>
              <a:t>всіх</a:t>
            </a:r>
            <a:r>
              <a:rPr lang="ru-RU" dirty="0"/>
              <a:t> та </a:t>
            </a:r>
            <a:r>
              <a:rPr lang="ru-RU" dirty="0" err="1"/>
              <a:t>окремих</a:t>
            </a:r>
            <a:r>
              <a:rPr lang="ru-RU" dirty="0"/>
              <a:t> сферах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сприяти</a:t>
            </a:r>
            <a:r>
              <a:rPr lang="ru-RU" dirty="0"/>
              <a:t> </a:t>
            </a:r>
            <a:r>
              <a:rPr lang="ru-RU" dirty="0" err="1"/>
              <a:t>отриманню</a:t>
            </a:r>
            <a:r>
              <a:rPr lang="ru-RU" dirty="0"/>
              <a:t> максимально </a:t>
            </a:r>
            <a:r>
              <a:rPr lang="ru-RU" dirty="0" err="1"/>
              <a:t>повної</a:t>
            </a:r>
            <a:r>
              <a:rPr lang="ru-RU" dirty="0"/>
              <a:t> та </a:t>
            </a:r>
            <a:r>
              <a:rPr lang="ru-RU" dirty="0" err="1"/>
              <a:t>всебічної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.</a:t>
            </a:r>
          </a:p>
          <a:p>
            <a:r>
              <a:rPr lang="ru-RU" dirty="0" err="1"/>
              <a:t>Поняття</a:t>
            </a:r>
            <a:r>
              <a:rPr lang="ru-RU" dirty="0"/>
              <a:t> «</a:t>
            </a:r>
            <a:r>
              <a:rPr lang="ru-RU" b="1" dirty="0" err="1"/>
              <a:t>музична</a:t>
            </a:r>
            <a:r>
              <a:rPr lang="ru-RU" b="1" dirty="0"/>
              <a:t> критика</a:t>
            </a:r>
            <a:r>
              <a:rPr lang="ru-RU" dirty="0"/>
              <a:t>» </a:t>
            </a:r>
            <a:r>
              <a:rPr lang="ru-RU" dirty="0" err="1"/>
              <a:t>відображає</a:t>
            </a:r>
            <a:r>
              <a:rPr lang="ru-RU" dirty="0"/>
              <a:t> характер </a:t>
            </a:r>
            <a:r>
              <a:rPr lang="ru-RU" dirty="0" err="1"/>
              <a:t>мисленнєвої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– </a:t>
            </a:r>
            <a:r>
              <a:rPr lang="ru-RU" dirty="0" err="1"/>
              <a:t>художньо-оціночної</a:t>
            </a:r>
            <a:r>
              <a:rPr lang="ru-RU" dirty="0"/>
              <a:t> за </a:t>
            </a:r>
            <a:r>
              <a:rPr lang="ru-RU" dirty="0" err="1"/>
              <a:t>своєю</a:t>
            </a:r>
            <a:r>
              <a:rPr lang="ru-RU" dirty="0"/>
              <a:t> природою, та є </a:t>
            </a:r>
            <a:r>
              <a:rPr lang="ru-RU" dirty="0" err="1"/>
              <a:t>спрямованою</a:t>
            </a:r>
            <a:r>
              <a:rPr lang="ru-RU" dirty="0"/>
              <a:t> на </a:t>
            </a:r>
            <a:r>
              <a:rPr lang="ru-RU" dirty="0" err="1"/>
              <a:t>творчу</a:t>
            </a:r>
            <a:r>
              <a:rPr lang="ru-RU" dirty="0"/>
              <a:t> </a:t>
            </a:r>
            <a:r>
              <a:rPr lang="ru-RU" dirty="0" err="1"/>
              <a:t>складову</a:t>
            </a:r>
            <a:r>
              <a:rPr lang="ru-RU" dirty="0"/>
              <a:t> </a:t>
            </a:r>
            <a:r>
              <a:rPr lang="ru-RU" dirty="0" err="1"/>
              <a:t>сучасного</a:t>
            </a:r>
            <a:r>
              <a:rPr lang="ru-RU" dirty="0"/>
              <a:t> для кожного </a:t>
            </a:r>
            <a:r>
              <a:rPr lang="ru-RU" dirty="0" err="1"/>
              <a:t>журналіста</a:t>
            </a:r>
            <a:r>
              <a:rPr lang="ru-RU" dirty="0"/>
              <a:t> </a:t>
            </a:r>
            <a:r>
              <a:rPr lang="ru-RU" dirty="0" err="1"/>
              <a:t>музичного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.</a:t>
            </a:r>
          </a:p>
          <a:p>
            <a:r>
              <a:rPr lang="ru-RU" dirty="0" err="1"/>
              <a:t>Поняття</a:t>
            </a:r>
            <a:r>
              <a:rPr lang="ru-RU" dirty="0"/>
              <a:t> «</a:t>
            </a:r>
            <a:r>
              <a:rPr lang="ru-RU" b="1" dirty="0" err="1"/>
              <a:t>музична</a:t>
            </a:r>
            <a:r>
              <a:rPr lang="ru-RU" b="1" dirty="0"/>
              <a:t> </a:t>
            </a:r>
            <a:r>
              <a:rPr lang="ru-RU" b="1" dirty="0" err="1"/>
              <a:t>журналістика</a:t>
            </a:r>
            <a:r>
              <a:rPr lang="ru-RU" dirty="0"/>
              <a:t>» </a:t>
            </a:r>
            <a:r>
              <a:rPr lang="ru-RU" dirty="0" err="1"/>
              <a:t>відображає</a:t>
            </a:r>
            <a:r>
              <a:rPr lang="ru-RU" dirty="0"/>
              <a:t> форму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особливої</a:t>
            </a:r>
            <a:r>
              <a:rPr lang="ru-RU" dirty="0"/>
              <a:t> </a:t>
            </a:r>
            <a:r>
              <a:rPr lang="ru-RU" dirty="0" err="1"/>
              <a:t>музично-літературної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та </a:t>
            </a:r>
            <a:r>
              <a:rPr lang="ru-RU" dirty="0" err="1"/>
              <a:t>належить</a:t>
            </a:r>
            <a:r>
              <a:rPr lang="ru-RU" dirty="0"/>
              <a:t> </a:t>
            </a:r>
            <a:r>
              <a:rPr lang="ru-RU" dirty="0" err="1"/>
              <a:t>системі</a:t>
            </a:r>
            <a:r>
              <a:rPr lang="ru-RU" dirty="0"/>
              <a:t> прикладного </a:t>
            </a:r>
            <a:r>
              <a:rPr lang="ru-RU" dirty="0" err="1"/>
              <a:t>музикознавства</a:t>
            </a:r>
            <a:r>
              <a:rPr lang="ru-RU" dirty="0"/>
              <a:t>.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музична</a:t>
            </a:r>
            <a:r>
              <a:rPr lang="ru-RU" dirty="0"/>
              <a:t> </a:t>
            </a:r>
            <a:r>
              <a:rPr lang="ru-RU" dirty="0" err="1"/>
              <a:t>журналістика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слугувати</a:t>
            </a:r>
            <a:r>
              <a:rPr lang="ru-RU" dirty="0"/>
              <a:t> способом </a:t>
            </a:r>
            <a:r>
              <a:rPr lang="ru-RU" dirty="0" err="1"/>
              <a:t>реалізації</a:t>
            </a:r>
            <a:r>
              <a:rPr lang="ru-RU" dirty="0"/>
              <a:t> як </a:t>
            </a:r>
            <a:r>
              <a:rPr lang="ru-RU" dirty="0" err="1"/>
              <a:t>музичної</a:t>
            </a:r>
            <a:r>
              <a:rPr lang="ru-RU" dirty="0"/>
              <a:t> критики (</a:t>
            </a:r>
            <a:r>
              <a:rPr lang="ru-RU" dirty="0" err="1"/>
              <a:t>оціночної</a:t>
            </a:r>
            <a:r>
              <a:rPr lang="ru-RU" dirty="0"/>
              <a:t> думки), так і </a:t>
            </a:r>
            <a:r>
              <a:rPr lang="ru-RU" dirty="0" err="1"/>
              <a:t>музичного</a:t>
            </a:r>
            <a:r>
              <a:rPr lang="ru-RU" dirty="0"/>
              <a:t> </a:t>
            </a:r>
            <a:r>
              <a:rPr lang="ru-RU" dirty="0" err="1"/>
              <a:t>просвітництва</a:t>
            </a:r>
            <a:r>
              <a:rPr lang="ru-RU" dirty="0"/>
              <a:t>, </a:t>
            </a:r>
            <a:r>
              <a:rPr lang="ru-RU" dirty="0" err="1"/>
              <a:t>популяризації</a:t>
            </a:r>
            <a:r>
              <a:rPr lang="ru-RU" dirty="0"/>
              <a:t> та </a:t>
            </a:r>
            <a:r>
              <a:rPr lang="ru-RU" dirty="0" err="1"/>
              <a:t>пропаганди</a:t>
            </a:r>
            <a:r>
              <a:rPr lang="ru-RU" dirty="0"/>
              <a:t>, будь-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публіцистики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є </a:t>
            </a:r>
            <a:r>
              <a:rPr lang="ru-RU" dirty="0" err="1"/>
              <a:t>націленою</a:t>
            </a:r>
            <a:r>
              <a:rPr lang="ru-RU" dirty="0"/>
              <a:t> на </a:t>
            </a:r>
            <a:r>
              <a:rPr lang="ru-RU" dirty="0" err="1"/>
              <a:t>музично-культурний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803366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BC7F3D-2313-4EA7-AE6D-847B6EB73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Медіа про музику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28C4AF-CC04-4958-B33B-570BA0207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http://muzmapa.in.ua/</a:t>
            </a:r>
            <a:endParaRPr lang="uk-UA" dirty="0"/>
          </a:p>
          <a:p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D335C3-EE72-4497-B149-262F042F09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54" r="898" b="3948"/>
          <a:stretch/>
        </p:blipFill>
        <p:spPr>
          <a:xfrm>
            <a:off x="1988597" y="2539014"/>
            <a:ext cx="7847861" cy="411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11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607E0F-9360-4153-9579-A9D0C6AE0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1400" dirty="0"/>
              <a:t>Слух. </a:t>
            </a:r>
            <a:r>
              <a:rPr lang="en-US" sz="1400" dirty="0"/>
              <a:t>https://slukh.media/texts/warning-streaming-kills/</a:t>
            </a:r>
            <a:endParaRPr lang="ru-UA" sz="14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617857D-C276-495C-ADF2-AFD1865FA5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319" t="4224" r="648" b="3961"/>
          <a:stretch/>
        </p:blipFill>
        <p:spPr>
          <a:xfrm>
            <a:off x="2041864" y="1420426"/>
            <a:ext cx="8309499" cy="4305671"/>
          </a:xfrm>
        </p:spPr>
      </p:pic>
    </p:spTree>
    <p:extLst>
      <p:ext uri="{BB962C8B-B14F-4D97-AF65-F5344CB8AC3E}">
        <p14:creationId xmlns:p14="http://schemas.microsoft.com/office/powerpoint/2010/main" val="1856418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ECBCEB-CAC3-4AF3-9B9F-201A3377F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000" dirty="0"/>
              <a:t>Журнал «Музика» </a:t>
            </a:r>
            <a:r>
              <a:rPr lang="en-US" sz="2000" dirty="0"/>
              <a:t>http://mus.art.co.ua/</a:t>
            </a:r>
            <a:br>
              <a:rPr lang="en-US" sz="2000" dirty="0"/>
            </a:br>
            <a:r>
              <a:rPr lang="uk-UA" sz="2000" dirty="0"/>
              <a:t>Блог </a:t>
            </a:r>
            <a:r>
              <a:rPr lang="en-US" sz="2000" dirty="0" err="1"/>
              <a:t>Musetang</a:t>
            </a:r>
            <a:r>
              <a:rPr lang="en-US" sz="2000" dirty="0"/>
              <a:t> — </a:t>
            </a:r>
            <a:r>
              <a:rPr lang="ru-RU" sz="2000" dirty="0" err="1"/>
              <a:t>Гітара</a:t>
            </a:r>
            <a:r>
              <a:rPr lang="ru-RU" sz="2000" dirty="0"/>
              <a:t> </a:t>
            </a:r>
            <a:r>
              <a:rPr lang="ru-RU" sz="2000" dirty="0" err="1"/>
              <a:t>Українською</a:t>
            </a:r>
            <a:r>
              <a:rPr lang="en-US" sz="2000" dirty="0"/>
              <a:t> - https://www.youtube.com/channel/UCsT4Y_WpNttaH5_RcAof7Og</a:t>
            </a:r>
            <a:br>
              <a:rPr lang="uk-UA" sz="2000" dirty="0"/>
            </a:br>
            <a:endParaRPr lang="ru-UA" sz="20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62A89E7-1508-4BC8-83B7-04F7841CDE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63" t="3916" r="276" b="5856"/>
          <a:stretch/>
        </p:blipFill>
        <p:spPr>
          <a:xfrm>
            <a:off x="1580225" y="2281561"/>
            <a:ext cx="8806649" cy="4479144"/>
          </a:xfrm>
        </p:spPr>
      </p:pic>
    </p:spTree>
    <p:extLst>
      <p:ext uri="{BB962C8B-B14F-4D97-AF65-F5344CB8AC3E}">
        <p14:creationId xmlns:p14="http://schemas.microsoft.com/office/powerpoint/2010/main" val="3752064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850B03-12BE-43BE-890B-FB1A69856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Театральна критика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E0E7E8-917B-44A1-A2CD-9DC560343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/>
              <a:t>Театраріум</a:t>
            </a:r>
            <a:r>
              <a:rPr lang="uk-UA" dirty="0"/>
              <a:t> - </a:t>
            </a:r>
            <a:r>
              <a:rPr lang="en-US" dirty="0">
                <a:hlinkClick r:id="rId2"/>
              </a:rPr>
              <a:t>https://teatrarium.com/</a:t>
            </a:r>
            <a:endParaRPr lang="uk-UA" dirty="0"/>
          </a:p>
          <a:p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48FB25-9813-447A-B3E5-970FDDBBDF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1" t="4937" r="1124" b="4586"/>
          <a:stretch/>
        </p:blipFill>
        <p:spPr>
          <a:xfrm>
            <a:off x="2183905" y="2576500"/>
            <a:ext cx="7608163" cy="393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76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2FFF3C-BFB6-468E-8270-5423A8D10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Кінокритика</a:t>
            </a:r>
            <a:br>
              <a:rPr lang="uk-UA" dirty="0"/>
            </a:br>
            <a:r>
              <a:rPr lang="uk-UA" sz="2000" dirty="0"/>
              <a:t>Кінотеатр - </a:t>
            </a:r>
            <a:r>
              <a:rPr lang="en-US" sz="2000" dirty="0"/>
              <a:t>https://kino-teatr.ua/uk/</a:t>
            </a:r>
            <a:br>
              <a:rPr lang="uk-UA" sz="2000" dirty="0"/>
            </a:br>
            <a:endParaRPr lang="ru-UA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768D6D-39DA-4DFA-9FA5-F1359A32B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/>
              <a:t>Розрізнять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кіно</a:t>
            </a:r>
            <a:r>
              <a:rPr lang="ru-RU" dirty="0"/>
              <a:t>: </a:t>
            </a:r>
            <a:r>
              <a:rPr lang="ru-RU" dirty="0" err="1"/>
              <a:t>ігрове</a:t>
            </a:r>
            <a:r>
              <a:rPr lang="ru-RU" dirty="0"/>
              <a:t> (з </a:t>
            </a:r>
            <a:r>
              <a:rPr lang="ru-RU" dirty="0" err="1"/>
              <a:t>акторами</a:t>
            </a:r>
            <a:r>
              <a:rPr lang="ru-RU" dirty="0"/>
              <a:t>); </a:t>
            </a:r>
            <a:r>
              <a:rPr lang="ru-RU" dirty="0" err="1"/>
              <a:t>кінохроніка</a:t>
            </a:r>
            <a:r>
              <a:rPr lang="ru-RU" dirty="0"/>
              <a:t> і </a:t>
            </a:r>
            <a:r>
              <a:rPr lang="ru-RU" dirty="0" err="1"/>
              <a:t>документальне</a:t>
            </a:r>
            <a:r>
              <a:rPr lang="ru-RU" dirty="0"/>
              <a:t> </a:t>
            </a:r>
            <a:r>
              <a:rPr lang="ru-RU" dirty="0" err="1"/>
              <a:t>кіно</a:t>
            </a:r>
            <a:r>
              <a:rPr lang="ru-RU" dirty="0"/>
              <a:t>; </a:t>
            </a:r>
            <a:r>
              <a:rPr lang="ru-RU" dirty="0" err="1"/>
              <a:t>науково-просвітницьке</a:t>
            </a:r>
            <a:r>
              <a:rPr lang="ru-RU" dirty="0"/>
              <a:t>, </a:t>
            </a:r>
            <a:r>
              <a:rPr lang="ru-RU" dirty="0" err="1"/>
              <a:t>наукове</a:t>
            </a:r>
            <a:r>
              <a:rPr lang="ru-RU" dirty="0"/>
              <a:t>, </a:t>
            </a:r>
            <a:r>
              <a:rPr lang="ru-RU" dirty="0" err="1"/>
              <a:t>навчальне</a:t>
            </a:r>
            <a:r>
              <a:rPr lang="ru-RU" dirty="0"/>
              <a:t>; </a:t>
            </a:r>
            <a:r>
              <a:rPr lang="ru-RU" dirty="0" err="1"/>
              <a:t>анімаційне</a:t>
            </a:r>
            <a:r>
              <a:rPr lang="ru-RU" dirty="0"/>
              <a:t> (</a:t>
            </a:r>
            <a:r>
              <a:rPr lang="ru-RU" dirty="0" err="1"/>
              <a:t>мальоване</a:t>
            </a:r>
            <a:r>
              <a:rPr lang="ru-RU" dirty="0"/>
              <a:t> і </a:t>
            </a:r>
            <a:r>
              <a:rPr lang="ru-RU" dirty="0" err="1"/>
              <a:t>лялькове</a:t>
            </a:r>
            <a:r>
              <a:rPr lang="ru-RU" dirty="0"/>
              <a:t>). </a:t>
            </a:r>
          </a:p>
          <a:p>
            <a:r>
              <a:rPr lang="ru-RU" dirty="0" err="1"/>
              <a:t>Кінокритика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виконувати</a:t>
            </a:r>
            <a:r>
              <a:rPr lang="ru-RU" dirty="0"/>
              <a:t> ряд </a:t>
            </a:r>
            <a:r>
              <a:rPr lang="ru-RU" dirty="0" err="1"/>
              <a:t>функцій</a:t>
            </a:r>
            <a:r>
              <a:rPr lang="ru-RU" dirty="0"/>
              <a:t>, </a:t>
            </a:r>
            <a:r>
              <a:rPr lang="ru-RU" dirty="0" err="1"/>
              <a:t>йдеться</a:t>
            </a:r>
            <a:r>
              <a:rPr lang="ru-RU" dirty="0"/>
              <a:t> </a:t>
            </a:r>
            <a:r>
              <a:rPr lang="ru-RU" dirty="0" err="1"/>
              <a:t>насамперед</a:t>
            </a:r>
            <a:r>
              <a:rPr lang="ru-RU" dirty="0"/>
              <a:t> про </a:t>
            </a:r>
            <a:r>
              <a:rPr lang="ru-RU" dirty="0" err="1"/>
              <a:t>такі</a:t>
            </a:r>
            <a:r>
              <a:rPr lang="ru-RU" dirty="0"/>
              <a:t>: </a:t>
            </a:r>
          </a:p>
          <a:p>
            <a:r>
              <a:rPr lang="ru-RU" dirty="0"/>
              <a:t>1. </a:t>
            </a:r>
            <a:r>
              <a:rPr lang="ru-RU" dirty="0" err="1"/>
              <a:t>виховання</a:t>
            </a:r>
            <a:r>
              <a:rPr lang="ru-RU" dirty="0"/>
              <a:t> </a:t>
            </a:r>
            <a:r>
              <a:rPr lang="ru-RU" dirty="0" err="1"/>
              <a:t>естетичного</a:t>
            </a:r>
            <a:r>
              <a:rPr lang="ru-RU" dirty="0"/>
              <a:t> смаку; </a:t>
            </a:r>
          </a:p>
          <a:p>
            <a:r>
              <a:rPr lang="ru-RU" dirty="0"/>
              <a:t>2. </a:t>
            </a:r>
            <a:r>
              <a:rPr lang="ru-RU" dirty="0" err="1"/>
              <a:t>просвітництво</a:t>
            </a:r>
            <a:r>
              <a:rPr lang="ru-RU" dirty="0"/>
              <a:t>; </a:t>
            </a:r>
          </a:p>
          <a:p>
            <a:r>
              <a:rPr lang="ru-RU" dirty="0"/>
              <a:t>3. </a:t>
            </a:r>
            <a:r>
              <a:rPr lang="ru-RU" dirty="0" err="1"/>
              <a:t>артикуляція</a:t>
            </a:r>
            <a:r>
              <a:rPr lang="ru-RU" dirty="0"/>
              <a:t> </a:t>
            </a:r>
            <a:r>
              <a:rPr lang="ru-RU" dirty="0" err="1"/>
              <a:t>існуючих</a:t>
            </a:r>
            <a:r>
              <a:rPr lang="ru-RU" dirty="0"/>
              <a:t> у </a:t>
            </a:r>
            <a:r>
              <a:rPr lang="ru-RU" dirty="0" err="1"/>
              <a:t>суспільстві</a:t>
            </a:r>
            <a:r>
              <a:rPr lang="ru-RU" dirty="0"/>
              <a:t> </a:t>
            </a:r>
            <a:r>
              <a:rPr lang="ru-RU" dirty="0" err="1"/>
              <a:t>позицій</a:t>
            </a:r>
            <a:r>
              <a:rPr lang="ru-RU" dirty="0"/>
              <a:t>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кінематографа</a:t>
            </a:r>
            <a:r>
              <a:rPr lang="ru-RU" dirty="0"/>
              <a:t>; </a:t>
            </a:r>
          </a:p>
          <a:p>
            <a:r>
              <a:rPr lang="ru-RU" dirty="0"/>
              <a:t>4.підтримка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цінностей</a:t>
            </a:r>
            <a:r>
              <a:rPr lang="ru-RU" dirty="0"/>
              <a:t> </a:t>
            </a:r>
            <a:r>
              <a:rPr lang="ru-RU" dirty="0" err="1"/>
              <a:t>кіномистецтва</a:t>
            </a:r>
            <a:r>
              <a:rPr lang="ru-RU" dirty="0"/>
              <a:t>; </a:t>
            </a:r>
          </a:p>
          <a:p>
            <a:r>
              <a:rPr lang="ru-RU" dirty="0"/>
              <a:t>5. </a:t>
            </a:r>
            <a:r>
              <a:rPr lang="ru-RU" dirty="0" err="1"/>
              <a:t>оцінювання</a:t>
            </a:r>
            <a:r>
              <a:rPr lang="ru-RU" dirty="0"/>
              <a:t> тих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творів</a:t>
            </a:r>
            <a:r>
              <a:rPr lang="ru-RU" dirty="0"/>
              <a:t> </a:t>
            </a:r>
            <a:r>
              <a:rPr lang="ru-RU" dirty="0" err="1"/>
              <a:t>кіномистецтва</a:t>
            </a:r>
            <a:r>
              <a:rPr lang="ru-RU" dirty="0"/>
              <a:t>; </a:t>
            </a:r>
          </a:p>
          <a:p>
            <a:r>
              <a:rPr lang="ru-RU" dirty="0"/>
              <a:t>6. </a:t>
            </a:r>
            <a:r>
              <a:rPr lang="ru-RU" dirty="0" err="1"/>
              <a:t>протидія</a:t>
            </a:r>
            <a:r>
              <a:rPr lang="ru-RU" dirty="0"/>
              <a:t> </a:t>
            </a:r>
            <a:r>
              <a:rPr lang="ru-RU" dirty="0" err="1"/>
              <a:t>силі</a:t>
            </a:r>
            <a:r>
              <a:rPr lang="ru-RU" dirty="0"/>
              <a:t> </a:t>
            </a:r>
            <a:r>
              <a:rPr lang="ru-RU" dirty="0" err="1"/>
              <a:t>екранного</a:t>
            </a:r>
            <a:r>
              <a:rPr lang="ru-RU" dirty="0"/>
              <a:t> </a:t>
            </a:r>
            <a:r>
              <a:rPr lang="ru-RU" dirty="0" err="1"/>
              <a:t>навіювання</a:t>
            </a:r>
            <a:r>
              <a:rPr lang="ru-RU" dirty="0"/>
              <a:t>, коли </a:t>
            </a:r>
            <a:r>
              <a:rPr lang="ru-RU" dirty="0" err="1"/>
              <a:t>воно</a:t>
            </a:r>
            <a:r>
              <a:rPr lang="ru-RU" dirty="0"/>
              <a:t> переходить у </a:t>
            </a:r>
            <a:r>
              <a:rPr lang="ru-RU" dirty="0" err="1"/>
              <a:t>маніпулювання</a:t>
            </a:r>
            <a:r>
              <a:rPr lang="ru-RU" dirty="0"/>
              <a:t> </a:t>
            </a:r>
            <a:r>
              <a:rPr lang="ru-RU" dirty="0" err="1"/>
              <a:t>свідомістю</a:t>
            </a:r>
            <a:r>
              <a:rPr lang="ru-RU" dirty="0"/>
              <a:t>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508048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B37DF6-3D69-43F5-82F8-189B12B0C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Кіноблоги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899304-A9DF-4429-9F00-31C41D600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MariAm</a:t>
            </a:r>
            <a:r>
              <a:rPr lang="en-US" dirty="0"/>
              <a:t> Blog</a:t>
            </a:r>
            <a:r>
              <a:rPr lang="uk-UA" dirty="0"/>
              <a:t> - </a:t>
            </a:r>
            <a:r>
              <a:rPr lang="en-US" dirty="0">
                <a:hlinkClick r:id="rId2"/>
              </a:rPr>
              <a:t>https://www.youtube.com/channel/UCcCKXXVwKKKrQSrYAVzr3Ow</a:t>
            </a:r>
            <a:endParaRPr lang="uk-UA" dirty="0"/>
          </a:p>
          <a:p>
            <a:r>
              <a:rPr lang="en-US" dirty="0"/>
              <a:t>Geek Journal</a:t>
            </a:r>
            <a:r>
              <a:rPr lang="uk-UA" dirty="0"/>
              <a:t> - </a:t>
            </a:r>
            <a:r>
              <a:rPr lang="en-US" dirty="0">
                <a:hlinkClick r:id="rId3"/>
              </a:rPr>
              <a:t>https://www.youtube.com/c/GeekJournal</a:t>
            </a:r>
            <a:endParaRPr lang="uk-UA" dirty="0"/>
          </a:p>
          <a:p>
            <a:r>
              <a:rPr lang="en-US" dirty="0"/>
              <a:t>Ora &amp; </a:t>
            </a:r>
            <a:r>
              <a:rPr lang="en-US" dirty="0" err="1"/>
              <a:t>Cultura</a:t>
            </a:r>
            <a:r>
              <a:rPr lang="uk-UA" dirty="0"/>
              <a:t> - </a:t>
            </a:r>
            <a:r>
              <a:rPr lang="en-US" dirty="0">
                <a:hlinkClick r:id="rId4"/>
              </a:rPr>
              <a:t>https://www.youtube.com/channel/UCvw3YJ2kRTRDv4zRFlJ4SfA</a:t>
            </a:r>
            <a:endParaRPr lang="uk-UA" dirty="0"/>
          </a:p>
          <a:p>
            <a:r>
              <a:rPr lang="uk-UA" dirty="0"/>
              <a:t>Загін </a:t>
            </a:r>
            <a:r>
              <a:rPr lang="uk-UA" dirty="0" err="1"/>
              <a:t>Кіноманів</a:t>
            </a:r>
            <a:r>
              <a:rPr lang="uk-UA" dirty="0"/>
              <a:t> - </a:t>
            </a:r>
            <a:r>
              <a:rPr lang="en-US" dirty="0">
                <a:hlinkClick r:id="rId5"/>
              </a:rPr>
              <a:t>https://www.youtube.com/results?search_query=%D0%B7%D0%B0%D0%B3%D1%96%D0%BD+%D0%BA%D1%96%D0%BD%D0%BE%D0%BC%D0%B0%D0%BD%D1%96%D0%B2</a:t>
            </a:r>
            <a:endParaRPr lang="uk-UA" dirty="0"/>
          </a:p>
          <a:p>
            <a:r>
              <a:rPr lang="uk-UA" dirty="0"/>
              <a:t>Україна в американських фільмах. Нові згадки </a:t>
            </a:r>
            <a:r>
              <a:rPr lang="en-US" dirty="0">
                <a:hlinkClick r:id="rId6"/>
              </a:rPr>
              <a:t>https://www.youtube.com/watch?v=U26PrOwyLx0&amp;t=12s</a:t>
            </a:r>
            <a:endParaRPr lang="uk-UA" dirty="0"/>
          </a:p>
          <a:p>
            <a:endParaRPr lang="uk-UA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57480433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140</TotalTime>
  <Words>990</Words>
  <Application>Microsoft Office PowerPoint</Application>
  <PresentationFormat>Широкоэкранный</PresentationFormat>
  <Paragraphs>66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Легкий дым</vt:lpstr>
      <vt:lpstr>Критика арт-дискурсів</vt:lpstr>
      <vt:lpstr>Типи критики арт-дискурсів</vt:lpstr>
      <vt:lpstr> Музична критика</vt:lpstr>
      <vt:lpstr>Медіа про музику</vt:lpstr>
      <vt:lpstr>Слух. https://slukh.media/texts/warning-streaming-kills/</vt:lpstr>
      <vt:lpstr>Журнал «Музика» http://mus.art.co.ua/ Блог Musetang — Гітара Українською - https://www.youtube.com/channel/UCsT4Y_WpNttaH5_RcAof7Og </vt:lpstr>
      <vt:lpstr>Театральна критика</vt:lpstr>
      <vt:lpstr>Кінокритика Кінотеатр - https://kino-teatr.ua/uk/ </vt:lpstr>
      <vt:lpstr>Кіноблоги</vt:lpstr>
      <vt:lpstr>Огляди та критика ігор</vt:lpstr>
      <vt:lpstr>Літературна критика</vt:lpstr>
      <vt:lpstr>Огляди україномовного YouTube</vt:lpstr>
      <vt:lpstr>Тизери, трейлери</vt:lpstr>
      <vt:lpstr>Вимоги до рецензії</vt:lpstr>
      <vt:lpstr>Заповіді літературної критики (http://litakcent.com/2020/01/29/yak-bazhano-pisati-pro-perekladnu-literaturu-konspekt-lektsiyi/: 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Критика арт-дискурсів</dc:title>
  <dc:creator>Людмила Чернявская</dc:creator>
  <cp:lastModifiedBy>Людмила Чернявская</cp:lastModifiedBy>
  <cp:revision>1</cp:revision>
  <dcterms:created xsi:type="dcterms:W3CDTF">2021-10-04T15:42:05Z</dcterms:created>
  <dcterms:modified xsi:type="dcterms:W3CDTF">2021-10-04T18:02:59Z</dcterms:modified>
</cp:coreProperties>
</file>