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2854"/>
            <a:ext cx="10084526" cy="1646302"/>
          </a:xfrm>
        </p:spPr>
        <p:txBody>
          <a:bodyPr/>
          <a:lstStyle/>
          <a:p>
            <a:r>
              <a:rPr lang="en-US" dirty="0"/>
              <a:t>SEO </a:t>
            </a:r>
            <a:r>
              <a:rPr lang="ru-RU" dirty="0"/>
              <a:t>та контент-маркетинг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2847703"/>
            <a:ext cx="12192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31" y="2730136"/>
            <a:ext cx="1715589" cy="171558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573383"/>
            <a:ext cx="7766936" cy="18418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9" y="147940"/>
            <a:ext cx="9901646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Освітній</a:t>
            </a:r>
            <a:r>
              <a:rPr lang="ru-RU" dirty="0"/>
              <a:t> контент та </a:t>
            </a:r>
            <a:r>
              <a:rPr lang="ru-RU" dirty="0" err="1"/>
              <a:t>кейси</a:t>
            </a:r>
            <a:r>
              <a:rPr lang="ru-RU" dirty="0"/>
              <a:t> (</a:t>
            </a:r>
            <a:r>
              <a:rPr lang="ru-RU" dirty="0" err="1"/>
              <a:t>дослідження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sz="1900" dirty="0" err="1"/>
              <a:t>Ці</a:t>
            </a:r>
            <a:r>
              <a:rPr lang="ru-RU" sz="1900" dirty="0"/>
              <a:t> напрямки </a:t>
            </a:r>
            <a:r>
              <a:rPr lang="ru-RU" sz="1900" dirty="0" err="1"/>
              <a:t>написання</a:t>
            </a:r>
            <a:r>
              <a:rPr lang="ru-RU" sz="1900" dirty="0"/>
              <a:t> контенту </a:t>
            </a:r>
            <a:r>
              <a:rPr lang="ru-RU" sz="1900" dirty="0" err="1"/>
              <a:t>досягають</a:t>
            </a:r>
            <a:r>
              <a:rPr lang="ru-RU" sz="1900" dirty="0"/>
              <a:t> </a:t>
            </a:r>
            <a:r>
              <a:rPr lang="ru-RU" sz="1900" dirty="0" err="1"/>
              <a:t>різних</a:t>
            </a:r>
            <a:r>
              <a:rPr lang="ru-RU" sz="1900" dirty="0"/>
              <a:t> </a:t>
            </a:r>
            <a:r>
              <a:rPr lang="ru-RU" sz="1900" dirty="0" err="1"/>
              <a:t>цілей</a:t>
            </a:r>
            <a:r>
              <a:rPr lang="ru-RU" sz="1900" dirty="0"/>
              <a:t> для </a:t>
            </a:r>
            <a:r>
              <a:rPr lang="ru-RU" sz="1900" dirty="0" err="1"/>
              <a:t>різної</a:t>
            </a:r>
            <a:r>
              <a:rPr lang="ru-RU" sz="1900" dirty="0"/>
              <a:t> </a:t>
            </a:r>
            <a:r>
              <a:rPr lang="ru-RU" sz="1900" dirty="0" err="1"/>
              <a:t>цільової</a:t>
            </a:r>
            <a:r>
              <a:rPr lang="ru-RU" sz="1900" dirty="0"/>
              <a:t> </a:t>
            </a:r>
            <a:r>
              <a:rPr lang="ru-RU" sz="1900" dirty="0" err="1"/>
              <a:t>аудиторії</a:t>
            </a:r>
            <a:r>
              <a:rPr lang="ru-RU" sz="1900" dirty="0"/>
              <a:t>.</a:t>
            </a:r>
          </a:p>
          <a:p>
            <a:r>
              <a:rPr lang="ru-RU" sz="1900" dirty="0" err="1" smtClean="0"/>
              <a:t>Наприклад</a:t>
            </a:r>
            <a:r>
              <a:rPr lang="ru-RU" sz="1900" dirty="0"/>
              <a:t>, кейс </a:t>
            </a:r>
            <a:r>
              <a:rPr lang="ru-RU" sz="1900" dirty="0" err="1"/>
              <a:t>може</a:t>
            </a:r>
            <a:r>
              <a:rPr lang="ru-RU" sz="1900" dirty="0"/>
              <a:t> </a:t>
            </a:r>
            <a:r>
              <a:rPr lang="ru-RU" sz="1900" dirty="0" err="1"/>
              <a:t>розповісти</a:t>
            </a:r>
            <a:r>
              <a:rPr lang="ru-RU" sz="1900" dirty="0"/>
              <a:t>: «Як </a:t>
            </a:r>
            <a:r>
              <a:rPr lang="ru-RU" sz="1900" dirty="0" err="1"/>
              <a:t>клієнт</a:t>
            </a:r>
            <a:r>
              <a:rPr lang="ru-RU" sz="1900" dirty="0"/>
              <a:t> </a:t>
            </a:r>
            <a:r>
              <a:rPr lang="ru-RU" sz="1900" dirty="0" err="1"/>
              <a:t>збільшив</a:t>
            </a:r>
            <a:r>
              <a:rPr lang="ru-RU" sz="1900" dirty="0"/>
              <a:t> </a:t>
            </a:r>
            <a:r>
              <a:rPr lang="ru-RU" sz="1900" dirty="0" err="1"/>
              <a:t>свій</a:t>
            </a:r>
            <a:r>
              <a:rPr lang="ru-RU" sz="1900" dirty="0"/>
              <a:t> </a:t>
            </a:r>
            <a:r>
              <a:rPr lang="ru-RU" sz="1900" dirty="0" err="1"/>
              <a:t>показник</a:t>
            </a:r>
            <a:r>
              <a:rPr lang="ru-RU" sz="1900" dirty="0"/>
              <a:t> </a:t>
            </a:r>
            <a:r>
              <a:rPr lang="ru-RU" sz="1900" dirty="0" err="1"/>
              <a:t>реєстрацій</a:t>
            </a:r>
            <a:r>
              <a:rPr lang="ru-RU" sz="1900" dirty="0"/>
              <a:t> у </a:t>
            </a:r>
            <a:r>
              <a:rPr lang="ru-RU" sz="1900" dirty="0" err="1"/>
              <a:t>додатку</a:t>
            </a:r>
            <a:r>
              <a:rPr lang="ru-RU" sz="1900" dirty="0"/>
              <a:t> на 20% за </a:t>
            </a:r>
            <a:r>
              <a:rPr lang="ru-RU" sz="1900" dirty="0" err="1"/>
              <a:t>допомогою</a:t>
            </a:r>
            <a:r>
              <a:rPr lang="ru-RU" sz="1900" dirty="0"/>
              <a:t> </a:t>
            </a:r>
            <a:r>
              <a:rPr lang="ru-RU" sz="1900" dirty="0" err="1"/>
              <a:t>покращення</a:t>
            </a:r>
            <a:r>
              <a:rPr lang="ru-RU" sz="1900" dirty="0"/>
              <a:t> </a:t>
            </a:r>
            <a:r>
              <a:rPr lang="en-US" sz="1900" dirty="0"/>
              <a:t>compliance-</a:t>
            </a:r>
            <a:r>
              <a:rPr lang="ru-RU" sz="1900" dirty="0" err="1"/>
              <a:t>документів</a:t>
            </a:r>
            <a:r>
              <a:rPr lang="ru-RU" sz="1900" dirty="0"/>
              <a:t> (</a:t>
            </a:r>
            <a:r>
              <a:rPr lang="ru-RU" sz="1900" dirty="0" err="1"/>
              <a:t>документи</a:t>
            </a:r>
            <a:r>
              <a:rPr lang="ru-RU" sz="1900" dirty="0"/>
              <a:t>, </a:t>
            </a:r>
            <a:r>
              <a:rPr lang="ru-RU" sz="1900" dirty="0" err="1"/>
              <a:t>котрі</a:t>
            </a:r>
            <a:r>
              <a:rPr lang="ru-RU" sz="1900" dirty="0"/>
              <a:t> </a:t>
            </a:r>
            <a:r>
              <a:rPr lang="ru-RU" sz="1900" dirty="0" err="1"/>
              <a:t>відповідають</a:t>
            </a:r>
            <a:r>
              <a:rPr lang="ru-RU" sz="1900" dirty="0"/>
              <a:t> за </a:t>
            </a:r>
            <a:r>
              <a:rPr lang="ru-RU" sz="1900" dirty="0" err="1"/>
              <a:t>безпеку</a:t>
            </a:r>
            <a:r>
              <a:rPr lang="ru-RU" sz="1900" dirty="0"/>
              <a:t> ваших </a:t>
            </a:r>
            <a:r>
              <a:rPr lang="ru-RU" sz="1900" dirty="0" err="1"/>
              <a:t>персональних</a:t>
            </a:r>
            <a:r>
              <a:rPr lang="ru-RU" sz="1900" dirty="0"/>
              <a:t> </a:t>
            </a:r>
            <a:r>
              <a:rPr lang="ru-RU" sz="1900" dirty="0" err="1"/>
              <a:t>даних</a:t>
            </a:r>
            <a:r>
              <a:rPr lang="ru-RU" sz="1900" dirty="0"/>
              <a:t> у </a:t>
            </a:r>
            <a:r>
              <a:rPr lang="ru-RU" sz="1900" dirty="0" err="1"/>
              <a:t>додатку</a:t>
            </a:r>
            <a:r>
              <a:rPr lang="ru-RU" sz="1900" dirty="0"/>
              <a:t> </a:t>
            </a:r>
            <a:r>
              <a:rPr lang="ru-RU" sz="1900" dirty="0" err="1"/>
              <a:t>чи</a:t>
            </a:r>
            <a:r>
              <a:rPr lang="ru-RU" sz="1900" dirty="0"/>
              <a:t> </a:t>
            </a:r>
            <a:r>
              <a:rPr lang="ru-RU" sz="1900" dirty="0" err="1"/>
              <a:t>сайті</a:t>
            </a:r>
            <a:r>
              <a:rPr lang="ru-RU" sz="1900" dirty="0"/>
              <a:t>. </a:t>
            </a:r>
            <a:r>
              <a:rPr lang="en-US" sz="1900" dirty="0"/>
              <a:t>Privacy Notice, Cookie Policy </a:t>
            </a:r>
            <a:r>
              <a:rPr lang="ru-RU" sz="1900" dirty="0"/>
              <a:t>та </a:t>
            </a:r>
            <a:r>
              <a:rPr lang="ru-RU" sz="1900" dirty="0" err="1"/>
              <a:t>інші</a:t>
            </a:r>
            <a:r>
              <a:rPr lang="ru-RU" sz="1900" dirty="0"/>
              <a:t>) </a:t>
            </a:r>
            <a:r>
              <a:rPr lang="ru-RU" sz="1900" dirty="0" err="1"/>
              <a:t>чи</a:t>
            </a:r>
            <a:r>
              <a:rPr lang="ru-RU" sz="1900" dirty="0"/>
              <a:t> додавши </a:t>
            </a:r>
            <a:r>
              <a:rPr lang="en-US" sz="1900" dirty="0"/>
              <a:t>accessibility (</a:t>
            </a:r>
            <a:r>
              <a:rPr lang="ru-RU" sz="1900" dirty="0" err="1"/>
              <a:t>можливість</a:t>
            </a:r>
            <a:r>
              <a:rPr lang="ru-RU" sz="1900" dirty="0"/>
              <a:t> </a:t>
            </a:r>
            <a:r>
              <a:rPr lang="ru-RU" sz="1900" dirty="0" err="1"/>
              <a:t>користуватися</a:t>
            </a:r>
            <a:r>
              <a:rPr lang="ru-RU" sz="1900" dirty="0"/>
              <a:t>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додатком</a:t>
            </a:r>
            <a:r>
              <a:rPr lang="ru-RU" sz="1900" dirty="0"/>
              <a:t> людям з </a:t>
            </a:r>
            <a:r>
              <a:rPr lang="ru-RU" sz="1900" dirty="0" err="1"/>
              <a:t>обмеженими</a:t>
            </a:r>
            <a:r>
              <a:rPr lang="ru-RU" sz="1900" dirty="0"/>
              <a:t> </a:t>
            </a:r>
            <a:r>
              <a:rPr lang="ru-RU" sz="1900" dirty="0" err="1"/>
              <a:t>можливостями</a:t>
            </a:r>
            <a:r>
              <a:rPr lang="ru-RU" sz="1900" dirty="0"/>
              <a:t>). В </a:t>
            </a:r>
            <a:r>
              <a:rPr lang="ru-RU" sz="1900" dirty="0" err="1"/>
              <a:t>освітньому</a:t>
            </a:r>
            <a:r>
              <a:rPr lang="ru-RU" sz="1900" dirty="0"/>
              <a:t> </a:t>
            </a:r>
            <a:r>
              <a:rPr lang="ru-RU" sz="1900" dirty="0" err="1"/>
              <a:t>контенті</a:t>
            </a:r>
            <a:r>
              <a:rPr lang="ru-RU" sz="1900" dirty="0"/>
              <a:t> ми </a:t>
            </a:r>
            <a:r>
              <a:rPr lang="ru-RU" sz="1900" dirty="0" err="1"/>
              <a:t>підійшли</a:t>
            </a:r>
            <a:r>
              <a:rPr lang="ru-RU" sz="1900" dirty="0"/>
              <a:t> б до </a:t>
            </a:r>
            <a:r>
              <a:rPr lang="ru-RU" sz="1900" dirty="0" err="1"/>
              <a:t>цієї</a:t>
            </a:r>
            <a:r>
              <a:rPr lang="ru-RU" sz="1900" dirty="0"/>
              <a:t> теми </a:t>
            </a:r>
            <a:r>
              <a:rPr lang="ru-RU" sz="1900" dirty="0" err="1"/>
              <a:t>інакше</a:t>
            </a:r>
            <a:r>
              <a:rPr lang="ru-RU" sz="1900" dirty="0"/>
              <a:t>, </a:t>
            </a:r>
            <a:r>
              <a:rPr lang="ru-RU" sz="1900" dirty="0" err="1"/>
              <a:t>наприклад</a:t>
            </a:r>
            <a:r>
              <a:rPr lang="ru-RU" sz="1900" dirty="0"/>
              <a:t>, «</a:t>
            </a:r>
            <a:r>
              <a:rPr lang="ru-RU" sz="1900" dirty="0" err="1"/>
              <a:t>Переваги</a:t>
            </a:r>
            <a:r>
              <a:rPr lang="ru-RU" sz="1900" dirty="0"/>
              <a:t> </a:t>
            </a:r>
            <a:r>
              <a:rPr lang="en-US" sz="1900" dirty="0" err="1"/>
              <a:t>compliacne</a:t>
            </a:r>
            <a:r>
              <a:rPr lang="en-US" sz="1900" dirty="0"/>
              <a:t>-</a:t>
            </a:r>
            <a:r>
              <a:rPr lang="ru-RU" sz="1900" dirty="0" err="1"/>
              <a:t>документів</a:t>
            </a:r>
            <a:r>
              <a:rPr lang="ru-RU" sz="1900" dirty="0"/>
              <a:t> </a:t>
            </a:r>
            <a:r>
              <a:rPr lang="ru-RU" sz="1900" dirty="0" err="1"/>
              <a:t>чи</a:t>
            </a:r>
            <a:r>
              <a:rPr lang="ru-RU" sz="1900" dirty="0"/>
              <a:t> </a:t>
            </a:r>
            <a:r>
              <a:rPr lang="en-US" sz="1900" dirty="0"/>
              <a:t>accessibility </a:t>
            </a:r>
            <a:r>
              <a:rPr lang="ru-RU" sz="1900" dirty="0"/>
              <a:t>для </a:t>
            </a:r>
            <a:r>
              <a:rPr lang="ru-RU" sz="1900" dirty="0" err="1"/>
              <a:t>вашого</a:t>
            </a:r>
            <a:r>
              <a:rPr lang="ru-RU" sz="1900" dirty="0"/>
              <a:t> </a:t>
            </a:r>
            <a:r>
              <a:rPr lang="ru-RU" sz="1900" dirty="0" err="1"/>
              <a:t>додатку</a:t>
            </a:r>
            <a:r>
              <a:rPr lang="ru-RU" sz="1900" dirty="0"/>
              <a:t> </a:t>
            </a:r>
            <a:r>
              <a:rPr lang="ru-RU" sz="1900" dirty="0" err="1"/>
              <a:t>чи</a:t>
            </a:r>
            <a:r>
              <a:rPr lang="ru-RU" sz="1900" dirty="0"/>
              <a:t> сайта</a:t>
            </a:r>
            <a:r>
              <a:rPr lang="ru-RU" sz="1900" dirty="0" smtClean="0"/>
              <a:t>”.</a:t>
            </a:r>
          </a:p>
          <a:p>
            <a:r>
              <a:rPr lang="ru-RU" sz="1900" dirty="0" err="1"/>
              <a:t>Багато</a:t>
            </a:r>
            <a:r>
              <a:rPr lang="ru-RU" sz="1900" dirty="0"/>
              <a:t> </a:t>
            </a:r>
            <a:r>
              <a:rPr lang="ru-RU" sz="1900" dirty="0" err="1"/>
              <a:t>компанії</a:t>
            </a:r>
            <a:r>
              <a:rPr lang="ru-RU" sz="1900" dirty="0"/>
              <a:t> </a:t>
            </a:r>
            <a:r>
              <a:rPr lang="ru-RU" sz="1900" dirty="0" err="1"/>
              <a:t>мають</a:t>
            </a:r>
            <a:r>
              <a:rPr lang="ru-RU" sz="1900" dirty="0"/>
              <a:t> на </a:t>
            </a:r>
            <a:r>
              <a:rPr lang="ru-RU" sz="1900" dirty="0" err="1"/>
              <a:t>своєму</a:t>
            </a:r>
            <a:r>
              <a:rPr lang="ru-RU" sz="1900" dirty="0"/>
              <a:t> веб-</a:t>
            </a:r>
            <a:r>
              <a:rPr lang="ru-RU" sz="1900" dirty="0" err="1"/>
              <a:t>сайті</a:t>
            </a:r>
            <a:r>
              <a:rPr lang="ru-RU" sz="1900" dirty="0"/>
              <a:t> «</a:t>
            </a:r>
            <a:r>
              <a:rPr lang="ru-RU" sz="1900" dirty="0" err="1"/>
              <a:t>бібліотеку</a:t>
            </a:r>
            <a:r>
              <a:rPr lang="ru-RU" sz="1900" dirty="0"/>
              <a:t> </a:t>
            </a:r>
            <a:r>
              <a:rPr lang="ru-RU" sz="1900" dirty="0" err="1"/>
              <a:t>кейсів</a:t>
            </a:r>
            <a:r>
              <a:rPr lang="ru-RU" sz="1900" dirty="0"/>
              <a:t>», яка </a:t>
            </a:r>
            <a:r>
              <a:rPr lang="ru-RU" sz="1900" dirty="0" err="1"/>
              <a:t>дозволяє</a:t>
            </a:r>
            <a:r>
              <a:rPr lang="ru-RU" sz="1900" dirty="0"/>
              <a:t> </a:t>
            </a:r>
            <a:r>
              <a:rPr lang="ru-RU" sz="1900" dirty="0" err="1"/>
              <a:t>потенційним</a:t>
            </a:r>
            <a:r>
              <a:rPr lang="ru-RU" sz="1900" dirty="0"/>
              <a:t> </a:t>
            </a:r>
            <a:r>
              <a:rPr lang="ru-RU" sz="1900" dirty="0" err="1"/>
              <a:t>клієнтам</a:t>
            </a:r>
            <a:r>
              <a:rPr lang="ru-RU" sz="1900" dirty="0"/>
              <a:t> </a:t>
            </a:r>
            <a:r>
              <a:rPr lang="ru-RU" sz="1900" dirty="0" err="1"/>
              <a:t>переглядати</a:t>
            </a:r>
            <a:r>
              <a:rPr lang="ru-RU" sz="1900" dirty="0"/>
              <a:t> </a:t>
            </a:r>
            <a:r>
              <a:rPr lang="ru-RU" sz="1900" dirty="0" err="1"/>
              <a:t>їх</a:t>
            </a:r>
            <a:r>
              <a:rPr lang="ru-RU" sz="1900" dirty="0"/>
              <a:t> за потреби. Вони часто </a:t>
            </a:r>
            <a:r>
              <a:rPr lang="ru-RU" sz="1900" dirty="0" err="1"/>
              <a:t>сортуються</a:t>
            </a:r>
            <a:r>
              <a:rPr lang="ru-RU" sz="1900" dirty="0"/>
              <a:t> за темою, </a:t>
            </a:r>
            <a:r>
              <a:rPr lang="ru-RU" sz="1900" dirty="0" err="1"/>
              <a:t>рішенням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галуззю</a:t>
            </a:r>
            <a:r>
              <a:rPr lang="ru-RU" sz="1900" dirty="0"/>
              <a:t>. </a:t>
            </a:r>
            <a:r>
              <a:rPr lang="ru-RU" sz="1900" dirty="0" err="1"/>
              <a:t>Інші</a:t>
            </a:r>
            <a:r>
              <a:rPr lang="ru-RU" sz="1900" dirty="0"/>
              <a:t> </a:t>
            </a:r>
            <a:r>
              <a:rPr lang="ru-RU" sz="1900" dirty="0" err="1"/>
              <a:t>компанії</a:t>
            </a:r>
            <a:r>
              <a:rPr lang="ru-RU" sz="1900" dirty="0"/>
              <a:t> не </a:t>
            </a:r>
            <a:r>
              <a:rPr lang="ru-RU" sz="1900" dirty="0" err="1"/>
              <a:t>публікують</a:t>
            </a:r>
            <a:r>
              <a:rPr lang="ru-RU" sz="1900" dirty="0"/>
              <a:t> </a:t>
            </a:r>
            <a:r>
              <a:rPr lang="ru-RU" sz="1900" dirty="0" err="1"/>
              <a:t>відкрито</a:t>
            </a:r>
            <a:r>
              <a:rPr lang="ru-RU" sz="1900" dirty="0"/>
              <a:t> </a:t>
            </a:r>
            <a:r>
              <a:rPr lang="ru-RU" sz="1900" dirty="0" err="1"/>
              <a:t>свої</a:t>
            </a:r>
            <a:r>
              <a:rPr lang="ru-RU" sz="1900" dirty="0"/>
              <a:t> </a:t>
            </a:r>
            <a:r>
              <a:rPr lang="ru-RU" sz="1900" dirty="0" err="1"/>
              <a:t>кейси</a:t>
            </a:r>
            <a:r>
              <a:rPr lang="ru-RU" sz="1900" dirty="0"/>
              <a:t>, з причин </a:t>
            </a:r>
            <a:r>
              <a:rPr lang="ru-RU" sz="1900" dirty="0" err="1"/>
              <a:t>конфіденційності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конкуренції</a:t>
            </a:r>
            <a:r>
              <a:rPr lang="ru-RU" sz="1900" dirty="0"/>
              <a:t> та </a:t>
            </a:r>
            <a:r>
              <a:rPr lang="ru-RU" sz="1900" dirty="0" err="1"/>
              <a:t>діляться</a:t>
            </a:r>
            <a:r>
              <a:rPr lang="ru-RU" sz="1900" dirty="0"/>
              <a:t> ними </a:t>
            </a:r>
            <a:r>
              <a:rPr lang="ru-RU" sz="1900" dirty="0" err="1"/>
              <a:t>особисто</a:t>
            </a:r>
            <a:r>
              <a:rPr lang="ru-RU" sz="1900" dirty="0"/>
              <a:t> з </a:t>
            </a:r>
            <a:r>
              <a:rPr lang="ru-RU" sz="1900" dirty="0" err="1"/>
              <a:t>потенційними</a:t>
            </a:r>
            <a:r>
              <a:rPr lang="ru-RU" sz="1900" dirty="0"/>
              <a:t> </a:t>
            </a:r>
            <a:r>
              <a:rPr lang="ru-RU" sz="1900" dirty="0" err="1"/>
              <a:t>клієнтами</a:t>
            </a:r>
            <a:r>
              <a:rPr lang="ru-RU" sz="1900" dirty="0"/>
              <a:t>. </a:t>
            </a:r>
            <a:r>
              <a:rPr lang="ru-RU" sz="1900" dirty="0" err="1"/>
              <a:t>Цільовою</a:t>
            </a:r>
            <a:r>
              <a:rPr lang="ru-RU" sz="1900" dirty="0"/>
              <a:t> </a:t>
            </a:r>
            <a:r>
              <a:rPr lang="ru-RU" sz="1900" dirty="0" err="1"/>
              <a:t>аудиторією</a:t>
            </a:r>
            <a:r>
              <a:rPr lang="ru-RU" sz="1900" dirty="0"/>
              <a:t> тут </a:t>
            </a:r>
            <a:r>
              <a:rPr lang="ru-RU" sz="1900" dirty="0" err="1"/>
              <a:t>може</a:t>
            </a:r>
            <a:r>
              <a:rPr lang="ru-RU" sz="1900" dirty="0"/>
              <a:t> бути </a:t>
            </a:r>
            <a:r>
              <a:rPr lang="ru-RU" sz="1900" dirty="0" err="1"/>
              <a:t>існуючий</a:t>
            </a:r>
            <a:r>
              <a:rPr lang="ru-RU" sz="1900" dirty="0"/>
              <a:t> </a:t>
            </a:r>
            <a:r>
              <a:rPr lang="ru-RU" sz="1900" dirty="0" err="1"/>
              <a:t>клієнт</a:t>
            </a:r>
            <a:r>
              <a:rPr lang="ru-RU" sz="1900" dirty="0"/>
              <a:t>, так і </a:t>
            </a:r>
            <a:r>
              <a:rPr lang="ru-RU" sz="1900" dirty="0" err="1"/>
              <a:t>потенційний</a:t>
            </a:r>
            <a:r>
              <a:rPr lang="ru-RU" sz="1900" dirty="0"/>
              <a:t>. </a:t>
            </a:r>
            <a:r>
              <a:rPr lang="ru-RU" sz="1900" dirty="0" err="1"/>
              <a:t>Існуючого</a:t>
            </a:r>
            <a:r>
              <a:rPr lang="ru-RU" sz="1900" dirty="0"/>
              <a:t> ми </a:t>
            </a:r>
            <a:r>
              <a:rPr lang="ru-RU" sz="1900" dirty="0" err="1"/>
              <a:t>мотивуємо</a:t>
            </a:r>
            <a:r>
              <a:rPr lang="ru-RU" sz="1900" dirty="0"/>
              <a:t> до </a:t>
            </a:r>
            <a:r>
              <a:rPr lang="ru-RU" sz="1900" dirty="0" err="1"/>
              <a:t>повторної</a:t>
            </a:r>
            <a:r>
              <a:rPr lang="ru-RU" sz="1900" dirty="0"/>
              <a:t> покупки, </a:t>
            </a:r>
            <a:r>
              <a:rPr lang="ru-RU" sz="1900" dirty="0" err="1"/>
              <a:t>потенційного</a:t>
            </a:r>
            <a:r>
              <a:rPr lang="ru-RU" sz="1900" dirty="0"/>
              <a:t> — до </a:t>
            </a:r>
            <a:r>
              <a:rPr lang="ru-RU" sz="1900" dirty="0" err="1"/>
              <a:t>першої</a:t>
            </a:r>
            <a:r>
              <a:rPr lang="ru-RU" sz="1900" dirty="0"/>
              <a:t>.</a:t>
            </a:r>
          </a:p>
          <a:p>
            <a:endParaRPr lang="ru-RU" sz="1900" dirty="0"/>
          </a:p>
          <a:p>
            <a:r>
              <a:rPr lang="ru-RU" sz="1900" dirty="0" err="1"/>
              <a:t>Освітній</a:t>
            </a:r>
            <a:r>
              <a:rPr lang="ru-RU" sz="1900" dirty="0"/>
              <a:t> контент </a:t>
            </a:r>
            <a:r>
              <a:rPr lang="ru-RU" sz="1900" dirty="0" err="1"/>
              <a:t>може</a:t>
            </a:r>
            <a:r>
              <a:rPr lang="ru-RU" sz="1900" dirty="0"/>
              <a:t> бути </a:t>
            </a:r>
            <a:r>
              <a:rPr lang="ru-RU" sz="1900" dirty="0" err="1"/>
              <a:t>більшим</a:t>
            </a:r>
            <a:r>
              <a:rPr lang="ru-RU" sz="1900" dirty="0"/>
              <a:t> за </a:t>
            </a:r>
            <a:r>
              <a:rPr lang="ru-RU" sz="1900" dirty="0" err="1"/>
              <a:t>об’ємом</a:t>
            </a:r>
            <a:r>
              <a:rPr lang="ru-RU" sz="1900" dirty="0"/>
              <a:t>. </a:t>
            </a:r>
            <a:r>
              <a:rPr lang="ru-RU" sz="1900" dirty="0" err="1"/>
              <a:t>Оскільки</a:t>
            </a:r>
            <a:r>
              <a:rPr lang="ru-RU" sz="1900" dirty="0"/>
              <a:t> </a:t>
            </a:r>
            <a:r>
              <a:rPr lang="ru-RU" sz="1900" dirty="0" err="1"/>
              <a:t>освітній</a:t>
            </a:r>
            <a:r>
              <a:rPr lang="ru-RU" sz="1900" dirty="0"/>
              <a:t> контент </a:t>
            </a:r>
            <a:r>
              <a:rPr lang="ru-RU" sz="1900" dirty="0" err="1"/>
              <a:t>ширше</a:t>
            </a:r>
            <a:r>
              <a:rPr lang="ru-RU" sz="1900" dirty="0"/>
              <a:t>,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дозволяє</a:t>
            </a:r>
            <a:r>
              <a:rPr lang="ru-RU" sz="1900" dirty="0"/>
              <a:t> </a:t>
            </a:r>
            <a:r>
              <a:rPr lang="ru-RU" sz="1900" dirty="0" err="1"/>
              <a:t>потенційним</a:t>
            </a:r>
            <a:r>
              <a:rPr lang="ru-RU" sz="1900" dirty="0"/>
              <a:t> </a:t>
            </a:r>
            <a:r>
              <a:rPr lang="ru-RU" sz="1900" dirty="0" err="1"/>
              <a:t>клієнтам</a:t>
            </a:r>
            <a:r>
              <a:rPr lang="ru-RU" sz="1900" dirty="0"/>
              <a:t> </a:t>
            </a:r>
            <a:r>
              <a:rPr lang="ru-RU" sz="1900" dirty="0" err="1"/>
              <a:t>отримати</a:t>
            </a:r>
            <a:r>
              <a:rPr lang="ru-RU" sz="1900" dirty="0"/>
              <a:t> </a:t>
            </a:r>
            <a:r>
              <a:rPr lang="ru-RU" sz="1900" dirty="0" err="1"/>
              <a:t>краще</a:t>
            </a:r>
            <a:r>
              <a:rPr lang="ru-RU" sz="1900" dirty="0"/>
              <a:t> </a:t>
            </a:r>
            <a:r>
              <a:rPr lang="ru-RU" sz="1900" dirty="0" err="1"/>
              <a:t>загальне</a:t>
            </a:r>
            <a:r>
              <a:rPr lang="ru-RU" sz="1900" dirty="0"/>
              <a:t> </a:t>
            </a:r>
            <a:r>
              <a:rPr lang="ru-RU" sz="1900" dirty="0" err="1"/>
              <a:t>уявлення</a:t>
            </a:r>
            <a:r>
              <a:rPr lang="ru-RU" sz="1900" dirty="0"/>
              <a:t> про </a:t>
            </a:r>
            <a:r>
              <a:rPr lang="ru-RU" sz="1900" dirty="0" err="1"/>
              <a:t>цілі</a:t>
            </a:r>
            <a:r>
              <a:rPr lang="ru-RU" sz="1900" dirty="0"/>
              <a:t> та </a:t>
            </a:r>
            <a:r>
              <a:rPr lang="ru-RU" sz="1900" dirty="0" err="1"/>
              <a:t>переваги</a:t>
            </a:r>
            <a:r>
              <a:rPr lang="ru-RU" sz="1900" dirty="0"/>
              <a:t> </a:t>
            </a:r>
            <a:r>
              <a:rPr lang="ru-RU" sz="1900" dirty="0" err="1"/>
              <a:t>бізнесу</a:t>
            </a:r>
            <a:r>
              <a:rPr lang="ru-RU" sz="1900" dirty="0"/>
              <a:t>. </a:t>
            </a:r>
            <a:r>
              <a:rPr lang="ru-RU" sz="1900" dirty="0" err="1"/>
              <a:t>Освітній</a:t>
            </a:r>
            <a:r>
              <a:rPr lang="ru-RU" sz="1900" dirty="0"/>
              <a:t> контент та </a:t>
            </a:r>
            <a:r>
              <a:rPr lang="ru-RU" sz="1900" dirty="0" err="1"/>
              <a:t>дослідження</a:t>
            </a:r>
            <a:r>
              <a:rPr lang="ru-RU" sz="1900" dirty="0"/>
              <a:t> </a:t>
            </a:r>
            <a:r>
              <a:rPr lang="ru-RU" sz="1900" dirty="0" err="1"/>
              <a:t>зазвичай</a:t>
            </a:r>
            <a:r>
              <a:rPr lang="ru-RU" sz="1900" dirty="0"/>
              <a:t> </a:t>
            </a:r>
            <a:r>
              <a:rPr lang="ru-RU" sz="1900" dirty="0" err="1"/>
              <a:t>можна</a:t>
            </a:r>
            <a:r>
              <a:rPr lang="ru-RU" sz="1900" dirty="0"/>
              <a:t> </a:t>
            </a:r>
            <a:r>
              <a:rPr lang="ru-RU" sz="1900" dirty="0" err="1"/>
              <a:t>використовувати</a:t>
            </a:r>
            <a:r>
              <a:rPr lang="ru-RU" sz="1900" dirty="0"/>
              <a:t> </a:t>
            </a:r>
            <a:r>
              <a:rPr lang="ru-RU" sz="1900" dirty="0" err="1"/>
              <a:t>протягом</a:t>
            </a:r>
            <a:r>
              <a:rPr lang="ru-RU" sz="1900" dirty="0"/>
              <a:t> </a:t>
            </a:r>
            <a:r>
              <a:rPr lang="ru-RU" sz="1900" dirty="0" err="1"/>
              <a:t>кількох</a:t>
            </a:r>
            <a:r>
              <a:rPr lang="ru-RU" sz="1900" dirty="0"/>
              <a:t> </a:t>
            </a:r>
            <a:r>
              <a:rPr lang="ru-RU" sz="1900" dirty="0" err="1"/>
              <a:t>років</a:t>
            </a:r>
            <a:r>
              <a:rPr lang="ru-RU" sz="1900" dirty="0"/>
              <a:t>, перш </a:t>
            </a:r>
            <a:r>
              <a:rPr lang="ru-RU" sz="1900" dirty="0" err="1"/>
              <a:t>ніж</a:t>
            </a:r>
            <a:r>
              <a:rPr lang="ru-RU" sz="1900" dirty="0"/>
              <a:t> </a:t>
            </a:r>
            <a:r>
              <a:rPr lang="ru-RU" sz="1900" dirty="0" err="1"/>
              <a:t>їх</a:t>
            </a:r>
            <a:r>
              <a:rPr lang="ru-RU" sz="1900" dirty="0"/>
              <a:t> </a:t>
            </a:r>
            <a:r>
              <a:rPr lang="ru-RU" sz="1900" dirty="0" err="1"/>
              <a:t>потрібно</a:t>
            </a:r>
            <a:r>
              <a:rPr lang="ru-RU" sz="1900" dirty="0"/>
              <a:t> буде </a:t>
            </a:r>
            <a:r>
              <a:rPr lang="ru-RU" sz="1900" dirty="0" err="1"/>
              <a:t>оновлювати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замінити</a:t>
            </a:r>
            <a:r>
              <a:rPr lang="ru-RU" sz="1900" dirty="0"/>
              <a:t>. </a:t>
            </a:r>
            <a:r>
              <a:rPr lang="ru-RU" sz="1900" dirty="0" err="1"/>
              <a:t>Поки</a:t>
            </a:r>
            <a:r>
              <a:rPr lang="ru-RU" sz="1900" dirty="0"/>
              <a:t> </a:t>
            </a:r>
            <a:r>
              <a:rPr lang="ru-RU" sz="1900" dirty="0" err="1"/>
              <a:t>дані</a:t>
            </a:r>
            <a:r>
              <a:rPr lang="ru-RU" sz="1900" dirty="0"/>
              <a:t> </a:t>
            </a:r>
            <a:r>
              <a:rPr lang="ru-RU" sz="1900" dirty="0" err="1"/>
              <a:t>актуальні</a:t>
            </a:r>
            <a:r>
              <a:rPr lang="ru-RU" sz="1900" dirty="0"/>
              <a:t>, вони все </a:t>
            </a:r>
            <a:r>
              <a:rPr lang="ru-RU" sz="1900" dirty="0" err="1"/>
              <a:t>ще</a:t>
            </a:r>
            <a:r>
              <a:rPr lang="ru-RU" sz="1900" dirty="0"/>
              <a:t> </a:t>
            </a:r>
            <a:r>
              <a:rPr lang="ru-RU" sz="1900" dirty="0" err="1"/>
              <a:t>мають</a:t>
            </a:r>
            <a:r>
              <a:rPr lang="ru-RU" sz="1900" dirty="0"/>
              <a:t> </a:t>
            </a:r>
            <a:r>
              <a:rPr lang="ru-RU" sz="1900" dirty="0" err="1"/>
              <a:t>цінність</a:t>
            </a:r>
            <a:r>
              <a:rPr lang="ru-RU" sz="1900" dirty="0"/>
              <a:t> для </a:t>
            </a:r>
            <a:r>
              <a:rPr lang="ru-RU" sz="1900" dirty="0" err="1"/>
              <a:t>читачів</a:t>
            </a:r>
            <a:r>
              <a:rPr lang="ru-RU" sz="1900" dirty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4295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8" y="0"/>
            <a:ext cx="97057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PDF-</a:t>
            </a:r>
            <a:r>
              <a:rPr lang="ru-RU" sz="2200" dirty="0" err="1"/>
              <a:t>файли</a:t>
            </a:r>
            <a:r>
              <a:rPr lang="ru-RU" sz="2200" dirty="0"/>
              <a:t>: </a:t>
            </a:r>
            <a:r>
              <a:rPr lang="en-US" sz="2200" dirty="0"/>
              <a:t>EBooks, </a:t>
            </a:r>
            <a:r>
              <a:rPr lang="ru-RU" sz="2200" dirty="0" err="1"/>
              <a:t>презентації</a:t>
            </a:r>
            <a:r>
              <a:rPr lang="ru-RU" sz="2200" dirty="0"/>
              <a:t>, чек-</a:t>
            </a:r>
            <a:r>
              <a:rPr lang="ru-RU" sz="2200" dirty="0" err="1"/>
              <a:t>листи</a:t>
            </a:r>
            <a:r>
              <a:rPr lang="ru-RU" sz="2200" dirty="0"/>
              <a:t>, рейтинги</a:t>
            </a:r>
          </a:p>
          <a:p>
            <a:endParaRPr lang="ru-RU" sz="2200" dirty="0"/>
          </a:p>
          <a:p>
            <a:r>
              <a:rPr lang="en-US" sz="2200" dirty="0"/>
              <a:t>EBooks —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об’ємна</a:t>
            </a:r>
            <a:r>
              <a:rPr lang="ru-RU" sz="2200" dirty="0"/>
              <a:t> форма </a:t>
            </a:r>
            <a:r>
              <a:rPr lang="ru-RU" sz="2200" dirty="0" err="1"/>
              <a:t>вмісту</a:t>
            </a:r>
            <a:r>
              <a:rPr lang="ru-RU" sz="2200" dirty="0"/>
              <a:t>, яку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надати</a:t>
            </a:r>
            <a:r>
              <a:rPr lang="ru-RU" sz="2200" dirty="0"/>
              <a:t> </a:t>
            </a:r>
            <a:r>
              <a:rPr lang="ru-RU" sz="2200" dirty="0" err="1"/>
              <a:t>організація</a:t>
            </a:r>
            <a:r>
              <a:rPr lang="ru-RU" sz="2200" dirty="0"/>
              <a:t>. </a:t>
            </a:r>
            <a:r>
              <a:rPr lang="ru-RU" sz="2200" dirty="0" err="1"/>
              <a:t>Більшість</a:t>
            </a:r>
            <a:r>
              <a:rPr lang="ru-RU" sz="2200" dirty="0"/>
              <a:t> з них, </a:t>
            </a:r>
            <a:r>
              <a:rPr lang="ru-RU" sz="2200" dirty="0" err="1"/>
              <a:t>зазвичай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принаймні</a:t>
            </a:r>
            <a:r>
              <a:rPr lang="ru-RU" sz="2200" dirty="0"/>
              <a:t> 10 </a:t>
            </a:r>
            <a:r>
              <a:rPr lang="ru-RU" sz="2200" dirty="0" err="1"/>
              <a:t>сторінок</a:t>
            </a:r>
            <a:r>
              <a:rPr lang="ru-RU" sz="2200" dirty="0"/>
              <a:t>, але </a:t>
            </a:r>
            <a:r>
              <a:rPr lang="ru-RU" sz="2200" dirty="0" err="1"/>
              <a:t>нерідко</a:t>
            </a:r>
            <a:r>
              <a:rPr lang="ru-RU" sz="2200" dirty="0"/>
              <a:t> </a:t>
            </a:r>
            <a:r>
              <a:rPr lang="ru-RU" sz="2200" dirty="0" err="1"/>
              <a:t>електронні</a:t>
            </a:r>
            <a:r>
              <a:rPr lang="ru-RU" sz="2200" dirty="0"/>
              <a:t> книги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кілька</a:t>
            </a:r>
            <a:r>
              <a:rPr lang="ru-RU" sz="2200" dirty="0"/>
              <a:t> </a:t>
            </a:r>
            <a:r>
              <a:rPr lang="ru-RU" sz="2200" dirty="0" err="1"/>
              <a:t>сотень</a:t>
            </a:r>
            <a:r>
              <a:rPr lang="ru-RU" sz="2200" dirty="0"/>
              <a:t> </a:t>
            </a:r>
            <a:r>
              <a:rPr lang="ru-RU" sz="2200" dirty="0" err="1"/>
              <a:t>сторінок</a:t>
            </a:r>
            <a:r>
              <a:rPr lang="ru-RU" sz="2200" dirty="0"/>
              <a:t>. У </a:t>
            </a:r>
            <a:r>
              <a:rPr lang="ru-RU" sz="2200" dirty="0" err="1"/>
              <a:t>цих</a:t>
            </a:r>
            <a:r>
              <a:rPr lang="ru-RU" sz="2200" dirty="0"/>
              <a:t> </a:t>
            </a:r>
            <a:r>
              <a:rPr lang="ru-RU" sz="2200" dirty="0" err="1"/>
              <a:t>випадках</a:t>
            </a:r>
            <a:r>
              <a:rPr lang="ru-RU" sz="2200" dirty="0"/>
              <a:t> вони, </a:t>
            </a:r>
            <a:r>
              <a:rPr lang="ru-RU" sz="2200" dirty="0" err="1"/>
              <a:t>ймовірно</a:t>
            </a:r>
            <a:r>
              <a:rPr lang="ru-RU" sz="2200" dirty="0"/>
              <a:t>, </a:t>
            </a:r>
            <a:r>
              <a:rPr lang="ru-RU" sz="2200" dirty="0" err="1"/>
              <a:t>продаються</a:t>
            </a:r>
            <a:r>
              <a:rPr lang="ru-RU" sz="2200" dirty="0"/>
              <a:t> як </a:t>
            </a:r>
            <a:r>
              <a:rPr lang="ru-RU" sz="2200" dirty="0" err="1"/>
              <a:t>традиційні</a:t>
            </a:r>
            <a:r>
              <a:rPr lang="ru-RU" sz="2200" dirty="0"/>
              <a:t> книги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опубліковані</a:t>
            </a:r>
            <a:r>
              <a:rPr lang="ru-RU" sz="2200" dirty="0"/>
              <a:t> </a:t>
            </a:r>
            <a:r>
              <a:rPr lang="ru-RU" sz="2200" dirty="0" err="1"/>
              <a:t>організацією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співробітниками</a:t>
            </a:r>
            <a:r>
              <a:rPr lang="ru-RU" sz="2200" dirty="0"/>
              <a:t>.</a:t>
            </a:r>
          </a:p>
          <a:p>
            <a:r>
              <a:rPr lang="ru-RU" sz="2200" dirty="0" err="1" smtClean="0"/>
              <a:t>Електронні</a:t>
            </a:r>
            <a:r>
              <a:rPr lang="ru-RU" sz="2200" dirty="0" smtClean="0"/>
              <a:t> </a:t>
            </a:r>
            <a:r>
              <a:rPr lang="ru-RU" sz="2200" dirty="0"/>
              <a:t>книги — </a:t>
            </a:r>
            <a:r>
              <a:rPr lang="ru-RU" sz="2200" dirty="0" err="1"/>
              <a:t>це</a:t>
            </a:r>
            <a:r>
              <a:rPr lang="ru-RU" sz="2200" dirty="0"/>
              <a:t>, як правило, </a:t>
            </a:r>
            <a:r>
              <a:rPr lang="ru-RU" sz="2200" dirty="0" err="1"/>
              <a:t>широкі</a:t>
            </a:r>
            <a:r>
              <a:rPr lang="ru-RU" sz="2200" dirty="0"/>
              <a:t> </a:t>
            </a:r>
            <a:r>
              <a:rPr lang="ru-RU" sz="2200" dirty="0" err="1"/>
              <a:t>посібники</a:t>
            </a:r>
            <a:r>
              <a:rPr lang="ru-RU" sz="2200" dirty="0"/>
              <a:t> на </a:t>
            </a:r>
            <a:r>
              <a:rPr lang="ru-RU" sz="2200" dirty="0" err="1"/>
              <a:t>конкретну</a:t>
            </a:r>
            <a:r>
              <a:rPr lang="ru-RU" sz="2200" dirty="0"/>
              <a:t> тему </a:t>
            </a:r>
            <a:r>
              <a:rPr lang="ru-RU" sz="2200" dirty="0" err="1"/>
              <a:t>поглиблені</a:t>
            </a:r>
            <a:r>
              <a:rPr lang="ru-RU" sz="2200" dirty="0"/>
              <a:t> </a:t>
            </a:r>
            <a:r>
              <a:rPr lang="ru-RU" sz="2200" dirty="0" err="1"/>
              <a:t>стратегічні</a:t>
            </a:r>
            <a:r>
              <a:rPr lang="ru-RU" sz="2200" dirty="0"/>
              <a:t> </a:t>
            </a:r>
            <a:r>
              <a:rPr lang="ru-RU" sz="2200" dirty="0" err="1"/>
              <a:t>поради</a:t>
            </a:r>
            <a:r>
              <a:rPr lang="ru-RU" sz="2200" dirty="0"/>
              <a:t>, </a:t>
            </a:r>
            <a:r>
              <a:rPr lang="ru-RU" sz="2200" dirty="0" err="1"/>
              <a:t>глибині</a:t>
            </a:r>
            <a:r>
              <a:rPr lang="ru-RU" sz="2200" dirty="0"/>
              <a:t> </a:t>
            </a:r>
            <a:r>
              <a:rPr lang="ru-RU" sz="2200" dirty="0" err="1"/>
              <a:t>дослідження</a:t>
            </a:r>
            <a:r>
              <a:rPr lang="ru-RU" sz="2200" dirty="0"/>
              <a:t> та </a:t>
            </a:r>
            <a:r>
              <a:rPr lang="ru-RU" sz="2200" dirty="0" err="1"/>
              <a:t>інформація</a:t>
            </a:r>
            <a:r>
              <a:rPr lang="ru-RU" sz="2200" dirty="0" smtClean="0"/>
              <a:t>.</a:t>
            </a:r>
          </a:p>
          <a:p>
            <a:r>
              <a:rPr lang="ru-RU" sz="2200" dirty="0" err="1"/>
              <a:t>Презентація</a:t>
            </a:r>
            <a:r>
              <a:rPr lang="ru-RU" sz="2200" dirty="0"/>
              <a:t> —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користь</a:t>
            </a:r>
            <a:r>
              <a:rPr lang="ru-RU" sz="2200" dirty="0"/>
              <a:t>, яку </a:t>
            </a:r>
            <a:r>
              <a:rPr lang="ru-RU" sz="2200" dirty="0" err="1"/>
              <a:t>отримає</a:t>
            </a:r>
            <a:r>
              <a:rPr lang="ru-RU" sz="2200" dirty="0"/>
              <a:t> </a:t>
            </a:r>
            <a:r>
              <a:rPr lang="ru-RU" sz="2200" dirty="0" err="1"/>
              <a:t>читач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потенційний</a:t>
            </a:r>
            <a:r>
              <a:rPr lang="ru-RU" sz="2200" dirty="0"/>
              <a:t> </a:t>
            </a:r>
            <a:r>
              <a:rPr lang="ru-RU" sz="2200" dirty="0" err="1"/>
              <a:t>клієнт</a:t>
            </a:r>
            <a:r>
              <a:rPr lang="ru-RU" sz="2200" dirty="0"/>
              <a:t>, </a:t>
            </a:r>
            <a:r>
              <a:rPr lang="ru-RU" sz="2200" dirty="0" err="1"/>
              <a:t>котрий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на </a:t>
            </a:r>
            <a:r>
              <a:rPr lang="ru-RU" sz="2200" dirty="0" err="1"/>
              <a:t>івенті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вебінарі</a:t>
            </a:r>
            <a:r>
              <a:rPr lang="ru-RU" sz="2200" dirty="0"/>
              <a:t> де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виступали</a:t>
            </a:r>
            <a:r>
              <a:rPr lang="ru-RU" sz="2200" dirty="0"/>
              <a:t>.</a:t>
            </a:r>
          </a:p>
          <a:p>
            <a:endParaRPr lang="ru-RU" sz="2200" dirty="0"/>
          </a:p>
          <a:p>
            <a:r>
              <a:rPr lang="ru-RU" sz="2200" dirty="0"/>
              <a:t>Чек-</a:t>
            </a:r>
            <a:r>
              <a:rPr lang="ru-RU" sz="2200" dirty="0" err="1"/>
              <a:t>листи</a:t>
            </a:r>
            <a:r>
              <a:rPr lang="ru-RU" sz="2200" dirty="0"/>
              <a:t>, як правило —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невеликі</a:t>
            </a:r>
            <a:r>
              <a:rPr lang="ru-RU" sz="2200" dirty="0"/>
              <a:t> </a:t>
            </a:r>
            <a:r>
              <a:rPr lang="ru-RU" sz="2200" dirty="0" err="1"/>
              <a:t>рекомендації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покроковий</a:t>
            </a:r>
            <a:r>
              <a:rPr lang="ru-RU" sz="2200" dirty="0"/>
              <a:t> план </a:t>
            </a:r>
            <a:r>
              <a:rPr lang="ru-RU" sz="2200" dirty="0" err="1"/>
              <a:t>дій</a:t>
            </a:r>
            <a:r>
              <a:rPr lang="ru-RU" sz="2200" dirty="0"/>
              <a:t> для </a:t>
            </a:r>
            <a:r>
              <a:rPr lang="ru-RU" sz="2200" dirty="0" err="1"/>
              <a:t>самостійного</a:t>
            </a:r>
            <a:r>
              <a:rPr lang="ru-RU" sz="2200" dirty="0"/>
              <a:t> </a:t>
            </a:r>
            <a:r>
              <a:rPr lang="ru-RU" sz="2200" dirty="0" err="1"/>
              <a:t>створення</a:t>
            </a:r>
            <a:r>
              <a:rPr lang="ru-RU" sz="2200" dirty="0"/>
              <a:t> </a:t>
            </a:r>
            <a:r>
              <a:rPr lang="ru-RU" sz="2200" dirty="0" err="1"/>
              <a:t>чогось</a:t>
            </a:r>
            <a:r>
              <a:rPr lang="ru-RU" sz="2200" dirty="0"/>
              <a:t> </a:t>
            </a:r>
            <a:r>
              <a:rPr lang="ru-RU" sz="2200" dirty="0" err="1"/>
              <a:t>цінного</a:t>
            </a:r>
            <a:r>
              <a:rPr lang="ru-RU" sz="2200" dirty="0"/>
              <a:t>. </a:t>
            </a:r>
            <a:r>
              <a:rPr lang="ru-RU" sz="2200" dirty="0" err="1"/>
              <a:t>Наприклад</a:t>
            </a:r>
            <a:r>
              <a:rPr lang="ru-RU" sz="2200" dirty="0"/>
              <a:t>, чек-лист по </a:t>
            </a:r>
            <a:r>
              <a:rPr lang="ru-RU" sz="2200" dirty="0" err="1"/>
              <a:t>збору</a:t>
            </a:r>
            <a:r>
              <a:rPr lang="ru-RU" sz="2200" dirty="0"/>
              <a:t> речей у гори, </a:t>
            </a:r>
            <a:r>
              <a:rPr lang="ru-RU" sz="2200" dirty="0" err="1"/>
              <a:t>від</a:t>
            </a:r>
            <a:r>
              <a:rPr lang="ru-RU" sz="2200" dirty="0"/>
              <a:t> магазину по продажу палаток.</a:t>
            </a:r>
          </a:p>
          <a:p>
            <a:endParaRPr lang="ru-RU" sz="2200" dirty="0"/>
          </a:p>
          <a:p>
            <a:r>
              <a:rPr lang="ru-RU" sz="2200" dirty="0"/>
              <a:t>Рейтинги — </a:t>
            </a:r>
            <a:r>
              <a:rPr lang="ru-RU" sz="2200" dirty="0" err="1"/>
              <a:t>найрідший</a:t>
            </a:r>
            <a:r>
              <a:rPr lang="ru-RU" sz="2200" dirty="0"/>
              <a:t> формат контенту, але </a:t>
            </a:r>
            <a:r>
              <a:rPr lang="ru-RU" sz="2200" dirty="0" err="1"/>
              <a:t>іноді</a:t>
            </a:r>
            <a:r>
              <a:rPr lang="ru-RU" sz="2200" dirty="0"/>
              <a:t> </a:t>
            </a:r>
            <a:r>
              <a:rPr lang="ru-RU" sz="2200" dirty="0" err="1"/>
              <a:t>може</a:t>
            </a:r>
            <a:r>
              <a:rPr lang="ru-RU" sz="2200" dirty="0"/>
              <a:t> бути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корисним</a:t>
            </a:r>
            <a:r>
              <a:rPr lang="ru-RU" sz="2200" dirty="0"/>
              <a:t> та </a:t>
            </a:r>
            <a:r>
              <a:rPr lang="ru-RU" sz="2200" dirty="0" err="1"/>
              <a:t>інформаційним</a:t>
            </a:r>
            <a:r>
              <a:rPr lang="ru-RU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8338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197346"/>
            <a:ext cx="9966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Відео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 err="1"/>
              <a:t>Зробити</a:t>
            </a:r>
            <a:r>
              <a:rPr lang="ru-RU" sz="2200" dirty="0"/>
              <a:t> </a:t>
            </a:r>
            <a:r>
              <a:rPr lang="ru-RU" sz="2200" dirty="0" err="1"/>
              <a:t>відео</a:t>
            </a:r>
            <a:r>
              <a:rPr lang="ru-RU" sz="2200" dirty="0"/>
              <a:t> на </a:t>
            </a:r>
            <a:r>
              <a:rPr lang="ru-RU" sz="2200" dirty="0" err="1"/>
              <a:t>аматорському</a:t>
            </a:r>
            <a:r>
              <a:rPr lang="ru-RU" sz="2200" dirty="0"/>
              <a:t> </a:t>
            </a:r>
            <a:r>
              <a:rPr lang="ru-RU" sz="2200" dirty="0" err="1"/>
              <a:t>рівні</a:t>
            </a:r>
            <a:r>
              <a:rPr lang="ru-RU" sz="2200" dirty="0"/>
              <a:t> для </a:t>
            </a:r>
            <a:r>
              <a:rPr lang="ru-RU" sz="2200" dirty="0" err="1"/>
              <a:t>доповнення</a:t>
            </a:r>
            <a:r>
              <a:rPr lang="ru-RU" sz="2200" dirty="0"/>
              <a:t> </a:t>
            </a:r>
            <a:r>
              <a:rPr lang="ru-RU" sz="2200" dirty="0" err="1"/>
              <a:t>своєї</a:t>
            </a:r>
            <a:r>
              <a:rPr lang="ru-RU" sz="2200" dirty="0"/>
              <a:t> контент-</a:t>
            </a:r>
            <a:r>
              <a:rPr lang="ru-RU" sz="2200" dirty="0" err="1"/>
              <a:t>стратегії</a:t>
            </a:r>
            <a:r>
              <a:rPr lang="ru-RU" sz="2200" dirty="0"/>
              <a:t> </a:t>
            </a:r>
            <a:r>
              <a:rPr lang="ru-RU" sz="2200" dirty="0" err="1"/>
              <a:t>сьогодні</a:t>
            </a:r>
            <a:r>
              <a:rPr lang="ru-RU" sz="2200" dirty="0"/>
              <a:t> </a:t>
            </a:r>
            <a:r>
              <a:rPr lang="ru-RU" sz="2200" dirty="0" err="1"/>
              <a:t>досить</a:t>
            </a:r>
            <a:r>
              <a:rPr lang="ru-RU" sz="2200" dirty="0"/>
              <a:t> легко, для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достатньо</a:t>
            </a:r>
            <a:r>
              <a:rPr lang="ru-RU" sz="2200" dirty="0"/>
              <a:t> </a:t>
            </a:r>
            <a:r>
              <a:rPr lang="ru-RU" sz="2200" dirty="0" err="1"/>
              <a:t>вашої</a:t>
            </a:r>
            <a:r>
              <a:rPr lang="ru-RU" sz="2200" dirty="0"/>
              <a:t> </a:t>
            </a:r>
            <a:r>
              <a:rPr lang="ru-RU" sz="2200" dirty="0" err="1"/>
              <a:t>камери</a:t>
            </a:r>
            <a:r>
              <a:rPr lang="ru-RU" sz="2200" dirty="0"/>
              <a:t> в </a:t>
            </a:r>
            <a:r>
              <a:rPr lang="ru-RU" sz="2200" dirty="0" err="1"/>
              <a:t>телефоні</a:t>
            </a:r>
            <a:r>
              <a:rPr lang="ru-RU" sz="2200" dirty="0"/>
              <a:t>. Перед </a:t>
            </a:r>
            <a:r>
              <a:rPr lang="ru-RU" sz="2200" dirty="0" err="1"/>
              <a:t>створенням</a:t>
            </a:r>
            <a:r>
              <a:rPr lang="ru-RU" sz="2200" dirty="0"/>
              <a:t> </a:t>
            </a:r>
            <a:r>
              <a:rPr lang="ru-RU" sz="2200" dirty="0" err="1"/>
              <a:t>відео</a:t>
            </a:r>
            <a:r>
              <a:rPr lang="ru-RU" sz="2200" dirty="0"/>
              <a:t>, </a:t>
            </a:r>
            <a:r>
              <a:rPr lang="ru-RU" sz="2200" dirty="0" err="1"/>
              <a:t>розробляючи</a:t>
            </a:r>
            <a:r>
              <a:rPr lang="ru-RU" sz="2200" dirty="0"/>
              <a:t> свою </a:t>
            </a:r>
            <a:r>
              <a:rPr lang="ru-RU" sz="2200" dirty="0" err="1"/>
              <a:t>стратегію</a:t>
            </a:r>
            <a:r>
              <a:rPr lang="ru-RU" sz="2200" dirty="0"/>
              <a:t> та креатив, </a:t>
            </a:r>
            <a:r>
              <a:rPr lang="ru-RU" sz="2200" dirty="0" err="1"/>
              <a:t>враховуйте</a:t>
            </a:r>
            <a:r>
              <a:rPr lang="ru-RU" sz="2200" dirty="0"/>
              <a:t> </a:t>
            </a:r>
            <a:r>
              <a:rPr lang="ru-RU" sz="2200" dirty="0" err="1"/>
              <a:t>наступне</a:t>
            </a:r>
            <a:r>
              <a:rPr lang="ru-RU" sz="2200" dirty="0"/>
              <a:t>:</a:t>
            </a:r>
          </a:p>
          <a:p>
            <a:endParaRPr lang="ru-RU" sz="2200" dirty="0"/>
          </a:p>
          <a:p>
            <a:r>
              <a:rPr lang="ru-RU" sz="2200" dirty="0"/>
              <a:t>    З </a:t>
            </a:r>
            <a:r>
              <a:rPr lang="ru-RU" sz="2200" dirty="0" err="1"/>
              <a:t>яким</a:t>
            </a:r>
            <a:r>
              <a:rPr lang="ru-RU" sz="2200" dirty="0"/>
              <a:t> </a:t>
            </a:r>
            <a:r>
              <a:rPr lang="ru-RU" sz="2200" dirty="0" err="1"/>
              <a:t>письмовим</a:t>
            </a:r>
            <a:r>
              <a:rPr lang="ru-RU" sz="2200" dirty="0"/>
              <a:t> </a:t>
            </a:r>
            <a:r>
              <a:rPr lang="ru-RU" sz="2200" dirty="0" err="1"/>
              <a:t>вмістом</a:t>
            </a:r>
            <a:r>
              <a:rPr lang="ru-RU" sz="2200" dirty="0"/>
              <a:t> (</a:t>
            </a:r>
            <a:r>
              <a:rPr lang="ru-RU" sz="2200" dirty="0" err="1"/>
              <a:t>якщо</a:t>
            </a:r>
            <a:r>
              <a:rPr lang="ru-RU" sz="2200" dirty="0"/>
              <a:t> є)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поєднується</a:t>
            </a:r>
            <a:r>
              <a:rPr lang="ru-RU" sz="2200" dirty="0"/>
              <a:t>? Або </a:t>
            </a:r>
            <a:r>
              <a:rPr lang="ru-RU" sz="2200" dirty="0" err="1"/>
              <a:t>існує</a:t>
            </a:r>
            <a:r>
              <a:rPr lang="ru-RU" sz="2200" dirty="0"/>
              <a:t> контент,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може</a:t>
            </a:r>
            <a:r>
              <a:rPr lang="ru-RU" sz="2200" dirty="0"/>
              <a:t> бути </a:t>
            </a:r>
            <a:r>
              <a:rPr lang="ru-RU" sz="2200" dirty="0" err="1"/>
              <a:t>пов’язаний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цим</a:t>
            </a:r>
            <a:r>
              <a:rPr lang="ru-RU" sz="2200" dirty="0"/>
              <a:t> </a:t>
            </a:r>
            <a:r>
              <a:rPr lang="ru-RU" sz="2200" dirty="0" err="1"/>
              <a:t>відео</a:t>
            </a:r>
            <a:r>
              <a:rPr lang="ru-RU" sz="2200" dirty="0"/>
              <a:t>?</a:t>
            </a:r>
          </a:p>
          <a:p>
            <a:r>
              <a:rPr lang="ru-RU" sz="2200" dirty="0"/>
              <a:t>    Яке </a:t>
            </a:r>
            <a:r>
              <a:rPr lang="ru-RU" sz="2200" dirty="0" err="1"/>
              <a:t>обладнання</a:t>
            </a:r>
            <a:r>
              <a:rPr lang="ru-RU" sz="2200" dirty="0"/>
              <a:t> </a:t>
            </a:r>
            <a:r>
              <a:rPr lang="ru-RU" sz="2200" dirty="0" err="1"/>
              <a:t>потрібне</a:t>
            </a:r>
            <a:r>
              <a:rPr lang="ru-RU" sz="2200" dirty="0"/>
              <a:t> (</a:t>
            </a:r>
            <a:r>
              <a:rPr lang="ru-RU" sz="2200" dirty="0" err="1"/>
              <a:t>наприклад</a:t>
            </a:r>
            <a:r>
              <a:rPr lang="ru-RU" sz="2200" dirty="0"/>
              <a:t>, </a:t>
            </a:r>
            <a:r>
              <a:rPr lang="ru-RU" sz="2200" dirty="0" err="1"/>
              <a:t>мікрофони</a:t>
            </a:r>
            <a:r>
              <a:rPr lang="ru-RU" sz="2200" dirty="0"/>
              <a:t>, штатив, тиха </a:t>
            </a:r>
            <a:r>
              <a:rPr lang="ru-RU" sz="2200" dirty="0" err="1"/>
              <a:t>кімната</a:t>
            </a:r>
            <a:r>
              <a:rPr lang="ru-RU" sz="2200" dirty="0"/>
              <a:t>)?</a:t>
            </a:r>
          </a:p>
          <a:p>
            <a:r>
              <a:rPr lang="ru-RU" sz="2200" dirty="0"/>
              <a:t>    Про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йдеться</a:t>
            </a:r>
            <a:r>
              <a:rPr lang="ru-RU" sz="2200" dirty="0"/>
              <a:t> у </a:t>
            </a:r>
            <a:r>
              <a:rPr lang="ru-RU" sz="2200" dirty="0" err="1"/>
              <a:t>відео</a:t>
            </a:r>
            <a:r>
              <a:rPr lang="ru-RU" sz="2200" dirty="0"/>
              <a:t>? На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запитання</a:t>
            </a:r>
            <a:r>
              <a:rPr lang="ru-RU" sz="2200" dirty="0"/>
              <a:t> </a:t>
            </a:r>
            <a:r>
              <a:rPr lang="ru-RU" sz="2200" dirty="0" err="1"/>
              <a:t>воно</a:t>
            </a:r>
            <a:r>
              <a:rPr lang="ru-RU" sz="2200" dirty="0"/>
              <a:t> </a:t>
            </a:r>
            <a:r>
              <a:rPr lang="ru-RU" sz="2200" dirty="0" err="1"/>
              <a:t>відповідає</a:t>
            </a:r>
            <a:r>
              <a:rPr lang="ru-RU" sz="2200" dirty="0"/>
              <a:t>?</a:t>
            </a:r>
          </a:p>
          <a:p>
            <a:r>
              <a:rPr lang="ru-RU" sz="2200" dirty="0"/>
              <a:t>   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будуть</a:t>
            </a:r>
            <a:r>
              <a:rPr lang="ru-RU" sz="2200" dirty="0"/>
              <a:t> </a:t>
            </a:r>
            <a:r>
              <a:rPr lang="ru-RU" sz="2200" dirty="0" err="1"/>
              <a:t>використані</a:t>
            </a:r>
            <a:r>
              <a:rPr lang="ru-RU" sz="2200" dirty="0"/>
              <a:t> будь-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супровідні</a:t>
            </a:r>
            <a:r>
              <a:rPr lang="ru-RU" sz="2200" dirty="0"/>
              <a:t> </a:t>
            </a:r>
            <a:r>
              <a:rPr lang="ru-RU" sz="2200" dirty="0" err="1"/>
              <a:t>слайди</a:t>
            </a:r>
            <a:r>
              <a:rPr lang="ru-RU" sz="2200" dirty="0"/>
              <a:t> у </a:t>
            </a:r>
            <a:r>
              <a:rPr lang="ru-RU" sz="2200" dirty="0" err="1"/>
              <a:t>відео</a:t>
            </a:r>
            <a:r>
              <a:rPr lang="ru-RU" sz="2200" dirty="0"/>
              <a:t>?</a:t>
            </a:r>
          </a:p>
          <a:p>
            <a:r>
              <a:rPr lang="ru-RU" sz="2200" dirty="0"/>
              <a:t>    Яка мета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відео</a:t>
            </a:r>
            <a:r>
              <a:rPr lang="ru-RU" sz="2200" dirty="0"/>
              <a:t>? Чим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вигідно</a:t>
            </a:r>
            <a:r>
              <a:rPr lang="ru-RU" sz="2200" dirty="0"/>
              <a:t> </a:t>
            </a:r>
            <a:r>
              <a:rPr lang="ru-RU" sz="2200" dirty="0" err="1"/>
              <a:t>аудиторії</a:t>
            </a:r>
            <a:r>
              <a:rPr lang="ru-RU" sz="2200" dirty="0"/>
              <a:t>?</a:t>
            </a:r>
          </a:p>
          <a:p>
            <a:r>
              <a:rPr lang="ru-RU" sz="2200" dirty="0"/>
              <a:t>   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заклик</a:t>
            </a:r>
            <a:r>
              <a:rPr lang="ru-RU" sz="2200" dirty="0"/>
              <a:t> до </a:t>
            </a:r>
            <a:r>
              <a:rPr lang="ru-RU" sz="2200" dirty="0" err="1"/>
              <a:t>дії</a:t>
            </a:r>
            <a:r>
              <a:rPr lang="ru-RU" sz="2200" dirty="0"/>
              <a:t> для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відео</a:t>
            </a:r>
            <a:r>
              <a:rPr lang="ru-RU" sz="2200" dirty="0"/>
              <a:t>? </a:t>
            </a:r>
            <a:r>
              <a:rPr lang="ru-RU" sz="2200" dirty="0" err="1"/>
              <a:t>Чого</a:t>
            </a:r>
            <a:r>
              <a:rPr lang="ru-RU" sz="2200" dirty="0"/>
              <a:t> я хочу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користувачів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перегляду?</a:t>
            </a:r>
          </a:p>
          <a:p>
            <a:r>
              <a:rPr lang="ru-RU" sz="2200" dirty="0"/>
              <a:t>   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тип </a:t>
            </a:r>
            <a:r>
              <a:rPr lang="ru-RU" sz="2200" dirty="0" err="1"/>
              <a:t>відео</a:t>
            </a:r>
            <a:r>
              <a:rPr lang="ru-RU" sz="2200" dirty="0"/>
              <a:t>? (пряма </a:t>
            </a:r>
            <a:r>
              <a:rPr lang="ru-RU" sz="2200" dirty="0" err="1"/>
              <a:t>трансляція</a:t>
            </a:r>
            <a:r>
              <a:rPr lang="ru-RU" sz="2200" dirty="0"/>
              <a:t>, </a:t>
            </a:r>
            <a:r>
              <a:rPr lang="ru-RU" sz="2200" dirty="0" err="1"/>
              <a:t>інтерв’ю</a:t>
            </a:r>
            <a:r>
              <a:rPr lang="ru-RU" sz="2200" dirty="0"/>
              <a:t>, </a:t>
            </a:r>
            <a:r>
              <a:rPr lang="ru-RU" sz="2200" dirty="0" err="1"/>
              <a:t>запитання</a:t>
            </a:r>
            <a:r>
              <a:rPr lang="ru-RU" sz="2200" dirty="0"/>
              <a:t> та </a:t>
            </a:r>
            <a:r>
              <a:rPr lang="ru-RU" sz="2200" dirty="0" err="1"/>
              <a:t>відповіді</a:t>
            </a:r>
            <a:r>
              <a:rPr lang="ru-RU" sz="2200" dirty="0"/>
              <a:t>, </a:t>
            </a:r>
            <a:r>
              <a:rPr lang="ru-RU" sz="2200" dirty="0" err="1"/>
              <a:t>презентація</a:t>
            </a:r>
            <a:r>
              <a:rPr lang="ru-RU" sz="2200" dirty="0"/>
              <a:t>)?</a:t>
            </a:r>
          </a:p>
          <a:p>
            <a:r>
              <a:rPr lang="ru-RU" sz="2200" dirty="0"/>
              <a:t>    </a:t>
            </a:r>
            <a:r>
              <a:rPr lang="ru-RU" sz="2200" dirty="0" err="1"/>
              <a:t>Куди</a:t>
            </a:r>
            <a:r>
              <a:rPr lang="ru-RU" sz="2200" dirty="0"/>
              <a:t> буде </a:t>
            </a:r>
            <a:r>
              <a:rPr lang="ru-RU" sz="2200" dirty="0" err="1"/>
              <a:t>завантажено</a:t>
            </a:r>
            <a:r>
              <a:rPr lang="ru-RU" sz="2200" dirty="0"/>
              <a:t> </a:t>
            </a:r>
            <a:r>
              <a:rPr lang="ru-RU" sz="2200" dirty="0" err="1"/>
              <a:t>відео</a:t>
            </a:r>
            <a:r>
              <a:rPr lang="ru-RU" sz="2200" dirty="0"/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5055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4834"/>
            <a:ext cx="1041109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Інфографіка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Інфографіка</a:t>
            </a:r>
            <a:r>
              <a:rPr lang="ru-RU" sz="2400" dirty="0"/>
              <a:t> — </a:t>
            </a:r>
            <a:r>
              <a:rPr lang="ru-RU" sz="2400" dirty="0" err="1"/>
              <a:t>чудовий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візуально</a:t>
            </a:r>
            <a:r>
              <a:rPr lang="ru-RU" sz="2400" dirty="0"/>
              <a:t> </a:t>
            </a:r>
            <a:r>
              <a:rPr lang="ru-RU" sz="2400" dirty="0" err="1"/>
              <a:t>відобразити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статистики.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користувачам</a:t>
            </a:r>
            <a:r>
              <a:rPr lang="ru-RU" sz="2400" dirty="0"/>
              <a:t> </a:t>
            </a:r>
            <a:r>
              <a:rPr lang="ru-RU" sz="2400" dirty="0" err="1"/>
              <a:t>поглинати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. </a:t>
            </a:r>
            <a:r>
              <a:rPr lang="ru-RU" sz="2400" dirty="0" err="1"/>
              <a:t>Читати</a:t>
            </a:r>
            <a:r>
              <a:rPr lang="ru-RU" sz="2400" dirty="0"/>
              <a:t> статистику в </a:t>
            </a:r>
            <a:r>
              <a:rPr lang="ru-RU" sz="2400" dirty="0" err="1"/>
              <a:t>дослідницькій</a:t>
            </a:r>
            <a:r>
              <a:rPr lang="ru-RU" sz="2400" dirty="0"/>
              <a:t> </a:t>
            </a:r>
            <a:r>
              <a:rPr lang="ru-RU" sz="2400" dirty="0" err="1"/>
              <a:t>статті</a:t>
            </a:r>
            <a:r>
              <a:rPr lang="ru-RU" sz="2400" dirty="0"/>
              <a:t> </a:t>
            </a:r>
            <a:r>
              <a:rPr lang="ru-RU" sz="2400" dirty="0" err="1"/>
              <a:t>довше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перегляд </a:t>
            </a:r>
            <a:r>
              <a:rPr lang="ru-RU" sz="2400" dirty="0" err="1"/>
              <a:t>інфографіки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Є </a:t>
            </a:r>
            <a:r>
              <a:rPr lang="ru-RU" sz="2400" dirty="0" err="1"/>
              <a:t>багато</a:t>
            </a:r>
            <a:r>
              <a:rPr lang="ru-RU" sz="2400" dirty="0"/>
              <a:t> онлайн-</a:t>
            </a:r>
            <a:r>
              <a:rPr lang="ru-RU" sz="2400" dirty="0" err="1"/>
              <a:t>інструментів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полегшують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інфографіки</a:t>
            </a:r>
            <a:r>
              <a:rPr lang="ru-RU" sz="2400" dirty="0"/>
              <a:t>. </a:t>
            </a:r>
            <a:r>
              <a:rPr lang="en-US" sz="2400" dirty="0" err="1"/>
              <a:t>Canva</a:t>
            </a:r>
            <a:r>
              <a:rPr lang="en-US" sz="2400" dirty="0"/>
              <a:t> </a:t>
            </a:r>
            <a:r>
              <a:rPr lang="ru-RU" sz="2400" dirty="0"/>
              <a:t>та </a:t>
            </a:r>
            <a:r>
              <a:rPr lang="en-US" sz="2400" dirty="0" err="1"/>
              <a:t>Figma</a:t>
            </a:r>
            <a:r>
              <a:rPr lang="en-US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приклади</a:t>
            </a:r>
            <a:r>
              <a:rPr lang="ru-RU" sz="2400" dirty="0"/>
              <a:t> онлайн-</a:t>
            </a:r>
            <a:r>
              <a:rPr lang="ru-RU" sz="2400" dirty="0" err="1"/>
              <a:t>інструментів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швидко</a:t>
            </a:r>
            <a:r>
              <a:rPr lang="ru-RU" sz="2400" dirty="0"/>
              <a:t> та просто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інфографіку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В </a:t>
            </a:r>
            <a:r>
              <a:rPr lang="ru-RU" sz="2400" dirty="0" err="1"/>
              <a:t>іншому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у вас є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ви</a:t>
            </a:r>
            <a:r>
              <a:rPr lang="ru-RU" sz="2400" dirty="0"/>
              <a:t> можете </a:t>
            </a:r>
            <a:r>
              <a:rPr lang="ru-RU" sz="2400" dirty="0" err="1"/>
              <a:t>найняти</a:t>
            </a:r>
            <a:r>
              <a:rPr lang="ru-RU" sz="2400" dirty="0"/>
              <a:t> </a:t>
            </a:r>
            <a:r>
              <a:rPr lang="ru-RU" sz="2400" dirty="0" err="1"/>
              <a:t>графічного</a:t>
            </a:r>
            <a:r>
              <a:rPr lang="ru-RU" sz="2400" dirty="0"/>
              <a:t> дизайнера </a:t>
            </a:r>
            <a:r>
              <a:rPr lang="ru-RU" sz="2400" dirty="0" err="1"/>
              <a:t>створюючи</a:t>
            </a:r>
            <a:r>
              <a:rPr lang="ru-RU" sz="2400" dirty="0"/>
              <a:t> </a:t>
            </a:r>
            <a:r>
              <a:rPr lang="ru-RU" sz="2400" dirty="0" err="1"/>
              <a:t>унікальну</a:t>
            </a:r>
            <a:r>
              <a:rPr lang="ru-RU" sz="2400" dirty="0"/>
              <a:t> </a:t>
            </a:r>
            <a:r>
              <a:rPr lang="ru-RU" sz="2400" dirty="0" err="1"/>
              <a:t>інфографіку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ваших цитат </a:t>
            </a:r>
            <a:r>
              <a:rPr lang="ru-RU" sz="2400" dirty="0" err="1"/>
              <a:t>чи</a:t>
            </a:r>
            <a:r>
              <a:rPr lang="ru-RU" sz="2400" dirty="0"/>
              <a:t> статистики,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адаптовані</a:t>
            </a:r>
            <a:r>
              <a:rPr lang="ru-RU" sz="2400" dirty="0"/>
              <a:t> до </a:t>
            </a:r>
            <a:r>
              <a:rPr lang="ru-RU" sz="2400" dirty="0" err="1"/>
              <a:t>вашого</a:t>
            </a:r>
            <a:r>
              <a:rPr lang="ru-RU" sz="2400" dirty="0"/>
              <a:t> бренду та </a:t>
            </a:r>
            <a:r>
              <a:rPr lang="ru-RU" sz="2400" dirty="0" err="1"/>
              <a:t>вмісту</a:t>
            </a:r>
            <a:r>
              <a:rPr lang="ru-RU" sz="2400" dirty="0"/>
              <a:t>. </a:t>
            </a:r>
            <a:r>
              <a:rPr lang="ru-RU" sz="2400" dirty="0" err="1"/>
              <a:t>Інфографіка</a:t>
            </a:r>
            <a:r>
              <a:rPr lang="ru-RU" sz="2400" dirty="0"/>
              <a:t> </a:t>
            </a:r>
            <a:r>
              <a:rPr lang="ru-RU" sz="2400" dirty="0" err="1"/>
              <a:t>чудова</a:t>
            </a:r>
            <a:r>
              <a:rPr lang="ru-RU" sz="2400" dirty="0"/>
              <a:t> у </a:t>
            </a:r>
            <a:r>
              <a:rPr lang="ru-RU" sz="2400" dirty="0" err="1"/>
              <a:t>публікаціях</a:t>
            </a:r>
            <a:r>
              <a:rPr lang="ru-RU" sz="2400" dirty="0"/>
              <a:t> блогу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мережах, особливо в каруселях </a:t>
            </a:r>
            <a:r>
              <a:rPr lang="en-US" sz="2400" dirty="0"/>
              <a:t>Instagram, </a:t>
            </a:r>
            <a:r>
              <a:rPr lang="ru-RU" sz="2400" dirty="0"/>
              <a:t>де </a:t>
            </a:r>
            <a:r>
              <a:rPr lang="ru-RU" sz="2400" dirty="0" err="1"/>
              <a:t>фрагменти</a:t>
            </a:r>
            <a:r>
              <a:rPr lang="ru-RU" sz="2400" dirty="0"/>
              <a:t> </a:t>
            </a:r>
            <a:r>
              <a:rPr lang="ru-RU" sz="2400" dirty="0" err="1"/>
              <a:t>інфографіки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розбити на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слайди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0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072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Подкаст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 формат </a:t>
            </a:r>
            <a:r>
              <a:rPr lang="ru-RU" sz="2000" dirty="0" err="1"/>
              <a:t>медіа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є </a:t>
            </a:r>
            <a:r>
              <a:rPr lang="ru-RU" sz="2000" dirty="0" err="1"/>
              <a:t>серією</a:t>
            </a:r>
            <a:r>
              <a:rPr lang="ru-RU" sz="2000" dirty="0"/>
              <a:t> </a:t>
            </a:r>
            <a:r>
              <a:rPr lang="ru-RU" sz="2000" dirty="0" err="1"/>
              <a:t>аудіо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відео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, </a:t>
            </a:r>
            <a:r>
              <a:rPr lang="ru-RU" sz="2000" dirty="0" err="1"/>
              <a:t>доступних</a:t>
            </a:r>
            <a:r>
              <a:rPr lang="ru-RU" sz="2000" dirty="0"/>
              <a:t> для </a:t>
            </a:r>
            <a:r>
              <a:rPr lang="ru-RU" sz="2000" dirty="0" err="1"/>
              <a:t>прослуховування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перегляду онлайн на </a:t>
            </a:r>
            <a:r>
              <a:rPr lang="ru-RU" sz="2000" dirty="0" err="1"/>
              <a:t>вимогу</a:t>
            </a:r>
            <a:r>
              <a:rPr lang="ru-RU" sz="2000" dirty="0"/>
              <a:t>. На </a:t>
            </a:r>
            <a:r>
              <a:rPr lang="ru-RU" sz="2000" dirty="0" err="1"/>
              <a:t>відміну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інтерв’ю</a:t>
            </a:r>
            <a:r>
              <a:rPr lang="ru-RU" sz="2000" dirty="0"/>
              <a:t>, подкаст не </a:t>
            </a:r>
            <a:r>
              <a:rPr lang="ru-RU" sz="2000" dirty="0" err="1"/>
              <a:t>обмежується</a:t>
            </a:r>
            <a:r>
              <a:rPr lang="ru-RU" sz="2000" dirty="0"/>
              <a:t> одним форматом і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містити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контенту, </a:t>
            </a:r>
            <a:r>
              <a:rPr lang="ru-RU" sz="2000" dirty="0" err="1"/>
              <a:t>включаючи</a:t>
            </a:r>
            <a:r>
              <a:rPr lang="ru-RU" sz="2000" dirty="0"/>
              <a:t>:</a:t>
            </a:r>
          </a:p>
          <a:p>
            <a:r>
              <a:rPr lang="ru-RU" sz="2000" dirty="0" smtClean="0"/>
              <a:t>    </a:t>
            </a:r>
            <a:r>
              <a:rPr lang="ru-RU" sz="2000" dirty="0" err="1"/>
              <a:t>Інтерв’ю</a:t>
            </a:r>
            <a:r>
              <a:rPr lang="ru-RU" sz="2000" dirty="0"/>
              <a:t> з гостями.</a:t>
            </a:r>
          </a:p>
          <a:p>
            <a:r>
              <a:rPr lang="ru-RU" sz="2000" dirty="0"/>
              <a:t>    Монологи </a:t>
            </a:r>
            <a:r>
              <a:rPr lang="ru-RU" sz="2000" dirty="0" err="1"/>
              <a:t>ведучого</a:t>
            </a:r>
            <a:r>
              <a:rPr lang="ru-RU" sz="2000" dirty="0"/>
              <a:t>.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Дискусії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кількома</a:t>
            </a:r>
            <a:r>
              <a:rPr lang="ru-RU" sz="2000" dirty="0"/>
              <a:t> </a:t>
            </a:r>
            <a:r>
              <a:rPr lang="ru-RU" sz="2000" dirty="0" err="1"/>
              <a:t>учасниками</a:t>
            </a:r>
            <a:r>
              <a:rPr lang="ru-RU" sz="2000" dirty="0"/>
              <a:t>.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Розповіді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аудіодокументалістику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Подкасти</a:t>
            </a:r>
            <a:r>
              <a:rPr lang="ru-RU" sz="2000" dirty="0"/>
              <a:t> </a:t>
            </a:r>
            <a:r>
              <a:rPr lang="ru-RU" sz="2000" dirty="0" err="1"/>
              <a:t>набули</a:t>
            </a:r>
            <a:r>
              <a:rPr lang="ru-RU" sz="2000" dirty="0"/>
              <a:t>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популярності</a:t>
            </a:r>
            <a:r>
              <a:rPr lang="ru-RU" sz="2000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гнучкості</a:t>
            </a:r>
            <a:r>
              <a:rPr lang="ru-RU" sz="2000" dirty="0"/>
              <a:t>. Вони </a:t>
            </a:r>
            <a:r>
              <a:rPr lang="ru-RU" sz="2000" dirty="0" err="1"/>
              <a:t>можуть</a:t>
            </a:r>
            <a:r>
              <a:rPr lang="ru-RU" sz="2000" dirty="0"/>
              <a:t> бути як </a:t>
            </a:r>
            <a:r>
              <a:rPr lang="ru-RU" sz="2000" dirty="0" err="1"/>
              <a:t>розважальними</a:t>
            </a:r>
            <a:r>
              <a:rPr lang="ru-RU" sz="2000" dirty="0"/>
              <a:t>, так і </a:t>
            </a:r>
            <a:r>
              <a:rPr lang="ru-RU" sz="2000" dirty="0" err="1"/>
              <a:t>освітніми</a:t>
            </a:r>
            <a:r>
              <a:rPr lang="ru-RU" sz="2000" dirty="0"/>
              <a:t>, і </a:t>
            </a:r>
            <a:r>
              <a:rPr lang="ru-RU" sz="2000" dirty="0" err="1"/>
              <a:t>дозволяють</a:t>
            </a:r>
            <a:r>
              <a:rPr lang="ru-RU" sz="2000" dirty="0"/>
              <a:t> слухачам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нову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справ. У </a:t>
            </a:r>
            <a:r>
              <a:rPr lang="ru-RU" sz="2000" dirty="0" err="1"/>
              <a:t>порівнянні</a:t>
            </a:r>
            <a:r>
              <a:rPr lang="ru-RU" sz="2000" dirty="0"/>
              <a:t> з </a:t>
            </a:r>
            <a:r>
              <a:rPr lang="ru-RU" sz="2000" dirty="0" err="1"/>
              <a:t>інтерв’ю</a:t>
            </a:r>
            <a:r>
              <a:rPr lang="ru-RU" sz="2000" dirty="0"/>
              <a:t>, </a:t>
            </a:r>
            <a:r>
              <a:rPr lang="ru-RU" sz="2000" dirty="0" err="1"/>
              <a:t>подкасти</a:t>
            </a:r>
            <a:r>
              <a:rPr lang="ru-RU" sz="2000" dirty="0"/>
              <a:t> часто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формальні</a:t>
            </a:r>
            <a:r>
              <a:rPr lang="ru-RU" sz="2000" dirty="0"/>
              <a:t> та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інтерактивні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ведучим</a:t>
            </a:r>
            <a:r>
              <a:rPr lang="ru-RU" sz="2000" dirty="0"/>
              <a:t> і гостям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вільно</a:t>
            </a:r>
            <a:r>
              <a:rPr lang="ru-RU" sz="2000" dirty="0"/>
              <a:t> </a:t>
            </a:r>
            <a:r>
              <a:rPr lang="ru-RU" sz="2000" dirty="0" err="1"/>
              <a:t>обговорювати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теми.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4" y="1345712"/>
            <a:ext cx="4383741" cy="18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1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3" y="247582"/>
            <a:ext cx="1007146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Лендінг</a:t>
            </a:r>
            <a:r>
              <a:rPr lang="ru-RU" dirty="0"/>
              <a:t> (</a:t>
            </a:r>
            <a:r>
              <a:rPr lang="ru-RU" dirty="0" err="1"/>
              <a:t>посадкова</a:t>
            </a:r>
            <a:r>
              <a:rPr lang="ru-RU" dirty="0"/>
              <a:t> </a:t>
            </a:r>
            <a:r>
              <a:rPr lang="ru-RU" dirty="0" err="1"/>
              <a:t>сторінка</a:t>
            </a:r>
            <a:r>
              <a:rPr lang="ru-RU" dirty="0"/>
              <a:t>, сайт-</a:t>
            </a:r>
            <a:r>
              <a:rPr lang="ru-RU" dirty="0" err="1"/>
              <a:t>вітрина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sz="2200" dirty="0" smtClean="0"/>
              <a:t>—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односторінковий</a:t>
            </a:r>
            <a:r>
              <a:rPr lang="ru-RU" sz="2200" dirty="0"/>
              <a:t> сайт з </a:t>
            </a:r>
            <a:r>
              <a:rPr lang="ru-RU" sz="2200" dirty="0" err="1"/>
              <a:t>чіткою</a:t>
            </a:r>
            <a:r>
              <a:rPr lang="ru-RU" sz="2200" dirty="0"/>
              <a:t> </a:t>
            </a:r>
            <a:r>
              <a:rPr lang="ru-RU" sz="2200" dirty="0" err="1"/>
              <a:t>цільовою</a:t>
            </a:r>
            <a:r>
              <a:rPr lang="ru-RU" sz="2200" dirty="0"/>
              <a:t> </a:t>
            </a:r>
            <a:r>
              <a:rPr lang="ru-RU" sz="2200" dirty="0" err="1"/>
              <a:t>дією</a:t>
            </a:r>
            <a:r>
              <a:rPr lang="ru-RU" sz="2200" dirty="0"/>
              <a:t>. </a:t>
            </a:r>
            <a:r>
              <a:rPr lang="ru-RU" sz="2200" dirty="0" err="1"/>
              <a:t>Наприклад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зареєструватись</a:t>
            </a:r>
            <a:r>
              <a:rPr lang="ru-RU" sz="2200" dirty="0"/>
              <a:t> за </a:t>
            </a:r>
            <a:r>
              <a:rPr lang="ru-RU" sz="2200" dirty="0" err="1"/>
              <a:t>онлайновий</a:t>
            </a:r>
            <a:r>
              <a:rPr lang="ru-RU" sz="2200" dirty="0"/>
              <a:t> курс, </a:t>
            </a:r>
            <a:r>
              <a:rPr lang="ru-RU" sz="2200" dirty="0" err="1"/>
              <a:t>купити</a:t>
            </a:r>
            <a:r>
              <a:rPr lang="ru-RU" sz="2200" dirty="0"/>
              <a:t> товар, </a:t>
            </a:r>
            <a:r>
              <a:rPr lang="ru-RU" sz="2200" dirty="0" err="1"/>
              <a:t>замовити</a:t>
            </a:r>
            <a:r>
              <a:rPr lang="ru-RU" sz="2200" dirty="0"/>
              <a:t> </a:t>
            </a:r>
            <a:r>
              <a:rPr lang="ru-RU" sz="2200" dirty="0" err="1"/>
              <a:t>консультацію</a:t>
            </a:r>
            <a:r>
              <a:rPr lang="ru-RU" sz="2200" dirty="0"/>
              <a:t> </a:t>
            </a:r>
            <a:r>
              <a:rPr lang="ru-RU" sz="2200" dirty="0" err="1"/>
              <a:t>експерта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заповнити</a:t>
            </a:r>
            <a:r>
              <a:rPr lang="ru-RU" sz="2200" dirty="0"/>
              <a:t> форму </a:t>
            </a:r>
            <a:r>
              <a:rPr lang="ru-RU" sz="2200" dirty="0" err="1"/>
              <a:t>зворотного</a:t>
            </a:r>
            <a:r>
              <a:rPr lang="ru-RU" sz="2200" dirty="0"/>
              <a:t> </a:t>
            </a:r>
            <a:r>
              <a:rPr lang="ru-RU" sz="2200" dirty="0" err="1"/>
              <a:t>зв’язку</a:t>
            </a:r>
            <a:r>
              <a:rPr lang="ru-RU" sz="2200" dirty="0" smtClean="0"/>
              <a:t>.</a:t>
            </a:r>
          </a:p>
          <a:p>
            <a:r>
              <a:rPr lang="ru-RU" sz="2200" dirty="0" err="1"/>
              <a:t>Основна</a:t>
            </a:r>
            <a:r>
              <a:rPr lang="ru-RU" sz="2200" dirty="0"/>
              <a:t> мета </a:t>
            </a:r>
            <a:r>
              <a:rPr lang="ru-RU" sz="2200" dirty="0" err="1"/>
              <a:t>лендінгу</a:t>
            </a:r>
            <a:r>
              <a:rPr lang="ru-RU" sz="2200" dirty="0"/>
              <a:t> — </a:t>
            </a:r>
            <a:r>
              <a:rPr lang="ru-RU" sz="2200" dirty="0" err="1"/>
              <a:t>стимулювати</a:t>
            </a:r>
            <a:r>
              <a:rPr lang="ru-RU" sz="2200" dirty="0"/>
              <a:t> </a:t>
            </a:r>
            <a:r>
              <a:rPr lang="ru-RU" sz="2200" dirty="0" err="1"/>
              <a:t>відвідувача</a:t>
            </a:r>
            <a:r>
              <a:rPr lang="ru-RU" sz="2200" dirty="0"/>
              <a:t> </a:t>
            </a:r>
            <a:r>
              <a:rPr lang="ru-RU" sz="2200" dirty="0" err="1"/>
              <a:t>зробити</a:t>
            </a:r>
            <a:r>
              <a:rPr lang="ru-RU" sz="2200" dirty="0"/>
              <a:t> </a:t>
            </a:r>
            <a:r>
              <a:rPr lang="ru-RU" sz="2200" dirty="0" err="1"/>
              <a:t>саме</a:t>
            </a:r>
            <a:r>
              <a:rPr lang="ru-RU" sz="2200" dirty="0"/>
              <a:t> </a:t>
            </a:r>
            <a:r>
              <a:rPr lang="ru-RU" sz="2200" dirty="0" err="1"/>
              <a:t>цю</a:t>
            </a:r>
            <a:r>
              <a:rPr lang="ru-RU" sz="2200" dirty="0"/>
              <a:t> </a:t>
            </a:r>
            <a:r>
              <a:rPr lang="ru-RU" sz="2200" dirty="0" err="1"/>
              <a:t>конкретну</a:t>
            </a:r>
            <a:r>
              <a:rPr lang="ru-RU" sz="2200" dirty="0"/>
              <a:t> </a:t>
            </a:r>
            <a:r>
              <a:rPr lang="ru-RU" sz="2200" dirty="0" err="1"/>
              <a:t>дію</a:t>
            </a:r>
            <a:r>
              <a:rPr lang="ru-RU" sz="2200" dirty="0"/>
              <a:t>. У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допоможуть</a:t>
            </a:r>
            <a:r>
              <a:rPr lang="ru-RU" sz="2200" dirty="0"/>
              <a:t> </a:t>
            </a:r>
            <a:r>
              <a:rPr lang="ru-RU" sz="2200" dirty="0" err="1"/>
              <a:t>компоненти</a:t>
            </a:r>
            <a:r>
              <a:rPr lang="ru-RU" sz="2200" dirty="0"/>
              <a:t> </a:t>
            </a:r>
            <a:r>
              <a:rPr lang="ru-RU" sz="2200" dirty="0" err="1"/>
              <a:t>сторінки</a:t>
            </a:r>
            <a:r>
              <a:rPr lang="ru-RU" sz="2200" dirty="0"/>
              <a:t>:</a:t>
            </a:r>
          </a:p>
          <a:p>
            <a:endParaRPr lang="ru-RU" sz="2200" dirty="0"/>
          </a:p>
          <a:p>
            <a:r>
              <a:rPr lang="ru-RU" sz="2200" dirty="0"/>
              <a:t>    </a:t>
            </a:r>
            <a:r>
              <a:rPr lang="ru-RU" sz="2200" dirty="0" err="1"/>
              <a:t>візуальний</a:t>
            </a:r>
            <a:r>
              <a:rPr lang="ru-RU" sz="2200" dirty="0"/>
              <a:t> контент для </a:t>
            </a:r>
            <a:r>
              <a:rPr lang="ru-RU" sz="2200" dirty="0" err="1"/>
              <a:t>емоційного</a:t>
            </a:r>
            <a:r>
              <a:rPr lang="ru-RU" sz="2200" dirty="0"/>
              <a:t> </a:t>
            </a:r>
            <a:r>
              <a:rPr lang="ru-RU" sz="2200" dirty="0" err="1"/>
              <a:t>знайомства</a:t>
            </a:r>
            <a:r>
              <a:rPr lang="ru-RU" sz="2200" dirty="0"/>
              <a:t> з </a:t>
            </a:r>
            <a:r>
              <a:rPr lang="ru-RU" sz="2200" dirty="0" err="1"/>
              <a:t>відвідувачем</a:t>
            </a:r>
            <a:r>
              <a:rPr lang="ru-RU" sz="2200" dirty="0"/>
              <a:t>;</a:t>
            </a:r>
          </a:p>
          <a:p>
            <a:endParaRPr lang="ru-RU" sz="2200" dirty="0"/>
          </a:p>
          <a:p>
            <a:r>
              <a:rPr lang="ru-RU" sz="2200" dirty="0"/>
              <a:t>    </a:t>
            </a:r>
            <a:r>
              <a:rPr lang="ru-RU" sz="2200" dirty="0" err="1"/>
              <a:t>тексти</a:t>
            </a:r>
            <a:r>
              <a:rPr lang="ru-RU" sz="2200" dirty="0"/>
              <a:t> – </a:t>
            </a:r>
            <a:r>
              <a:rPr lang="ru-RU" sz="2200" dirty="0" err="1"/>
              <a:t>тезові</a:t>
            </a:r>
            <a:r>
              <a:rPr lang="ru-RU" sz="2200" dirty="0"/>
              <a:t>, </a:t>
            </a:r>
            <a:r>
              <a:rPr lang="ru-RU" sz="2200" dirty="0" err="1"/>
              <a:t>короткі</a:t>
            </a:r>
            <a:r>
              <a:rPr lang="ru-RU" sz="2200" dirty="0"/>
              <a:t>, </a:t>
            </a:r>
            <a:r>
              <a:rPr lang="ru-RU" sz="2200" dirty="0" err="1"/>
              <a:t>цікаві</a:t>
            </a:r>
            <a:r>
              <a:rPr lang="ru-RU" sz="2200" dirty="0"/>
              <a:t>, </a:t>
            </a:r>
            <a:r>
              <a:rPr lang="ru-RU" sz="2200" dirty="0" err="1"/>
              <a:t>інформативні</a:t>
            </a:r>
            <a:r>
              <a:rPr lang="ru-RU" sz="2200" dirty="0"/>
              <a:t>, з </a:t>
            </a:r>
            <a:r>
              <a:rPr lang="ru-RU" sz="2200" dirty="0" err="1"/>
              <a:t>іконками</a:t>
            </a:r>
            <a:r>
              <a:rPr lang="ru-RU" sz="2200" dirty="0"/>
              <a:t>;</a:t>
            </a:r>
          </a:p>
          <a:p>
            <a:endParaRPr lang="ru-RU" sz="2200" dirty="0"/>
          </a:p>
          <a:p>
            <a:r>
              <a:rPr lang="ru-RU" sz="2200" dirty="0"/>
              <a:t>    </a:t>
            </a:r>
            <a:r>
              <a:rPr lang="ru-RU" sz="2200" dirty="0" err="1"/>
              <a:t>сильний</a:t>
            </a:r>
            <a:r>
              <a:rPr lang="ru-RU" sz="2200" dirty="0"/>
              <a:t> заголовок,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одразу</a:t>
            </a:r>
            <a:r>
              <a:rPr lang="ru-RU" sz="2200" dirty="0"/>
              <a:t> </a:t>
            </a:r>
            <a:r>
              <a:rPr lang="ru-RU" sz="2200" dirty="0" err="1"/>
              <a:t>вкаже</a:t>
            </a:r>
            <a:r>
              <a:rPr lang="ru-RU" sz="2200" dirty="0"/>
              <a:t> проблему </a:t>
            </a:r>
            <a:r>
              <a:rPr lang="ru-RU" sz="2200" dirty="0" err="1"/>
              <a:t>відвідувача</a:t>
            </a:r>
            <a:r>
              <a:rPr lang="ru-RU" sz="2200" dirty="0"/>
              <a:t> та </a:t>
            </a:r>
            <a:r>
              <a:rPr lang="ru-RU" sz="2200" dirty="0" err="1"/>
              <a:t>рішення</a:t>
            </a:r>
            <a:r>
              <a:rPr lang="ru-RU" sz="2200" dirty="0"/>
              <a:t>, яке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знайде</a:t>
            </a:r>
            <a:r>
              <a:rPr lang="ru-RU" sz="2200" dirty="0"/>
              <a:t> на </a:t>
            </a:r>
            <a:r>
              <a:rPr lang="ru-RU" sz="2200" dirty="0" err="1"/>
              <a:t>нашому</a:t>
            </a:r>
            <a:r>
              <a:rPr lang="ru-RU" sz="2200" dirty="0"/>
              <a:t> </a:t>
            </a:r>
            <a:r>
              <a:rPr lang="ru-RU" sz="2200" dirty="0" err="1"/>
              <a:t>сайті</a:t>
            </a:r>
            <a:r>
              <a:rPr lang="ru-RU" sz="2200" dirty="0"/>
              <a:t>;</a:t>
            </a:r>
          </a:p>
          <a:p>
            <a:endParaRPr lang="ru-RU" sz="2200" dirty="0"/>
          </a:p>
          <a:p>
            <a:r>
              <a:rPr lang="ru-RU" sz="2200" dirty="0"/>
              <a:t>    </a:t>
            </a:r>
            <a:r>
              <a:rPr lang="ru-RU" sz="2200" dirty="0" err="1"/>
              <a:t>пропозиція</a:t>
            </a:r>
            <a:r>
              <a:rPr lang="ru-RU" sz="2200" dirty="0"/>
              <a:t>,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переваги</a:t>
            </a:r>
            <a:r>
              <a:rPr lang="ru-RU" sz="2200" dirty="0"/>
              <a:t> та </a:t>
            </a:r>
            <a:r>
              <a:rPr lang="ru-RU" sz="2200" dirty="0" err="1"/>
              <a:t>особлива</a:t>
            </a:r>
            <a:r>
              <a:rPr lang="ru-RU" sz="2200" dirty="0"/>
              <a:t> </a:t>
            </a:r>
            <a:r>
              <a:rPr lang="ru-RU" sz="2200" dirty="0" err="1"/>
              <a:t>користь</a:t>
            </a:r>
            <a:r>
              <a:rPr lang="ru-RU" sz="2200" dirty="0"/>
              <a:t>; </a:t>
            </a:r>
          </a:p>
          <a:p>
            <a:endParaRPr lang="ru-RU" sz="2200" dirty="0"/>
          </a:p>
          <a:p>
            <a:r>
              <a:rPr lang="ru-RU" sz="2200" dirty="0"/>
              <a:t>    рейтинги, </a:t>
            </a:r>
            <a:r>
              <a:rPr lang="ru-RU" sz="2200" dirty="0" err="1"/>
              <a:t>відгуки</a:t>
            </a:r>
            <a:r>
              <a:rPr lang="ru-RU" sz="2200" dirty="0"/>
              <a:t> та </a:t>
            </a:r>
            <a:r>
              <a:rPr lang="ru-RU" sz="2200" dirty="0" err="1"/>
              <a:t>логотипи</a:t>
            </a:r>
            <a:r>
              <a:rPr lang="ru-RU" sz="2200" dirty="0"/>
              <a:t> </a:t>
            </a:r>
            <a:r>
              <a:rPr lang="ru-RU" sz="2200" dirty="0" err="1"/>
              <a:t>партнерів</a:t>
            </a:r>
            <a:r>
              <a:rPr lang="ru-RU" sz="2200" dirty="0"/>
              <a:t> –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збільшити</a:t>
            </a:r>
            <a:r>
              <a:rPr lang="ru-RU" sz="2200" dirty="0"/>
              <a:t> </a:t>
            </a:r>
            <a:r>
              <a:rPr lang="ru-RU" sz="2200" dirty="0" err="1"/>
              <a:t>довіру</a:t>
            </a:r>
            <a:r>
              <a:rPr lang="ru-RU" sz="2200" dirty="0"/>
              <a:t>;</a:t>
            </a:r>
          </a:p>
          <a:p>
            <a:endParaRPr lang="ru-RU" sz="2200" dirty="0"/>
          </a:p>
          <a:p>
            <a:r>
              <a:rPr lang="ru-RU" sz="2200" dirty="0"/>
              <a:t>    </a:t>
            </a:r>
            <a:r>
              <a:rPr lang="ru-RU" sz="2200" dirty="0" err="1"/>
              <a:t>чіткий</a:t>
            </a:r>
            <a:r>
              <a:rPr lang="ru-RU" sz="2200" dirty="0"/>
              <a:t> та </a:t>
            </a:r>
            <a:r>
              <a:rPr lang="ru-RU" sz="2200" dirty="0" err="1"/>
              <a:t>привабливий</a:t>
            </a:r>
            <a:r>
              <a:rPr lang="ru-RU" sz="2200" dirty="0"/>
              <a:t> </a:t>
            </a:r>
            <a:r>
              <a:rPr lang="ru-RU" sz="2200" dirty="0" err="1"/>
              <a:t>заклик</a:t>
            </a:r>
            <a:r>
              <a:rPr lang="ru-RU" sz="2200" dirty="0"/>
              <a:t> до </a:t>
            </a:r>
            <a:r>
              <a:rPr lang="ru-RU" sz="2200" dirty="0" err="1"/>
              <a:t>дії</a:t>
            </a:r>
            <a:r>
              <a:rPr lang="ru-RU" sz="2200" dirty="0"/>
              <a:t> – "</a:t>
            </a:r>
            <a:r>
              <a:rPr lang="ru-RU" sz="2200" dirty="0" err="1"/>
              <a:t>Купити</a:t>
            </a:r>
            <a:r>
              <a:rPr lang="ru-RU" sz="2200" dirty="0"/>
              <a:t> зараз", "</a:t>
            </a:r>
            <a:r>
              <a:rPr lang="ru-RU" sz="2200" dirty="0" err="1"/>
              <a:t>Зареєструватися</a:t>
            </a:r>
            <a:r>
              <a:rPr lang="ru-RU" sz="2200" dirty="0"/>
              <a:t>", "</a:t>
            </a:r>
            <a:r>
              <a:rPr lang="ru-RU" sz="2200" dirty="0" err="1"/>
              <a:t>Отримати</a:t>
            </a:r>
            <a:r>
              <a:rPr lang="ru-RU" sz="2200" dirty="0"/>
              <a:t> </a:t>
            </a:r>
            <a:r>
              <a:rPr lang="ru-RU" sz="2200" dirty="0" err="1"/>
              <a:t>безплатну</a:t>
            </a:r>
            <a:r>
              <a:rPr lang="ru-RU" sz="2200" dirty="0"/>
              <a:t> </a:t>
            </a:r>
            <a:r>
              <a:rPr lang="ru-RU" sz="2200" dirty="0" err="1"/>
              <a:t>консультацію</a:t>
            </a:r>
            <a:r>
              <a:rPr lang="ru-RU" sz="2200" dirty="0"/>
              <a:t>" </a:t>
            </a:r>
            <a:r>
              <a:rPr lang="ru-RU" sz="2200" dirty="0" err="1"/>
              <a:t>тощо</a:t>
            </a:r>
            <a:r>
              <a:rPr lang="ru-RU" sz="22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53" y="1873703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0"/>
            <a:ext cx="9614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Творчість</a:t>
            </a:r>
            <a:r>
              <a:rPr lang="ru-RU" dirty="0"/>
              <a:t> та </a:t>
            </a:r>
            <a:r>
              <a:rPr lang="ru-RU" dirty="0" err="1"/>
              <a:t>історії</a:t>
            </a:r>
            <a:r>
              <a:rPr lang="ru-RU" dirty="0"/>
              <a:t> — </a:t>
            </a:r>
            <a:r>
              <a:rPr lang="ru-RU" dirty="0" err="1"/>
              <a:t>ключі</a:t>
            </a:r>
            <a:r>
              <a:rPr lang="ru-RU" dirty="0"/>
              <a:t> до </a:t>
            </a:r>
            <a:r>
              <a:rPr lang="ru-RU" dirty="0" err="1"/>
              <a:t>чудового</a:t>
            </a:r>
            <a:r>
              <a:rPr lang="ru-RU" dirty="0"/>
              <a:t> маркетингового контенту</a:t>
            </a:r>
          </a:p>
          <a:p>
            <a:endParaRPr lang="ru-RU" dirty="0"/>
          </a:p>
          <a:p>
            <a:r>
              <a:rPr lang="ru-RU" dirty="0"/>
              <a:t>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маркетологів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акцент на </a:t>
            </a:r>
            <a:r>
              <a:rPr lang="ru-RU" dirty="0" err="1"/>
              <a:t>історії</a:t>
            </a:r>
            <a:r>
              <a:rPr lang="ru-RU" dirty="0"/>
              <a:t> в контент-маркетингу.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нашим </a:t>
            </a:r>
            <a:r>
              <a:rPr lang="ru-RU" dirty="0" err="1"/>
              <a:t>мозком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привабливо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. При </a:t>
            </a:r>
            <a:r>
              <a:rPr lang="ru-RU" dirty="0" err="1"/>
              <a:t>прослуховуванні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читані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активуються</a:t>
            </a:r>
            <a:r>
              <a:rPr lang="ru-RU" dirty="0"/>
              <a:t>, а значить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нас, а </a:t>
            </a:r>
            <a:r>
              <a:rPr lang="ru-RU" dirty="0" err="1"/>
              <a:t>ніж</a:t>
            </a:r>
            <a:r>
              <a:rPr lang="ru-RU" dirty="0"/>
              <a:t> просто факт.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569" y="1754326"/>
            <a:ext cx="6019800" cy="50122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754326"/>
            <a:ext cx="411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Розповідь</a:t>
            </a:r>
            <a:r>
              <a:rPr lang="ru-RU" sz="2200" dirty="0"/>
              <a:t> —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глибоке</a:t>
            </a:r>
            <a:r>
              <a:rPr lang="ru-RU" sz="2200" dirty="0"/>
              <a:t> </a:t>
            </a:r>
            <a:r>
              <a:rPr lang="ru-RU" sz="2200" dirty="0" err="1"/>
              <a:t>занурення</a:t>
            </a:r>
            <a:r>
              <a:rPr lang="ru-RU" sz="2200" dirty="0"/>
              <a:t> </a:t>
            </a:r>
            <a:r>
              <a:rPr lang="ru-RU" sz="2200" dirty="0" err="1"/>
              <a:t>читача</a:t>
            </a:r>
            <a:r>
              <a:rPr lang="ru-RU" sz="2200" dirty="0"/>
              <a:t> у ваш контент, як результат, </a:t>
            </a:r>
            <a:r>
              <a:rPr lang="ru-RU" sz="2200" dirty="0" err="1"/>
              <a:t>релевантність</a:t>
            </a:r>
            <a:r>
              <a:rPr lang="ru-RU" sz="2200" dirty="0"/>
              <a:t> </a:t>
            </a:r>
            <a:r>
              <a:rPr lang="ru-RU" sz="2200" dirty="0" err="1"/>
              <a:t>вашого</a:t>
            </a:r>
            <a:r>
              <a:rPr lang="ru-RU" sz="2200" dirty="0"/>
              <a:t> </a:t>
            </a:r>
            <a:r>
              <a:rPr lang="ru-RU" sz="2200" dirty="0" err="1"/>
              <a:t>вмісту</a:t>
            </a:r>
            <a:r>
              <a:rPr lang="ru-RU" sz="2200" dirty="0"/>
              <a:t> </a:t>
            </a:r>
            <a:r>
              <a:rPr lang="ru-RU" sz="2200" dirty="0" err="1"/>
              <a:t>зростає</a:t>
            </a:r>
            <a:r>
              <a:rPr lang="ru-RU" sz="2200" dirty="0"/>
              <a:t>. Не </a:t>
            </a:r>
            <a:r>
              <a:rPr lang="ru-RU" sz="2200" dirty="0" err="1"/>
              <a:t>достатньо</a:t>
            </a:r>
            <a:r>
              <a:rPr lang="ru-RU" sz="2200" dirty="0"/>
              <a:t> просто </a:t>
            </a:r>
            <a:r>
              <a:rPr lang="ru-RU" sz="2200" dirty="0" err="1"/>
              <a:t>говорити</a:t>
            </a:r>
            <a:r>
              <a:rPr lang="ru-RU" sz="2200" dirty="0"/>
              <a:t> про те,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роблять</a:t>
            </a:r>
            <a:r>
              <a:rPr lang="ru-RU" sz="2200" dirty="0"/>
              <a:t> </a:t>
            </a:r>
            <a:r>
              <a:rPr lang="ru-RU" sz="2200" dirty="0" err="1"/>
              <a:t>ваші</a:t>
            </a:r>
            <a:r>
              <a:rPr lang="ru-RU" sz="2200" dirty="0"/>
              <a:t> </a:t>
            </a:r>
            <a:r>
              <a:rPr lang="ru-RU" sz="2200" dirty="0" err="1"/>
              <a:t>продукти</a:t>
            </a:r>
            <a:r>
              <a:rPr lang="ru-RU" sz="2200" dirty="0"/>
              <a:t>; треба </a:t>
            </a:r>
            <a:r>
              <a:rPr lang="ru-RU" sz="2200" dirty="0" err="1"/>
              <a:t>показати</a:t>
            </a:r>
            <a:r>
              <a:rPr lang="ru-RU" sz="2200" dirty="0"/>
              <a:t> і </a:t>
            </a:r>
            <a:r>
              <a:rPr lang="ru-RU" sz="2200" dirty="0" err="1"/>
              <a:t>пояснити</a:t>
            </a:r>
            <a:r>
              <a:rPr lang="ru-RU" sz="2200" dirty="0"/>
              <a:t> </a:t>
            </a:r>
            <a:r>
              <a:rPr lang="ru-RU" sz="2200" dirty="0" err="1"/>
              <a:t>реальні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уявні</a:t>
            </a:r>
            <a:r>
              <a:rPr lang="ru-RU" sz="2200" dirty="0"/>
              <a:t> </a:t>
            </a:r>
            <a:r>
              <a:rPr lang="ru-RU" sz="2200" dirty="0" err="1"/>
              <a:t>приклади</a:t>
            </a:r>
            <a:r>
              <a:rPr lang="ru-RU" sz="2200" dirty="0"/>
              <a:t> того, як вони </a:t>
            </a:r>
            <a:r>
              <a:rPr lang="ru-RU" sz="2200" dirty="0" err="1"/>
              <a:t>використовуються</a:t>
            </a:r>
            <a:r>
              <a:rPr lang="ru-RU" sz="2200" dirty="0"/>
              <a:t>. В </a:t>
            </a:r>
            <a:r>
              <a:rPr lang="ru-RU" sz="2200" dirty="0" err="1"/>
              <a:t>іншому</a:t>
            </a:r>
            <a:r>
              <a:rPr lang="ru-RU" sz="2200" dirty="0"/>
              <a:t> </a:t>
            </a:r>
            <a:r>
              <a:rPr lang="ru-RU" sz="2200" dirty="0" err="1"/>
              <a:t>випадку</a:t>
            </a:r>
            <a:r>
              <a:rPr lang="ru-RU" sz="2200" dirty="0"/>
              <a:t>, </a:t>
            </a:r>
            <a:r>
              <a:rPr lang="ru-RU" sz="2200" dirty="0" err="1"/>
              <a:t>аудиторії</a:t>
            </a:r>
            <a:r>
              <a:rPr lang="ru-RU" sz="2200" dirty="0"/>
              <a:t> </a:t>
            </a:r>
            <a:r>
              <a:rPr lang="ru-RU" sz="2200" dirty="0" err="1"/>
              <a:t>важче</a:t>
            </a:r>
            <a:r>
              <a:rPr lang="ru-RU" sz="2200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уявити</a:t>
            </a:r>
            <a:r>
              <a:rPr lang="ru-RU" sz="2200" dirty="0"/>
              <a:t>, як вони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використовувати</a:t>
            </a:r>
            <a:r>
              <a:rPr lang="ru-RU" sz="2200" dirty="0"/>
              <a:t> продукт.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672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1" y="152400"/>
            <a:ext cx="10136776" cy="683623"/>
          </a:xfrm>
        </p:spPr>
        <p:txBody>
          <a:bodyPr/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/>
              <a:t>контент-маркетингу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966651"/>
            <a:ext cx="9666514" cy="5669280"/>
          </a:xfrm>
        </p:spPr>
        <p:txBody>
          <a:bodyPr/>
          <a:lstStyle/>
          <a:p>
            <a:r>
              <a:rPr lang="ru-RU" dirty="0" err="1"/>
              <a:t>Французька</a:t>
            </a:r>
            <a:r>
              <a:rPr lang="ru-RU" dirty="0"/>
              <a:t> </a:t>
            </a:r>
            <a:r>
              <a:rPr lang="ru-RU" dirty="0" err="1"/>
              <a:t>шинна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/>
              <a:t>Michelin </a:t>
            </a:r>
            <a:r>
              <a:rPr lang="ru-RU" dirty="0" err="1"/>
              <a:t>хотіла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люди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подорожували</a:t>
            </a:r>
            <a:r>
              <a:rPr lang="ru-RU" dirty="0"/>
              <a:t> </a:t>
            </a:r>
            <a:r>
              <a:rPr lang="ru-RU" dirty="0" err="1"/>
              <a:t>сільською</a:t>
            </a:r>
            <a:r>
              <a:rPr lang="ru-RU" dirty="0"/>
              <a:t> </a:t>
            </a:r>
            <a:r>
              <a:rPr lang="ru-RU" dirty="0" err="1"/>
              <a:t>місцевістю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означало,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шини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(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зрештою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потреби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комплектів</a:t>
            </a:r>
            <a:r>
              <a:rPr lang="ru-RU" dirty="0"/>
              <a:t>). Перший </a:t>
            </a:r>
            <a:r>
              <a:rPr lang="ru-RU" dirty="0" err="1"/>
              <a:t>путівник</a:t>
            </a:r>
            <a:r>
              <a:rPr lang="ru-RU" dirty="0"/>
              <a:t> </a:t>
            </a:r>
            <a:r>
              <a:rPr lang="en-US" dirty="0"/>
              <a:t>Michelin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опублікований</a:t>
            </a:r>
            <a:r>
              <a:rPr lang="ru-RU" dirty="0"/>
              <a:t> у 1900 </a:t>
            </a:r>
            <a:r>
              <a:rPr lang="ru-RU" dirty="0" err="1"/>
              <a:t>році</a:t>
            </a:r>
            <a:r>
              <a:rPr lang="ru-RU" dirty="0"/>
              <a:t> та </a:t>
            </a:r>
            <a:r>
              <a:rPr lang="ru-RU" dirty="0" err="1"/>
              <a:t>містив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і </a:t>
            </a:r>
            <a:r>
              <a:rPr lang="ru-RU" dirty="0" err="1"/>
              <a:t>автомобілів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поїхати</a:t>
            </a:r>
            <a:r>
              <a:rPr lang="ru-RU" dirty="0"/>
              <a:t>. </a:t>
            </a:r>
            <a:r>
              <a:rPr lang="ru-RU" dirty="0" err="1"/>
              <a:t>Відтоді</a:t>
            </a:r>
            <a:r>
              <a:rPr lang="ru-RU" dirty="0"/>
              <a:t>,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en-US" dirty="0"/>
              <a:t>Michelin </a:t>
            </a:r>
            <a:r>
              <a:rPr lang="ru-RU" dirty="0"/>
              <a:t>стали золотим стандартом у </a:t>
            </a:r>
            <a:r>
              <a:rPr lang="ru-RU" dirty="0" err="1"/>
              <a:t>відгуках</a:t>
            </a:r>
            <a:r>
              <a:rPr lang="ru-RU" dirty="0"/>
              <a:t> про </a:t>
            </a:r>
            <a:r>
              <a:rPr lang="ru-RU" dirty="0" err="1"/>
              <a:t>ресторани</a:t>
            </a:r>
            <a:r>
              <a:rPr lang="ru-RU" dirty="0"/>
              <a:t>. </a:t>
            </a:r>
            <a:r>
              <a:rPr lang="ru-RU" dirty="0" err="1"/>
              <a:t>Рецензії</a:t>
            </a:r>
            <a:r>
              <a:rPr lang="ru-RU" dirty="0"/>
              <a:t> </a:t>
            </a:r>
            <a:r>
              <a:rPr lang="en-US" dirty="0"/>
              <a:t>Michelin </a:t>
            </a:r>
            <a:r>
              <a:rPr lang="ru-RU" dirty="0"/>
              <a:t>є </a:t>
            </a:r>
            <a:r>
              <a:rPr lang="ru-RU" dirty="0" err="1"/>
              <a:t>успішними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надихають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</a:t>
            </a:r>
            <a:r>
              <a:rPr lang="ru-RU" dirty="0" err="1"/>
              <a:t>перевірені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 та </a:t>
            </a:r>
            <a:r>
              <a:rPr lang="ru-RU" dirty="0" err="1"/>
              <a:t>мати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незабутній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описаний </a:t>
            </a:r>
            <a:r>
              <a:rPr lang="ru-RU" dirty="0" err="1"/>
              <a:t>компанією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3422060"/>
            <a:ext cx="3542755" cy="2939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051" y="3568065"/>
            <a:ext cx="4114800" cy="27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63" y="344379"/>
            <a:ext cx="8569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Adobe CMO.com</a:t>
            </a:r>
            <a:endParaRPr lang="uk-UA" dirty="0" smtClean="0"/>
          </a:p>
          <a:p>
            <a:r>
              <a:rPr lang="ru-RU" dirty="0"/>
              <a:t>Контент-</a:t>
            </a:r>
            <a:r>
              <a:rPr lang="ru-RU" dirty="0" err="1"/>
              <a:t>хаб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Adobe</a:t>
            </a:r>
            <a:r>
              <a:rPr lang="ru-RU" dirty="0"/>
              <a:t> — </a:t>
            </a:r>
            <a:r>
              <a:rPr lang="ru-RU" dirty="0" err="1"/>
              <a:t>чудовий</a:t>
            </a:r>
            <a:r>
              <a:rPr lang="ru-RU" dirty="0"/>
              <a:t> приклад </a:t>
            </a:r>
            <a:r>
              <a:rPr lang="ru-RU" dirty="0" err="1"/>
              <a:t>таргетованої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брендованого</a:t>
            </a:r>
            <a:r>
              <a:rPr lang="ru-RU" dirty="0"/>
              <a:t> контенту, </a:t>
            </a:r>
            <a:r>
              <a:rPr lang="ru-RU" dirty="0" err="1"/>
              <a:t>який</a:t>
            </a:r>
            <a:r>
              <a:rPr lang="ru-RU" dirty="0"/>
              <a:t> приносить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споживачам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продуманому</a:t>
            </a:r>
            <a:r>
              <a:rPr lang="ru-RU" dirty="0"/>
              <a:t> </a:t>
            </a:r>
            <a:r>
              <a:rPr lang="ru-RU" dirty="0" err="1"/>
              <a:t>інтерфейсу</a:t>
            </a:r>
            <a:r>
              <a:rPr lang="ru-RU" dirty="0"/>
              <a:t> і </a:t>
            </a:r>
            <a:r>
              <a:rPr lang="ru-RU" dirty="0" err="1"/>
              <a:t>якісним</a:t>
            </a:r>
            <a:r>
              <a:rPr lang="ru-RU" dirty="0"/>
              <a:t> </a:t>
            </a:r>
            <a:r>
              <a:rPr lang="ru-RU" dirty="0" err="1"/>
              <a:t>статтям</a:t>
            </a:r>
            <a:r>
              <a:rPr lang="ru-RU" dirty="0"/>
              <a:t>, </a:t>
            </a:r>
            <a:r>
              <a:rPr lang="ru-RU" dirty="0" err="1"/>
              <a:t>доповненим</a:t>
            </a:r>
            <a:r>
              <a:rPr lang="ru-RU" dirty="0"/>
              <a:t> </a:t>
            </a:r>
            <a:r>
              <a:rPr lang="ru-RU" dirty="0" err="1"/>
              <a:t>візуальними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непомітно</a:t>
            </a:r>
            <a:r>
              <a:rPr lang="ru-RU" dirty="0"/>
              <a:t> для себе провести на </a:t>
            </a:r>
            <a:r>
              <a:rPr lang="ru-RU" dirty="0" err="1"/>
              <a:t>сайті</a:t>
            </a:r>
            <a:r>
              <a:rPr lang="ru-RU" dirty="0"/>
              <a:t> не одну годину.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4" y="2098704"/>
            <a:ext cx="8530046" cy="43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2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0" y="318254"/>
            <a:ext cx="9248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 </a:t>
            </a:r>
            <a:r>
              <a:rPr lang="en-US" dirty="0" smtClean="0"/>
              <a:t>Reports</a:t>
            </a:r>
            <a:endParaRPr lang="uk-UA" dirty="0" smtClean="0"/>
          </a:p>
          <a:p>
            <a:r>
              <a:rPr lang="ru-RU" dirty="0" err="1"/>
              <a:t>позиціонує</a:t>
            </a:r>
            <a:r>
              <a:rPr lang="ru-RU" dirty="0"/>
              <a:t> себе як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щоденне</a:t>
            </a:r>
            <a:r>
              <a:rPr lang="ru-RU" dirty="0"/>
              <a:t> </a:t>
            </a:r>
            <a:r>
              <a:rPr lang="ru-RU" dirty="0" err="1"/>
              <a:t>інтернет-видання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General Electric.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побіжно</a:t>
            </a:r>
            <a:r>
              <a:rPr lang="ru-RU" dirty="0"/>
              <a:t> </a:t>
            </a:r>
            <a:r>
              <a:rPr lang="ru-RU" dirty="0" err="1"/>
              <a:t>поглянувши</a:t>
            </a:r>
            <a:r>
              <a:rPr lang="ru-RU" dirty="0"/>
              <a:t> на </a:t>
            </a:r>
            <a:r>
              <a:rPr lang="ru-RU" dirty="0" err="1"/>
              <a:t>їхній</a:t>
            </a:r>
            <a:r>
              <a:rPr lang="ru-RU" dirty="0"/>
              <a:t> контент і структуру </a:t>
            </a:r>
            <a:r>
              <a:rPr lang="ru-RU" dirty="0" err="1"/>
              <a:t>платформи</a:t>
            </a:r>
            <a:r>
              <a:rPr lang="ru-RU" dirty="0"/>
              <a:t>, </a:t>
            </a:r>
            <a:r>
              <a:rPr lang="ru-RU" dirty="0" err="1"/>
              <a:t>розумієш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право так пафосно </a:t>
            </a:r>
            <a:r>
              <a:rPr lang="ru-RU" dirty="0" err="1"/>
              <a:t>говорити</a:t>
            </a:r>
            <a:r>
              <a:rPr lang="ru-RU" dirty="0"/>
              <a:t> про себе. </a:t>
            </a:r>
            <a:r>
              <a:rPr lang="ru-RU" dirty="0" err="1"/>
              <a:t>Ключовою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є контент,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питанням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, науки і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наповнений</a:t>
            </a:r>
            <a:r>
              <a:rPr lang="ru-RU" dirty="0"/>
              <a:t> </a:t>
            </a:r>
            <a:r>
              <a:rPr lang="ru-RU" dirty="0" err="1"/>
              <a:t>анімацією</a:t>
            </a:r>
            <a:r>
              <a:rPr lang="ru-RU" dirty="0"/>
              <a:t>, </a:t>
            </a:r>
            <a:r>
              <a:rPr lang="ru-RU" dirty="0" err="1"/>
              <a:t>відеороликами</a:t>
            </a:r>
            <a:r>
              <a:rPr lang="ru-RU" dirty="0"/>
              <a:t> та </a:t>
            </a:r>
            <a:r>
              <a:rPr lang="ru-RU" dirty="0" err="1"/>
              <a:t>інфографікою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2377440"/>
            <a:ext cx="8895806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вступ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0000"/>
            <a:ext cx="10110651" cy="3880773"/>
          </a:xfrm>
        </p:spPr>
        <p:txBody>
          <a:bodyPr/>
          <a:lstStyle/>
          <a:p>
            <a:pPr algn="just"/>
            <a:r>
              <a:rPr lang="ru-RU" sz="2400" dirty="0" err="1"/>
              <a:t>Сучасний</a:t>
            </a:r>
            <a:r>
              <a:rPr lang="ru-RU" sz="2400" dirty="0"/>
              <a:t> </a:t>
            </a:r>
            <a:r>
              <a:rPr lang="ru-RU" sz="2400" dirty="0" err="1"/>
              <a:t>інтернет-бізнес</a:t>
            </a:r>
            <a:r>
              <a:rPr lang="ru-RU" sz="2400" dirty="0"/>
              <a:t> </a:t>
            </a:r>
            <a:r>
              <a:rPr lang="ru-RU" sz="2400" dirty="0" err="1"/>
              <a:t>неможливий</a:t>
            </a:r>
            <a:r>
              <a:rPr lang="ru-RU" sz="2400" dirty="0"/>
              <a:t> без </a:t>
            </a:r>
            <a:r>
              <a:rPr lang="ru-RU" sz="2400" dirty="0" err="1"/>
              <a:t>правильної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. </a:t>
            </a:r>
            <a:r>
              <a:rPr lang="en-US" sz="2400" dirty="0"/>
              <a:t>SEO (Search Engine Optimization) </a:t>
            </a:r>
            <a:r>
              <a:rPr lang="ru-RU" sz="2400" dirty="0"/>
              <a:t>та контент-маркетинг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ключові</a:t>
            </a:r>
            <a:r>
              <a:rPr lang="ru-RU" sz="2400" dirty="0"/>
              <a:t> </a:t>
            </a:r>
            <a:r>
              <a:rPr lang="ru-RU" sz="2400" dirty="0" err="1"/>
              <a:t>інструменти</a:t>
            </a:r>
            <a:r>
              <a:rPr lang="ru-RU" sz="2400" dirty="0"/>
              <a:t>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видимості</a:t>
            </a:r>
            <a:r>
              <a:rPr lang="ru-RU" sz="2400" dirty="0"/>
              <a:t> бренду та </a:t>
            </a:r>
            <a:r>
              <a:rPr lang="ru-RU" sz="2400" dirty="0" err="1"/>
              <a:t>залучення</a:t>
            </a:r>
            <a:r>
              <a:rPr lang="ru-RU" sz="2400" dirty="0"/>
              <a:t> </a:t>
            </a:r>
            <a:r>
              <a:rPr lang="ru-RU" sz="2400" dirty="0" err="1"/>
              <a:t>цільової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. </a:t>
            </a:r>
            <a:r>
              <a:rPr lang="ru-RU" sz="2400" dirty="0" err="1"/>
              <a:t>Обидві</a:t>
            </a:r>
            <a:r>
              <a:rPr lang="ru-RU" sz="2400" dirty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собою: </a:t>
            </a:r>
            <a:r>
              <a:rPr lang="ru-RU" sz="2400" dirty="0" err="1"/>
              <a:t>якісний</a:t>
            </a:r>
            <a:r>
              <a:rPr lang="ru-RU" sz="2400" dirty="0"/>
              <a:t> контент </a:t>
            </a:r>
            <a:r>
              <a:rPr lang="ru-RU" sz="2400" dirty="0" err="1"/>
              <a:t>підсилює</a:t>
            </a:r>
            <a:r>
              <a:rPr lang="ru-RU" sz="2400" dirty="0"/>
              <a:t> </a:t>
            </a:r>
            <a:r>
              <a:rPr lang="en-US" sz="2400" dirty="0"/>
              <a:t>SEO, </a:t>
            </a:r>
            <a:r>
              <a:rPr lang="ru-RU" sz="2400" dirty="0"/>
              <a:t>а </a:t>
            </a:r>
            <a:r>
              <a:rPr lang="en-US" sz="2400" dirty="0"/>
              <a:t>SEO </a:t>
            </a:r>
            <a:r>
              <a:rPr lang="ru-RU" sz="2400" dirty="0" err="1"/>
              <a:t>допомагає</a:t>
            </a:r>
            <a:r>
              <a:rPr lang="ru-RU" sz="2400" dirty="0"/>
              <a:t> контенту </a:t>
            </a:r>
            <a:r>
              <a:rPr lang="ru-RU" sz="2400" dirty="0" err="1"/>
              <a:t>знайти</a:t>
            </a:r>
            <a:r>
              <a:rPr lang="ru-RU" sz="2400" dirty="0"/>
              <a:t> свою </a:t>
            </a:r>
            <a:r>
              <a:rPr lang="ru-RU" sz="2400" dirty="0" err="1" smtClean="0"/>
              <a:t>аудиторію</a:t>
            </a:r>
            <a:endParaRPr lang="ru-RU" sz="2400" dirty="0" smtClean="0"/>
          </a:p>
          <a:p>
            <a:pPr algn="just"/>
            <a:r>
              <a:rPr lang="en-US" sz="2400" dirty="0"/>
              <a:t>SEO </a:t>
            </a:r>
            <a:r>
              <a:rPr lang="ru-RU" sz="2400" dirty="0"/>
              <a:t>та контент-маркетинг </a:t>
            </a:r>
            <a:r>
              <a:rPr lang="ru-RU" sz="2400" dirty="0" err="1"/>
              <a:t>сьогодні</a:t>
            </a:r>
            <a:r>
              <a:rPr lang="ru-RU" sz="2400" dirty="0"/>
              <a:t> є одними з </a:t>
            </a:r>
            <a:r>
              <a:rPr lang="ru-RU" sz="2400" dirty="0" err="1"/>
              <a:t>найкращих</a:t>
            </a:r>
            <a:r>
              <a:rPr lang="ru-RU" sz="2400" dirty="0"/>
              <a:t> </a:t>
            </a:r>
            <a:r>
              <a:rPr lang="ru-RU" sz="2400" dirty="0" err="1"/>
              <a:t>маркетингових</a:t>
            </a:r>
            <a:r>
              <a:rPr lang="ru-RU" sz="2400" dirty="0"/>
              <a:t> </a:t>
            </a:r>
            <a:r>
              <a:rPr lang="ru-RU" sz="2400" dirty="0" err="1"/>
              <a:t>інструментів</a:t>
            </a:r>
            <a:r>
              <a:rPr lang="ru-RU" sz="2400" dirty="0"/>
              <a:t>. Контент-маркетинг та </a:t>
            </a:r>
            <a:r>
              <a:rPr lang="en-US" sz="2400" dirty="0"/>
              <a:t>SEO </a:t>
            </a:r>
            <a:r>
              <a:rPr lang="ru-RU" sz="2400" dirty="0" err="1"/>
              <a:t>вивели</a:t>
            </a:r>
            <a:r>
              <a:rPr lang="ru-RU" sz="2400" dirty="0"/>
              <a:t> </a:t>
            </a:r>
            <a:r>
              <a:rPr lang="ru-RU" sz="2400" dirty="0" err="1"/>
              <a:t>традиційні</a:t>
            </a:r>
            <a:r>
              <a:rPr lang="ru-RU" sz="2400" dirty="0"/>
              <a:t> </a:t>
            </a:r>
            <a:r>
              <a:rPr lang="ru-RU" sz="2400" dirty="0" err="1"/>
              <a:t>маркетингові</a:t>
            </a:r>
            <a:r>
              <a:rPr lang="ru-RU" sz="2400" dirty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на абсолютно </a:t>
            </a:r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. З моменту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появи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видозмінювалися</a:t>
            </a:r>
            <a:r>
              <a:rPr lang="ru-RU" dirty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8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817" y="200689"/>
            <a:ext cx="8961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 Intel </a:t>
            </a:r>
            <a:r>
              <a:rPr lang="en-US" dirty="0" smtClean="0"/>
              <a:t>IQ</a:t>
            </a:r>
            <a:r>
              <a:rPr lang="uk-UA" dirty="0" smtClean="0"/>
              <a:t> </a:t>
            </a:r>
          </a:p>
          <a:p>
            <a:r>
              <a:rPr lang="ru-RU" dirty="0" err="1"/>
              <a:t>Відмітною</a:t>
            </a:r>
            <a:r>
              <a:rPr lang="ru-RU" dirty="0"/>
              <a:t>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є контент,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простих</a:t>
            </a:r>
            <a:r>
              <a:rPr lang="ru-RU" dirty="0"/>
              <a:t> людей і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технологіями</a:t>
            </a:r>
            <a:r>
              <a:rPr lang="ru-RU" dirty="0"/>
              <a:t>. </a:t>
            </a:r>
            <a:r>
              <a:rPr lang="en-US" dirty="0"/>
              <a:t>Intel IQ </a:t>
            </a:r>
            <a:r>
              <a:rPr lang="ru-RU" dirty="0" err="1"/>
              <a:t>користується</a:t>
            </a:r>
            <a:r>
              <a:rPr lang="ru-RU" dirty="0"/>
              <a:t> великою </a:t>
            </a:r>
            <a:r>
              <a:rPr lang="ru-RU" dirty="0" err="1"/>
              <a:t>популярністю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інтуїтивному</a:t>
            </a:r>
            <a:r>
              <a:rPr lang="ru-RU" dirty="0"/>
              <a:t> </a:t>
            </a:r>
            <a:r>
              <a:rPr lang="ru-RU" dirty="0" err="1"/>
              <a:t>інтерфейсу</a:t>
            </a:r>
            <a:r>
              <a:rPr lang="ru-RU" dirty="0"/>
              <a:t> і особливому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написання</a:t>
            </a:r>
            <a:r>
              <a:rPr lang="ru-RU" dirty="0"/>
              <a:t> контенту,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 в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технологією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299063"/>
            <a:ext cx="8745175" cy="40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5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1003"/>
            <a:ext cx="105678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Відгуки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 err="1"/>
              <a:t>Спробуйте</a:t>
            </a:r>
            <a:r>
              <a:rPr lang="ru-RU" sz="2200" dirty="0"/>
              <a:t> </a:t>
            </a:r>
            <a:r>
              <a:rPr lang="ru-RU" sz="2200" dirty="0" err="1"/>
              <a:t>створити</a:t>
            </a:r>
            <a:r>
              <a:rPr lang="ru-RU" sz="2200" dirty="0"/>
              <a:t> </a:t>
            </a:r>
            <a:r>
              <a:rPr lang="ru-RU" sz="2200" dirty="0" err="1"/>
              <a:t>відгук</a:t>
            </a:r>
            <a:r>
              <a:rPr lang="ru-RU" sz="2200" dirty="0"/>
              <a:t> у </a:t>
            </a:r>
            <a:r>
              <a:rPr lang="ru-RU" sz="2200" dirty="0" err="1"/>
              <a:t>вигляді</a:t>
            </a:r>
            <a:r>
              <a:rPr lang="ru-RU" sz="2200" dirty="0"/>
              <a:t> </a:t>
            </a:r>
            <a:r>
              <a:rPr lang="ru-RU" sz="2200" dirty="0" err="1"/>
              <a:t>історії</a:t>
            </a:r>
            <a:r>
              <a:rPr lang="ru-RU" sz="2200" dirty="0"/>
              <a:t>, </a:t>
            </a:r>
            <a:r>
              <a:rPr lang="ru-RU" sz="2200" dirty="0" err="1"/>
              <a:t>створений</a:t>
            </a:r>
            <a:r>
              <a:rPr lang="ru-RU" sz="2200" dirty="0"/>
              <a:t> вашим </a:t>
            </a:r>
            <a:r>
              <a:rPr lang="ru-RU" sz="2200" dirty="0" err="1"/>
              <a:t>клієнтом</a:t>
            </a:r>
            <a:r>
              <a:rPr lang="ru-RU" sz="2200" dirty="0"/>
              <a:t>. </a:t>
            </a:r>
            <a:r>
              <a:rPr lang="ru-RU" sz="2200" dirty="0" err="1"/>
              <a:t>Розповідаючи</a:t>
            </a:r>
            <a:r>
              <a:rPr lang="ru-RU" sz="2200" dirty="0"/>
              <a:t> про </a:t>
            </a:r>
            <a:r>
              <a:rPr lang="ru-RU" sz="2200" dirty="0" err="1"/>
              <a:t>свій</a:t>
            </a:r>
            <a:r>
              <a:rPr lang="ru-RU" sz="2200" dirty="0"/>
              <a:t> </a:t>
            </a:r>
            <a:r>
              <a:rPr lang="ru-RU" sz="2200" dirty="0" err="1"/>
              <a:t>досвід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 з </a:t>
            </a:r>
            <a:r>
              <a:rPr lang="ru-RU" sz="2200" dirty="0" err="1"/>
              <a:t>вашою</a:t>
            </a:r>
            <a:r>
              <a:rPr lang="ru-RU" sz="2200" dirty="0"/>
              <a:t> </a:t>
            </a:r>
            <a:r>
              <a:rPr lang="ru-RU" sz="2200" dirty="0" err="1"/>
              <a:t>компанією</a:t>
            </a:r>
            <a:r>
              <a:rPr lang="ru-RU" sz="2200" dirty="0"/>
              <a:t>.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допоможе</a:t>
            </a:r>
            <a:r>
              <a:rPr lang="ru-RU" sz="2200" dirty="0"/>
              <a:t> </a:t>
            </a:r>
            <a:r>
              <a:rPr lang="ru-RU" sz="2200" dirty="0" err="1"/>
              <a:t>потенційним</a:t>
            </a:r>
            <a:r>
              <a:rPr lang="ru-RU" sz="2200" dirty="0"/>
              <a:t> </a:t>
            </a:r>
            <a:r>
              <a:rPr lang="ru-RU" sz="2200" dirty="0" err="1"/>
              <a:t>клієнтам</a:t>
            </a:r>
            <a:r>
              <a:rPr lang="ru-RU" sz="2200" dirty="0"/>
              <a:t> </a:t>
            </a:r>
            <a:r>
              <a:rPr lang="ru-RU" sz="2200" dirty="0" err="1"/>
              <a:t>відчути</a:t>
            </a:r>
            <a:r>
              <a:rPr lang="ru-RU" sz="2200" dirty="0"/>
              <a:t> та </a:t>
            </a:r>
            <a:r>
              <a:rPr lang="ru-RU" sz="2200" dirty="0" err="1"/>
              <a:t>прожити</a:t>
            </a:r>
            <a:r>
              <a:rPr lang="ru-RU" sz="2200" dirty="0"/>
              <a:t> </a:t>
            </a:r>
            <a:r>
              <a:rPr lang="ru-RU" sz="2200" dirty="0" err="1"/>
              <a:t>певною</a:t>
            </a:r>
            <a:r>
              <a:rPr lang="ru-RU" sz="2200" dirty="0"/>
              <a:t> </a:t>
            </a:r>
            <a:r>
              <a:rPr lang="ru-RU" sz="2200" dirty="0" err="1"/>
              <a:t>мірою</a:t>
            </a:r>
            <a:r>
              <a:rPr lang="ru-RU" sz="2200" dirty="0"/>
              <a:t> </a:t>
            </a:r>
            <a:r>
              <a:rPr lang="ru-RU" sz="2200" dirty="0" err="1"/>
              <a:t>досвід</a:t>
            </a:r>
            <a:r>
              <a:rPr lang="ru-RU" sz="2200" dirty="0"/>
              <a:t> </a:t>
            </a:r>
            <a:r>
              <a:rPr lang="ru-RU" sz="2200" dirty="0" err="1"/>
              <a:t>взаємодії</a:t>
            </a:r>
            <a:r>
              <a:rPr lang="ru-RU" sz="2200" dirty="0"/>
              <a:t> з </a:t>
            </a:r>
            <a:r>
              <a:rPr lang="ru-RU" sz="2200" dirty="0" err="1"/>
              <a:t>вашою</a:t>
            </a:r>
            <a:r>
              <a:rPr lang="ru-RU" sz="2200" dirty="0"/>
              <a:t> </a:t>
            </a:r>
            <a:r>
              <a:rPr lang="ru-RU" sz="2200" dirty="0" err="1"/>
              <a:t>компанією</a:t>
            </a:r>
            <a:r>
              <a:rPr lang="ru-RU" sz="2200" dirty="0"/>
              <a:t>. І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сподобається</a:t>
            </a:r>
            <a:r>
              <a:rPr lang="ru-RU" sz="2200" dirty="0"/>
              <a:t>, то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обов’язково</a:t>
            </a:r>
            <a:r>
              <a:rPr lang="ru-RU" sz="2200" dirty="0"/>
              <a:t> стане вашим </a:t>
            </a:r>
            <a:r>
              <a:rPr lang="ru-RU" sz="2200" dirty="0" err="1"/>
              <a:t>клієнтом</a:t>
            </a:r>
            <a:r>
              <a:rPr lang="ru-RU" sz="2200" dirty="0"/>
              <a:t>.</a:t>
            </a:r>
          </a:p>
          <a:p>
            <a:r>
              <a:rPr lang="ru-RU" sz="2200" dirty="0" err="1" smtClean="0"/>
              <a:t>Ці</a:t>
            </a:r>
            <a:r>
              <a:rPr lang="ru-RU" sz="2200" dirty="0" smtClean="0"/>
              <a:t> </a:t>
            </a:r>
            <a:r>
              <a:rPr lang="ru-RU" sz="2200" dirty="0" err="1"/>
              <a:t>відгуки</a:t>
            </a:r>
            <a:r>
              <a:rPr lang="ru-RU" sz="2200" dirty="0"/>
              <a:t> </a:t>
            </a:r>
            <a:r>
              <a:rPr lang="ru-RU" sz="2200" dirty="0" err="1"/>
              <a:t>можуть</a:t>
            </a:r>
            <a:r>
              <a:rPr lang="ru-RU" sz="2200" dirty="0"/>
              <a:t> бути </a:t>
            </a:r>
            <a:r>
              <a:rPr lang="ru-RU" sz="2200" dirty="0" err="1"/>
              <a:t>письмовими</a:t>
            </a:r>
            <a:r>
              <a:rPr lang="ru-RU" sz="2200" dirty="0"/>
              <a:t> та/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візуальними</a:t>
            </a:r>
            <a:r>
              <a:rPr lang="ru-RU" sz="2200" dirty="0"/>
              <a:t> та </a:t>
            </a:r>
            <a:r>
              <a:rPr lang="ru-RU" sz="2200" dirty="0" err="1"/>
              <a:t>мати</a:t>
            </a:r>
            <a:r>
              <a:rPr lang="ru-RU" sz="2200" dirty="0"/>
              <a:t> форму </a:t>
            </a:r>
            <a:r>
              <a:rPr lang="ru-RU" sz="2200" dirty="0" err="1"/>
              <a:t>цитати</a:t>
            </a:r>
            <a:r>
              <a:rPr lang="ru-RU" sz="2200" dirty="0"/>
              <a:t> з </a:t>
            </a:r>
            <a:r>
              <a:rPr lang="ru-RU" sz="2200" dirty="0" err="1"/>
              <a:t>фотографією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відео</a:t>
            </a:r>
            <a:r>
              <a:rPr lang="ru-RU" sz="2200" dirty="0"/>
              <a:t> </a:t>
            </a:r>
            <a:r>
              <a:rPr lang="ru-RU" sz="2200" dirty="0" err="1"/>
              <a:t>інтерв’ю</a:t>
            </a:r>
            <a:r>
              <a:rPr lang="ru-RU" sz="2200" dirty="0"/>
              <a:t>, де вони </a:t>
            </a:r>
            <a:r>
              <a:rPr lang="ru-RU" sz="2200" dirty="0" err="1"/>
              <a:t>діляться</a:t>
            </a:r>
            <a:r>
              <a:rPr lang="ru-RU" sz="2200" dirty="0"/>
              <a:t> </a:t>
            </a:r>
            <a:r>
              <a:rPr lang="ru-RU" sz="2200" dirty="0" err="1"/>
              <a:t>своїм</a:t>
            </a:r>
            <a:r>
              <a:rPr lang="ru-RU" sz="2200" dirty="0"/>
              <a:t> </a:t>
            </a:r>
            <a:r>
              <a:rPr lang="ru-RU" sz="2200" dirty="0" err="1"/>
              <a:t>досвідом</a:t>
            </a:r>
            <a:r>
              <a:rPr lang="ru-RU" sz="2200" dirty="0"/>
              <a:t>. У будь-</a:t>
            </a:r>
            <a:r>
              <a:rPr lang="ru-RU" sz="2200" dirty="0" err="1"/>
              <a:t>якому</a:t>
            </a:r>
            <a:r>
              <a:rPr lang="ru-RU" sz="2200" dirty="0"/>
              <a:t> </a:t>
            </a:r>
            <a:r>
              <a:rPr lang="ru-RU" sz="2200" dirty="0" err="1"/>
              <a:t>випадку</a:t>
            </a:r>
            <a:r>
              <a:rPr lang="ru-RU" sz="2200" dirty="0"/>
              <a:t>, люди </a:t>
            </a:r>
            <a:r>
              <a:rPr lang="ru-RU" sz="2200" dirty="0" err="1"/>
              <a:t>шукають</a:t>
            </a:r>
            <a:r>
              <a:rPr lang="ru-RU" sz="2200" dirty="0"/>
              <a:t> </a:t>
            </a:r>
            <a:r>
              <a:rPr lang="ru-RU" sz="2200" dirty="0" err="1"/>
              <a:t>способи</a:t>
            </a:r>
            <a:r>
              <a:rPr lang="ru-RU" sz="2200" dirty="0"/>
              <a:t> </a:t>
            </a:r>
            <a:r>
              <a:rPr lang="ru-RU" sz="2200" dirty="0" err="1"/>
              <a:t>побачити</a:t>
            </a:r>
            <a:r>
              <a:rPr lang="ru-RU" sz="2200" dirty="0"/>
              <a:t> себе в </a:t>
            </a:r>
            <a:r>
              <a:rPr lang="ru-RU" sz="2200" dirty="0" err="1"/>
              <a:t>інших</a:t>
            </a:r>
            <a:r>
              <a:rPr lang="ru-RU" sz="2200" dirty="0"/>
              <a:t>; вони </a:t>
            </a:r>
            <a:r>
              <a:rPr lang="ru-RU" sz="2200" dirty="0" err="1"/>
              <a:t>хочуть</a:t>
            </a:r>
            <a:r>
              <a:rPr lang="ru-RU" sz="2200" dirty="0"/>
              <a:t> </a:t>
            </a:r>
            <a:r>
              <a:rPr lang="ru-RU" sz="2200" dirty="0" err="1"/>
              <a:t>бачити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існуючі</a:t>
            </a:r>
            <a:r>
              <a:rPr lang="ru-RU" sz="2200" dirty="0"/>
              <a:t> </a:t>
            </a:r>
            <a:r>
              <a:rPr lang="ru-RU" sz="2200" dirty="0" err="1"/>
              <a:t>клієнти</a:t>
            </a:r>
            <a:r>
              <a:rPr lang="ru-RU" sz="2200" dirty="0"/>
              <a:t>, </a:t>
            </a:r>
            <a:r>
              <a:rPr lang="ru-RU" sz="2200" dirty="0" err="1"/>
              <a:t>також</a:t>
            </a:r>
            <a:r>
              <a:rPr lang="ru-RU" sz="2200" dirty="0"/>
              <a:t> говорили про проблему, яку ваша </a:t>
            </a:r>
            <a:r>
              <a:rPr lang="ru-RU" sz="2200" dirty="0" err="1"/>
              <a:t>компанія</a:t>
            </a:r>
            <a:r>
              <a:rPr lang="ru-RU" sz="2200" dirty="0"/>
              <a:t> </a:t>
            </a:r>
            <a:r>
              <a:rPr lang="ru-RU" sz="2200" dirty="0" err="1"/>
              <a:t>змогла</a:t>
            </a:r>
            <a:r>
              <a:rPr lang="ru-RU" sz="2200" dirty="0"/>
              <a:t> </a:t>
            </a:r>
            <a:r>
              <a:rPr lang="ru-RU" sz="2200" dirty="0" err="1"/>
              <a:t>вирішити</a:t>
            </a:r>
            <a:r>
              <a:rPr lang="ru-RU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475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0"/>
            <a:ext cx="10607040" cy="539931"/>
          </a:xfrm>
        </p:spPr>
        <p:txBody>
          <a:bodyPr>
            <a:normAutofit fontScale="90000"/>
          </a:bodyPr>
          <a:lstStyle/>
          <a:p>
            <a:r>
              <a:rPr lang="ru-RU" dirty="0"/>
              <a:t>Як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контент-маркетингу </a:t>
            </a:r>
            <a:r>
              <a:rPr lang="ru-RU" dirty="0" err="1"/>
              <a:t>ефективною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79269"/>
            <a:ext cx="8596668" cy="583909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1.Ідея</a:t>
            </a:r>
            <a:endParaRPr lang="ru-RU" dirty="0"/>
          </a:p>
          <a:p>
            <a:pPr algn="just"/>
            <a:r>
              <a:rPr lang="ru-RU" sz="2200" dirty="0" smtClean="0"/>
              <a:t>Першим </a:t>
            </a:r>
            <a:r>
              <a:rPr lang="ru-RU" sz="2200" dirty="0" err="1"/>
              <a:t>кроком</a:t>
            </a:r>
            <a:r>
              <a:rPr lang="ru-RU" sz="2200" dirty="0"/>
              <a:t> у </a:t>
            </a:r>
            <a:r>
              <a:rPr lang="ru-RU" sz="2200" dirty="0" err="1"/>
              <a:t>процесі</a:t>
            </a:r>
            <a:r>
              <a:rPr lang="ru-RU" sz="2200" dirty="0"/>
              <a:t> контент-маркетингу є </a:t>
            </a:r>
            <a:r>
              <a:rPr lang="ru-RU" sz="2200" dirty="0" err="1"/>
              <a:t>розробка</a:t>
            </a:r>
            <a:r>
              <a:rPr lang="ru-RU" sz="2200" dirty="0"/>
              <a:t> </a:t>
            </a:r>
            <a:r>
              <a:rPr lang="ru-RU" sz="2200" dirty="0" err="1"/>
              <a:t>відповіді</a:t>
            </a:r>
            <a:r>
              <a:rPr lang="ru-RU" sz="2200" dirty="0"/>
              <a:t> на </a:t>
            </a:r>
            <a:r>
              <a:rPr lang="ru-RU" sz="2200" dirty="0" err="1"/>
              <a:t>запитання</a:t>
            </a:r>
            <a:r>
              <a:rPr lang="ru-RU" sz="2200" dirty="0"/>
              <a:t> «Про </a:t>
            </a:r>
            <a:r>
              <a:rPr lang="ru-RU" sz="2200" dirty="0" err="1"/>
              <a:t>що</a:t>
            </a:r>
            <a:r>
              <a:rPr lang="ru-RU" sz="2200" dirty="0"/>
              <a:t> буде ваш контент?».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генерувати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час </a:t>
            </a:r>
            <a:r>
              <a:rPr lang="ru-RU" sz="2200" dirty="0" err="1"/>
              <a:t>мозкового</a:t>
            </a:r>
            <a:r>
              <a:rPr lang="ru-RU" sz="2200" dirty="0"/>
              <a:t> штурму:</a:t>
            </a:r>
          </a:p>
          <a:p>
            <a:pPr algn="just"/>
            <a:r>
              <a:rPr lang="ru-RU" sz="2200" dirty="0" smtClean="0"/>
              <a:t>    </a:t>
            </a:r>
            <a:r>
              <a:rPr lang="ru-RU" sz="2200" dirty="0"/>
              <a:t>Про </a:t>
            </a:r>
            <a:r>
              <a:rPr lang="ru-RU" sz="2200" dirty="0" err="1"/>
              <a:t>що</a:t>
            </a:r>
            <a:r>
              <a:rPr lang="ru-RU" sz="2200" dirty="0"/>
              <a:t> ваша </a:t>
            </a:r>
            <a:r>
              <a:rPr lang="ru-RU" sz="2200" dirty="0" err="1"/>
              <a:t>аудиторія</a:t>
            </a:r>
            <a:r>
              <a:rPr lang="ru-RU" sz="2200" dirty="0"/>
              <a:t> </a:t>
            </a:r>
            <a:r>
              <a:rPr lang="ru-RU" sz="2200" dirty="0" err="1"/>
              <a:t>хоче</a:t>
            </a:r>
            <a:r>
              <a:rPr lang="ru-RU" sz="2200" dirty="0"/>
              <a:t> </a:t>
            </a:r>
            <a:r>
              <a:rPr lang="ru-RU" sz="2200" dirty="0" err="1"/>
              <a:t>дізнатися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? (</a:t>
            </a:r>
            <a:r>
              <a:rPr lang="ru-RU" sz="2200" dirty="0" err="1"/>
              <a:t>відгук</a:t>
            </a:r>
            <a:r>
              <a:rPr lang="ru-RU" sz="2200" dirty="0"/>
              <a:t>, </a:t>
            </a:r>
            <a:r>
              <a:rPr lang="en-US" sz="2200" dirty="0" smtClean="0"/>
              <a:t>FAQ</a:t>
            </a:r>
            <a:r>
              <a:rPr lang="uk-UA" sz="2200" dirty="0" smtClean="0"/>
              <a:t> (</a:t>
            </a:r>
            <a:r>
              <a:rPr lang="ru-RU" sz="2200" dirty="0" err="1"/>
              <a:t>Frequently</a:t>
            </a:r>
            <a:r>
              <a:rPr lang="ru-RU" sz="2200" dirty="0"/>
              <a:t> </a:t>
            </a:r>
            <a:r>
              <a:rPr lang="ru-RU" sz="2200" dirty="0" err="1"/>
              <a:t>Asked</a:t>
            </a:r>
            <a:r>
              <a:rPr lang="ru-RU" sz="2200" dirty="0"/>
              <a:t> </a:t>
            </a:r>
            <a:r>
              <a:rPr lang="ru-RU" sz="2200" dirty="0" err="1"/>
              <a:t>Questions</a:t>
            </a:r>
            <a:r>
              <a:rPr lang="ru-RU" sz="2200" dirty="0"/>
              <a:t>, что в переводе означает «часто задаваемые </a:t>
            </a:r>
            <a:r>
              <a:rPr lang="ru-RU" sz="2200" dirty="0" smtClean="0"/>
              <a:t>вопросы)»</a:t>
            </a:r>
            <a:r>
              <a:rPr lang="en-US" sz="2200" dirty="0" smtClean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інтерв’ю</a:t>
            </a:r>
            <a:r>
              <a:rPr lang="ru-RU" sz="2200" dirty="0"/>
              <a:t>)</a:t>
            </a:r>
          </a:p>
          <a:p>
            <a:pPr algn="just"/>
            <a:r>
              <a:rPr lang="ru-RU" sz="2200" dirty="0"/>
              <a:t>   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типи</a:t>
            </a:r>
            <a:r>
              <a:rPr lang="ru-RU" sz="2200" dirty="0"/>
              <a:t> контенту вам </a:t>
            </a:r>
            <a:r>
              <a:rPr lang="ru-RU" sz="2200" dirty="0" err="1"/>
              <a:t>потрібні</a:t>
            </a:r>
            <a:r>
              <a:rPr lang="ru-RU" sz="2200" dirty="0"/>
              <a:t>? (Ви </a:t>
            </a:r>
            <a:r>
              <a:rPr lang="ru-RU" sz="2200" dirty="0" err="1"/>
              <a:t>шукаєте</a:t>
            </a:r>
            <a:r>
              <a:rPr lang="ru-RU" sz="2200" dirty="0"/>
              <a:t> </a:t>
            </a:r>
            <a:r>
              <a:rPr lang="ru-RU" sz="2200" dirty="0" err="1"/>
              <a:t>публікації</a:t>
            </a:r>
            <a:r>
              <a:rPr lang="ru-RU" sz="2200" dirty="0"/>
              <a:t> в </a:t>
            </a:r>
            <a:r>
              <a:rPr lang="ru-RU" sz="2200" dirty="0" err="1"/>
              <a:t>блозі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інфографіку</a:t>
            </a:r>
            <a:r>
              <a:rPr lang="ru-RU" sz="2200" dirty="0"/>
              <a:t>? </a:t>
            </a:r>
            <a:r>
              <a:rPr lang="ru-RU" sz="2200" dirty="0" err="1"/>
              <a:t>Окреслення</a:t>
            </a:r>
            <a:r>
              <a:rPr lang="ru-RU" sz="2200" dirty="0"/>
              <a:t> того,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потрібно</a:t>
            </a:r>
            <a:r>
              <a:rPr lang="ru-RU" sz="2200" dirty="0"/>
              <a:t>, </a:t>
            </a:r>
            <a:r>
              <a:rPr lang="ru-RU" sz="2200" dirty="0" err="1"/>
              <a:t>допоможе</a:t>
            </a:r>
            <a:r>
              <a:rPr lang="ru-RU" sz="2200" dirty="0"/>
              <a:t> </a:t>
            </a:r>
            <a:r>
              <a:rPr lang="ru-RU" sz="2200" dirty="0" err="1"/>
              <a:t>підібрати</a:t>
            </a:r>
            <a:r>
              <a:rPr lang="ru-RU" sz="2200" dirty="0"/>
              <a:t> тип контенту)</a:t>
            </a:r>
          </a:p>
          <a:p>
            <a:pPr algn="just"/>
            <a:r>
              <a:rPr lang="ru-RU" sz="2200" dirty="0"/>
              <a:t>   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основні</a:t>
            </a:r>
            <a:r>
              <a:rPr lang="ru-RU" sz="2200" dirty="0"/>
              <a:t> </a:t>
            </a:r>
            <a:r>
              <a:rPr lang="ru-RU" sz="2200" dirty="0" err="1"/>
              <a:t>моменти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висновки</a:t>
            </a:r>
            <a:r>
              <a:rPr lang="ru-RU" sz="2200" dirty="0"/>
              <a:t> у </a:t>
            </a:r>
            <a:r>
              <a:rPr lang="ru-RU" sz="2200" dirty="0" err="1"/>
              <a:t>вашому</a:t>
            </a:r>
            <a:r>
              <a:rPr lang="ru-RU" sz="2200" dirty="0"/>
              <a:t> </a:t>
            </a:r>
            <a:r>
              <a:rPr lang="ru-RU" sz="2200" dirty="0" err="1"/>
              <a:t>контенті</a:t>
            </a:r>
            <a:r>
              <a:rPr lang="ru-RU" sz="2200" dirty="0"/>
              <a:t>?</a:t>
            </a:r>
          </a:p>
          <a:p>
            <a:pPr algn="just"/>
            <a:r>
              <a:rPr lang="ru-RU" sz="2200" dirty="0"/>
              <a:t>    </a:t>
            </a:r>
            <a:r>
              <a:rPr lang="ru-RU" sz="2200" dirty="0" err="1"/>
              <a:t>Яким</a:t>
            </a:r>
            <a:r>
              <a:rPr lang="ru-RU" sz="2200" dirty="0"/>
              <a:t> буде </a:t>
            </a:r>
            <a:r>
              <a:rPr lang="ru-RU" sz="2200" dirty="0" err="1"/>
              <a:t>заклик</a:t>
            </a:r>
            <a:r>
              <a:rPr lang="ru-RU" sz="2200" dirty="0"/>
              <a:t> до </a:t>
            </a:r>
            <a:r>
              <a:rPr lang="ru-RU" sz="2200" dirty="0" err="1"/>
              <a:t>дії</a:t>
            </a:r>
            <a:r>
              <a:rPr lang="ru-RU" sz="2200" dirty="0"/>
              <a:t>?</a:t>
            </a:r>
          </a:p>
          <a:p>
            <a:pPr algn="just"/>
            <a:r>
              <a:rPr lang="ru-RU" sz="2200" dirty="0" smtClean="0"/>
              <a:t>З </a:t>
            </a:r>
            <a:r>
              <a:rPr lang="ru-RU" sz="2200" dirty="0" err="1"/>
              <a:t>цих</a:t>
            </a:r>
            <a:r>
              <a:rPr lang="ru-RU" sz="2200" dirty="0"/>
              <a:t> </a:t>
            </a:r>
            <a:r>
              <a:rPr lang="ru-RU" sz="2200" dirty="0" err="1"/>
              <a:t>мозкових</a:t>
            </a:r>
            <a:r>
              <a:rPr lang="ru-RU" sz="2200" dirty="0"/>
              <a:t> штурмах, </a:t>
            </a:r>
            <a:r>
              <a:rPr lang="ru-RU" sz="2200" dirty="0" err="1"/>
              <a:t>ви</a:t>
            </a:r>
            <a:r>
              <a:rPr lang="ru-RU" sz="2200" dirty="0"/>
              <a:t> можете </a:t>
            </a:r>
            <a:r>
              <a:rPr lang="ru-RU" sz="2200" dirty="0" err="1"/>
              <a:t>почати</a:t>
            </a:r>
            <a:r>
              <a:rPr lang="ru-RU" sz="2200" dirty="0"/>
              <a:t> </a:t>
            </a:r>
            <a:r>
              <a:rPr lang="ru-RU" sz="2200" dirty="0" err="1"/>
              <a:t>впорядковувати</a:t>
            </a:r>
            <a:r>
              <a:rPr lang="ru-RU" sz="2200" dirty="0"/>
              <a:t> </a:t>
            </a:r>
            <a:r>
              <a:rPr lang="ru-RU" sz="2200" dirty="0" err="1"/>
              <a:t>вміст</a:t>
            </a:r>
            <a:r>
              <a:rPr lang="ru-RU" sz="2200" dirty="0"/>
              <a:t> у </a:t>
            </a:r>
            <a:r>
              <a:rPr lang="ru-RU" sz="2200" dirty="0" err="1"/>
              <a:t>творчий</a:t>
            </a:r>
            <a:r>
              <a:rPr lang="ru-RU" sz="2200" dirty="0"/>
              <a:t> </a:t>
            </a:r>
            <a:r>
              <a:rPr lang="ru-RU" sz="2200" dirty="0" err="1"/>
              <a:t>запис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план.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6117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705" y="0"/>
            <a:ext cx="8596668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248192" y="45719"/>
            <a:ext cx="10476410" cy="615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2. </a:t>
            </a:r>
            <a:r>
              <a:rPr lang="ru-RU" sz="2200" dirty="0" err="1"/>
              <a:t>Створення</a:t>
            </a:r>
            <a:endParaRPr lang="ru-RU" sz="2200" dirty="0"/>
          </a:p>
          <a:p>
            <a:r>
              <a:rPr lang="ru-RU" sz="2200" dirty="0" err="1" smtClean="0"/>
              <a:t>Маючи</a:t>
            </a:r>
            <a:r>
              <a:rPr lang="ru-RU" sz="2200" dirty="0" smtClean="0"/>
              <a:t> </a:t>
            </a:r>
            <a:r>
              <a:rPr lang="ru-RU" sz="2200" dirty="0"/>
              <a:t>план з </a:t>
            </a:r>
            <a:r>
              <a:rPr lang="ru-RU" sz="2200" dirty="0" err="1"/>
              <a:t>кроку</a:t>
            </a:r>
            <a:r>
              <a:rPr lang="ru-RU" sz="2200" dirty="0"/>
              <a:t> № 1, </a:t>
            </a:r>
            <a:r>
              <a:rPr lang="ru-RU" sz="2200" dirty="0" err="1"/>
              <a:t>створити</a:t>
            </a:r>
            <a:r>
              <a:rPr lang="ru-RU" sz="2200" dirty="0"/>
              <a:t> контент </a:t>
            </a:r>
            <a:r>
              <a:rPr lang="ru-RU" sz="2200" dirty="0" err="1"/>
              <a:t>набагато</a:t>
            </a:r>
            <a:r>
              <a:rPr lang="ru-RU" sz="2200" dirty="0"/>
              <a:t> </a:t>
            </a:r>
            <a:r>
              <a:rPr lang="ru-RU" sz="2200" dirty="0" err="1"/>
              <a:t>легше</a:t>
            </a:r>
            <a:r>
              <a:rPr lang="ru-RU" sz="2200" dirty="0"/>
              <a:t>. </a:t>
            </a:r>
            <a:r>
              <a:rPr lang="ru-RU" sz="2200" dirty="0" err="1"/>
              <a:t>Прагніть</a:t>
            </a:r>
            <a:r>
              <a:rPr lang="ru-RU" sz="2200" dirty="0"/>
              <a:t> до </a:t>
            </a:r>
            <a:r>
              <a:rPr lang="ru-RU" sz="2200" dirty="0" err="1"/>
              <a:t>заданого</a:t>
            </a:r>
            <a:r>
              <a:rPr lang="ru-RU" sz="2200" dirty="0"/>
              <a:t> </a:t>
            </a:r>
            <a:r>
              <a:rPr lang="ru-RU" sz="2200" dirty="0" err="1"/>
              <a:t>об’єму</a:t>
            </a:r>
            <a:r>
              <a:rPr lang="ru-RU" sz="2200" dirty="0"/>
              <a:t> у </a:t>
            </a:r>
            <a:r>
              <a:rPr lang="ru-RU" sz="2200" dirty="0" err="1"/>
              <a:t>тексті</a:t>
            </a:r>
            <a:r>
              <a:rPr lang="ru-RU" sz="2200" dirty="0"/>
              <a:t> і починайте </a:t>
            </a:r>
            <a:r>
              <a:rPr lang="ru-RU" sz="2200" dirty="0" err="1"/>
              <a:t>створювати</a:t>
            </a:r>
            <a:r>
              <a:rPr lang="ru-RU" sz="2200" dirty="0"/>
              <a:t> </a:t>
            </a:r>
            <a:r>
              <a:rPr lang="ru-RU" sz="2200" dirty="0" err="1"/>
              <a:t>свій</a:t>
            </a:r>
            <a:r>
              <a:rPr lang="ru-RU" sz="2200" dirty="0"/>
              <a:t> контент на </a:t>
            </a:r>
            <a:r>
              <a:rPr lang="ru-RU" sz="2200" dirty="0" err="1"/>
              <a:t>основі</a:t>
            </a:r>
            <a:r>
              <a:rPr lang="ru-RU" sz="2200" dirty="0"/>
              <a:t> </a:t>
            </a:r>
            <a:r>
              <a:rPr lang="ru-RU" sz="2200" dirty="0" err="1"/>
              <a:t>поставлених</a:t>
            </a:r>
            <a:r>
              <a:rPr lang="ru-RU" sz="2200" dirty="0"/>
              <a:t> </a:t>
            </a:r>
            <a:r>
              <a:rPr lang="ru-RU" sz="2200" dirty="0" err="1"/>
              <a:t>цілей</a:t>
            </a:r>
            <a:r>
              <a:rPr lang="ru-RU" sz="2200" dirty="0"/>
              <a:t> і </a:t>
            </a:r>
            <a:r>
              <a:rPr lang="ru-RU" sz="2200" dirty="0" err="1"/>
              <a:t>цільової</a:t>
            </a:r>
            <a:r>
              <a:rPr lang="ru-RU" sz="2200" dirty="0"/>
              <a:t> </a:t>
            </a:r>
            <a:r>
              <a:rPr lang="ru-RU" sz="2200" dirty="0" err="1"/>
              <a:t>аудиторії</a:t>
            </a:r>
            <a:r>
              <a:rPr lang="ru-RU" sz="2200" dirty="0"/>
              <a:t>.</a:t>
            </a:r>
          </a:p>
          <a:p>
            <a:r>
              <a:rPr lang="ru-RU" sz="2200" dirty="0" smtClean="0"/>
              <a:t>Маркетологи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розуміння</a:t>
            </a:r>
            <a:r>
              <a:rPr lang="ru-RU" sz="2200" dirty="0"/>
              <a:t> </a:t>
            </a:r>
            <a:r>
              <a:rPr lang="ru-RU" sz="2200" dirty="0" err="1"/>
              <a:t>скільки</a:t>
            </a:r>
            <a:r>
              <a:rPr lang="ru-RU" sz="2200" dirty="0"/>
              <a:t> часу </a:t>
            </a:r>
            <a:r>
              <a:rPr lang="ru-RU" sz="2200" dirty="0" err="1"/>
              <a:t>потрібно</a:t>
            </a:r>
            <a:r>
              <a:rPr lang="ru-RU" sz="2200" dirty="0"/>
              <a:t> для </a:t>
            </a:r>
            <a:r>
              <a:rPr lang="ru-RU" sz="2200" dirty="0" err="1"/>
              <a:t>різних</a:t>
            </a:r>
            <a:r>
              <a:rPr lang="ru-RU" sz="2200" dirty="0"/>
              <a:t> </a:t>
            </a:r>
            <a:r>
              <a:rPr lang="ru-RU" sz="2200" dirty="0" err="1"/>
              <a:t>типів</a:t>
            </a:r>
            <a:r>
              <a:rPr lang="ru-RU" sz="2200" dirty="0"/>
              <a:t> контенту. Як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буде </a:t>
            </a:r>
            <a:r>
              <a:rPr lang="ru-RU" sz="2200" dirty="0" err="1"/>
              <a:t>зрозуміло</a:t>
            </a:r>
            <a:r>
              <a:rPr lang="ru-RU" sz="2200" dirty="0"/>
              <a:t> і у </a:t>
            </a:r>
            <a:r>
              <a:rPr lang="ru-RU" sz="2200" dirty="0" err="1"/>
              <a:t>вашому</a:t>
            </a:r>
            <a:r>
              <a:rPr lang="ru-RU" sz="2200" dirty="0"/>
              <a:t> </a:t>
            </a:r>
            <a:r>
              <a:rPr lang="ru-RU" sz="2200" dirty="0" err="1"/>
              <a:t>випадку</a:t>
            </a:r>
            <a:r>
              <a:rPr lang="ru-RU" sz="2200" dirty="0"/>
              <a:t>, </a:t>
            </a:r>
            <a:r>
              <a:rPr lang="ru-RU" sz="2200" dirty="0" err="1"/>
              <a:t>легше</a:t>
            </a:r>
            <a:r>
              <a:rPr lang="ru-RU" sz="2200" dirty="0"/>
              <a:t> буде </a:t>
            </a:r>
            <a:r>
              <a:rPr lang="ru-RU" sz="2200" dirty="0" err="1"/>
              <a:t>розробити</a:t>
            </a:r>
            <a:r>
              <a:rPr lang="ru-RU" sz="2200" dirty="0"/>
              <a:t> </a:t>
            </a:r>
            <a:r>
              <a:rPr lang="ru-RU" sz="2200" dirty="0" err="1"/>
              <a:t>графік</a:t>
            </a:r>
            <a:r>
              <a:rPr lang="ru-RU" sz="2200" dirty="0"/>
              <a:t> </a:t>
            </a:r>
            <a:r>
              <a:rPr lang="ru-RU" sz="2200" dirty="0" err="1"/>
              <a:t>виробництва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інші</a:t>
            </a:r>
            <a:r>
              <a:rPr lang="ru-RU" sz="2200" dirty="0"/>
              <a:t> члени </a:t>
            </a:r>
            <a:r>
              <a:rPr lang="ru-RU" sz="2200" dirty="0" err="1"/>
              <a:t>команди</a:t>
            </a:r>
            <a:r>
              <a:rPr lang="ru-RU" sz="2200" dirty="0"/>
              <a:t> (як </a:t>
            </a:r>
            <a:r>
              <a:rPr lang="ru-RU" sz="2200" dirty="0" err="1"/>
              <a:t>редактори</a:t>
            </a:r>
            <a:r>
              <a:rPr lang="ru-RU" sz="2200" dirty="0"/>
              <a:t> та </a:t>
            </a:r>
            <a:r>
              <a:rPr lang="ru-RU" sz="2200" dirty="0" err="1"/>
              <a:t>дизайнери</a:t>
            </a:r>
            <a:r>
              <a:rPr lang="ru-RU" sz="2200" dirty="0"/>
              <a:t>) знали, коли </a:t>
            </a:r>
            <a:r>
              <a:rPr lang="ru-RU" sz="2200" dirty="0" err="1"/>
              <a:t>настане</a:t>
            </a:r>
            <a:r>
              <a:rPr lang="ru-RU" sz="2200" dirty="0"/>
              <a:t> </a:t>
            </a:r>
            <a:r>
              <a:rPr lang="ru-RU" sz="2200" dirty="0" err="1"/>
              <a:t>їхня</a:t>
            </a:r>
            <a:r>
              <a:rPr lang="ru-RU" sz="2200" dirty="0"/>
              <a:t> </a:t>
            </a:r>
            <a:r>
              <a:rPr lang="ru-RU" sz="2200" dirty="0" err="1"/>
              <a:t>черга</a:t>
            </a:r>
            <a:r>
              <a:rPr lang="ru-RU" sz="2200" dirty="0"/>
              <a:t> </a:t>
            </a:r>
            <a:r>
              <a:rPr lang="ru-RU" sz="2200" dirty="0" err="1"/>
              <a:t>взятися</a:t>
            </a:r>
            <a:r>
              <a:rPr lang="ru-RU" sz="2200" dirty="0"/>
              <a:t> за роботу</a:t>
            </a:r>
            <a:r>
              <a:rPr lang="ru-RU" dirty="0" smtClean="0"/>
              <a:t>.</a:t>
            </a:r>
          </a:p>
          <a:p>
            <a:r>
              <a:rPr lang="ru-RU" sz="2200" dirty="0"/>
              <a:t>3. </a:t>
            </a:r>
            <a:r>
              <a:rPr lang="ru-RU" sz="2200" dirty="0" err="1"/>
              <a:t>Публікація</a:t>
            </a:r>
            <a:endParaRPr lang="ru-RU" sz="2200" dirty="0"/>
          </a:p>
          <a:p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/>
              <a:t>редагування</a:t>
            </a:r>
            <a:r>
              <a:rPr lang="ru-RU" sz="2200" dirty="0"/>
              <a:t> контенту та </a:t>
            </a:r>
            <a:r>
              <a:rPr lang="ru-RU" sz="2200" dirty="0" err="1"/>
              <a:t>виробництва</a:t>
            </a:r>
            <a:r>
              <a:rPr lang="ru-RU" sz="2200" dirty="0"/>
              <a:t> будь-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візуальних</a:t>
            </a:r>
            <a:r>
              <a:rPr lang="ru-RU" sz="2200" dirty="0"/>
              <a:t> </a:t>
            </a:r>
            <a:r>
              <a:rPr lang="ru-RU" sz="2200" dirty="0" err="1"/>
              <a:t>елементів</a:t>
            </a:r>
            <a:r>
              <a:rPr lang="ru-RU" sz="2200" dirty="0"/>
              <a:t>, час </a:t>
            </a:r>
            <a:r>
              <a:rPr lang="ru-RU" sz="2200" dirty="0" err="1"/>
              <a:t>публікувати</a:t>
            </a:r>
            <a:r>
              <a:rPr lang="ru-RU" sz="2200" dirty="0"/>
              <a:t>. Контент-маркетологи часто </a:t>
            </a:r>
            <a:r>
              <a:rPr lang="ru-RU" sz="2200" dirty="0" err="1"/>
              <a:t>використовують</a:t>
            </a:r>
            <a:r>
              <a:rPr lang="ru-RU" sz="2200" dirty="0"/>
              <a:t> </a:t>
            </a:r>
            <a:r>
              <a:rPr lang="en-US" sz="2200" dirty="0"/>
              <a:t>Google Sheets, </a:t>
            </a:r>
            <a:r>
              <a:rPr lang="ru-RU" sz="2200" dirty="0" err="1"/>
              <a:t>щоб</a:t>
            </a:r>
            <a:r>
              <a:rPr lang="ru-RU" sz="2200" dirty="0"/>
              <a:t> знати, коли </a:t>
            </a:r>
            <a:r>
              <a:rPr lang="ru-RU" sz="2200" dirty="0" err="1"/>
              <a:t>вміст</a:t>
            </a:r>
            <a:r>
              <a:rPr lang="ru-RU" sz="2200" dirty="0"/>
              <a:t> </a:t>
            </a:r>
            <a:r>
              <a:rPr lang="ru-RU" sz="2200" dirty="0" err="1"/>
              <a:t>потрібно</a:t>
            </a:r>
            <a:r>
              <a:rPr lang="ru-RU" sz="2200" dirty="0"/>
              <a:t> </a:t>
            </a:r>
            <a:r>
              <a:rPr lang="ru-RU" sz="2200" dirty="0" err="1"/>
              <a:t>опублікувати</a:t>
            </a:r>
            <a:r>
              <a:rPr lang="ru-RU" sz="2200" dirty="0"/>
              <a:t> і </a:t>
            </a:r>
            <a:r>
              <a:rPr lang="ru-RU" sz="2200" dirty="0" err="1"/>
              <a:t>хто</a:t>
            </a:r>
            <a:r>
              <a:rPr lang="ru-RU" sz="2200" dirty="0"/>
              <a:t> </a:t>
            </a:r>
            <a:r>
              <a:rPr lang="ru-RU" sz="2200" dirty="0" err="1"/>
              <a:t>відповідальний</a:t>
            </a:r>
            <a:r>
              <a:rPr lang="ru-RU" sz="2200" dirty="0"/>
              <a:t>.</a:t>
            </a:r>
          </a:p>
          <a:p>
            <a:r>
              <a:rPr lang="ru-RU" sz="2200" dirty="0" err="1" smtClean="0"/>
              <a:t>Більшість</a:t>
            </a:r>
            <a:r>
              <a:rPr lang="ru-RU" sz="2200" dirty="0" smtClean="0"/>
              <a:t> </a:t>
            </a:r>
            <a:r>
              <a:rPr lang="ru-RU" sz="2200" dirty="0"/>
              <a:t>платформ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конструкторів</a:t>
            </a:r>
            <a:r>
              <a:rPr lang="ru-RU" sz="2200" dirty="0"/>
              <a:t> сайту (</a:t>
            </a:r>
            <a:r>
              <a:rPr lang="ru-RU" sz="2200" dirty="0" err="1"/>
              <a:t>наприклад</a:t>
            </a:r>
            <a:r>
              <a:rPr lang="ru-RU" sz="2200" dirty="0"/>
              <a:t>, </a:t>
            </a:r>
            <a:r>
              <a:rPr lang="en-US" sz="2200" dirty="0"/>
              <a:t>WordPress) </a:t>
            </a:r>
            <a:r>
              <a:rPr lang="ru-RU" sz="2200" dirty="0" err="1"/>
              <a:t>дозволяють</a:t>
            </a:r>
            <a:r>
              <a:rPr lang="ru-RU" sz="2200" dirty="0"/>
              <a:t> </a:t>
            </a:r>
            <a:r>
              <a:rPr lang="ru-RU" sz="2200" dirty="0" err="1"/>
              <a:t>планувати</a:t>
            </a:r>
            <a:r>
              <a:rPr lang="ru-RU" sz="2200" dirty="0"/>
              <a:t> </a:t>
            </a:r>
            <a:r>
              <a:rPr lang="ru-RU" sz="2200" dirty="0" err="1"/>
              <a:t>публікації</a:t>
            </a:r>
            <a:r>
              <a:rPr lang="ru-RU" sz="2200" dirty="0"/>
              <a:t> </a:t>
            </a:r>
            <a:r>
              <a:rPr lang="ru-RU" sz="2200" dirty="0" err="1"/>
              <a:t>завчасно</a:t>
            </a:r>
            <a:r>
              <a:rPr lang="ru-RU" sz="2200" dirty="0"/>
              <a:t>, тому,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деякі</a:t>
            </a:r>
            <a:r>
              <a:rPr lang="ru-RU" sz="2200" dirty="0"/>
              <a:t> </a:t>
            </a:r>
            <a:r>
              <a:rPr lang="ru-RU" sz="2200" dirty="0" err="1"/>
              <a:t>статті</a:t>
            </a:r>
            <a:r>
              <a:rPr lang="ru-RU" sz="2200" dirty="0"/>
              <a:t> </a:t>
            </a:r>
            <a:r>
              <a:rPr lang="ru-RU" sz="2200" dirty="0" err="1"/>
              <a:t>виходять</a:t>
            </a:r>
            <a:r>
              <a:rPr lang="ru-RU" sz="2200" dirty="0"/>
              <a:t> у вас на </a:t>
            </a:r>
            <a:r>
              <a:rPr lang="ru-RU" sz="2200" dirty="0" err="1"/>
              <a:t>регулярній</a:t>
            </a:r>
            <a:r>
              <a:rPr lang="ru-RU" sz="2200" dirty="0"/>
              <a:t> </a:t>
            </a:r>
            <a:r>
              <a:rPr lang="ru-RU" sz="2200" dirty="0" err="1"/>
              <a:t>основі</a:t>
            </a:r>
            <a:r>
              <a:rPr lang="ru-RU" sz="2200" dirty="0"/>
              <a:t>,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запланувати</a:t>
            </a:r>
            <a:r>
              <a:rPr lang="ru-RU" sz="2200" dirty="0"/>
              <a:t> </a:t>
            </a:r>
            <a:r>
              <a:rPr lang="ru-RU" sz="2200" dirty="0" err="1"/>
              <a:t>одразу</a:t>
            </a:r>
            <a:r>
              <a:rPr lang="ru-RU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082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31" y="0"/>
            <a:ext cx="8596668" cy="6966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274321"/>
            <a:ext cx="9418320" cy="6439988"/>
          </a:xfrm>
        </p:spPr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Просування</a:t>
            </a:r>
            <a:endParaRPr lang="ru-RU" dirty="0"/>
          </a:p>
          <a:p>
            <a:r>
              <a:rPr lang="ru-RU" sz="2200" dirty="0" err="1" smtClean="0"/>
              <a:t>Процес</a:t>
            </a:r>
            <a:r>
              <a:rPr lang="ru-RU" sz="2200" dirty="0" smtClean="0"/>
              <a:t> </a:t>
            </a:r>
            <a:r>
              <a:rPr lang="ru-RU" sz="2200" dirty="0"/>
              <a:t>контент-маркетингу не </a:t>
            </a:r>
            <a:r>
              <a:rPr lang="ru-RU" sz="2200" dirty="0" err="1"/>
              <a:t>закінчується</a:t>
            </a:r>
            <a:r>
              <a:rPr lang="ru-RU" sz="2200" dirty="0"/>
              <a:t>, коли </a:t>
            </a:r>
            <a:r>
              <a:rPr lang="ru-RU" sz="2200" dirty="0" err="1"/>
              <a:t>з’являється</a:t>
            </a:r>
            <a:r>
              <a:rPr lang="ru-RU" sz="2200" dirty="0"/>
              <a:t> </a:t>
            </a:r>
            <a:r>
              <a:rPr lang="ru-RU" sz="2200" dirty="0" err="1"/>
              <a:t>опублікований</a:t>
            </a:r>
            <a:r>
              <a:rPr lang="ru-RU" sz="2200" dirty="0"/>
              <a:t> контент.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потрібно</a:t>
            </a:r>
            <a:r>
              <a:rPr lang="ru-RU" sz="2200" dirty="0"/>
              <a:t> </a:t>
            </a:r>
            <a:r>
              <a:rPr lang="ru-RU" sz="2200" dirty="0" err="1"/>
              <a:t>просувати</a:t>
            </a:r>
            <a:r>
              <a:rPr lang="ru-RU" sz="2200" dirty="0"/>
              <a:t> та </a:t>
            </a:r>
            <a:r>
              <a:rPr lang="ru-RU" sz="2200" dirty="0" err="1"/>
              <a:t>рекламувати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користувачі</a:t>
            </a:r>
            <a:r>
              <a:rPr lang="ru-RU" sz="2200" dirty="0"/>
              <a:t> могли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знайти</a:t>
            </a:r>
            <a:r>
              <a:rPr lang="ru-RU" sz="2200" dirty="0"/>
              <a:t> та </a:t>
            </a:r>
            <a:r>
              <a:rPr lang="ru-RU" sz="2200" dirty="0" err="1"/>
              <a:t>скористатися</a:t>
            </a:r>
            <a:r>
              <a:rPr lang="ru-RU" sz="2200" dirty="0"/>
              <a:t> </a:t>
            </a:r>
            <a:r>
              <a:rPr lang="ru-RU" sz="2200" dirty="0" err="1"/>
              <a:t>перевагами</a:t>
            </a:r>
            <a:r>
              <a:rPr lang="ru-RU" sz="2200" dirty="0"/>
              <a:t>.</a:t>
            </a:r>
          </a:p>
          <a:p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/>
              <a:t>означає</a:t>
            </a:r>
            <a:r>
              <a:rPr lang="ru-RU" sz="2200" dirty="0"/>
              <a:t> </a:t>
            </a:r>
            <a:r>
              <a:rPr lang="ru-RU" sz="2200" dirty="0" err="1"/>
              <a:t>планування</a:t>
            </a:r>
            <a:r>
              <a:rPr lang="ru-RU" sz="2200" dirty="0"/>
              <a:t> </a:t>
            </a:r>
            <a:r>
              <a:rPr lang="ru-RU" sz="2200" dirty="0" err="1"/>
              <a:t>публікацій</a:t>
            </a:r>
            <a:r>
              <a:rPr lang="ru-RU" sz="2200" dirty="0"/>
              <a:t> у </a:t>
            </a:r>
            <a:r>
              <a:rPr lang="ru-RU" sz="2200" dirty="0" err="1"/>
              <a:t>соціальних</a:t>
            </a:r>
            <a:r>
              <a:rPr lang="ru-RU" sz="2200" dirty="0"/>
              <a:t> мережах, </a:t>
            </a:r>
            <a:r>
              <a:rPr lang="ru-RU" sz="2200" dirty="0" err="1"/>
              <a:t>надсилання</a:t>
            </a:r>
            <a:r>
              <a:rPr lang="ru-RU" sz="2200" dirty="0"/>
              <a:t> </a:t>
            </a:r>
            <a:r>
              <a:rPr lang="ru-RU" sz="2200" dirty="0" err="1"/>
              <a:t>електронних</a:t>
            </a:r>
            <a:r>
              <a:rPr lang="ru-RU" sz="2200" dirty="0"/>
              <a:t> </a:t>
            </a:r>
            <a:r>
              <a:rPr lang="ru-RU" sz="2200" dirty="0" err="1"/>
              <a:t>листів</a:t>
            </a:r>
            <a:r>
              <a:rPr lang="ru-RU" sz="2200" dirty="0"/>
              <a:t> з </a:t>
            </a:r>
            <a:r>
              <a:rPr lang="en-US" sz="2200" dirty="0"/>
              <a:t>URL-</a:t>
            </a:r>
            <a:r>
              <a:rPr lang="ru-RU" sz="2200" dirty="0" err="1"/>
              <a:t>адресою</a:t>
            </a:r>
            <a:r>
              <a:rPr lang="ru-RU" sz="2200" dirty="0"/>
              <a:t> </a:t>
            </a:r>
            <a:r>
              <a:rPr lang="ru-RU" sz="2200" dirty="0" err="1"/>
              <a:t>останньої</a:t>
            </a:r>
            <a:r>
              <a:rPr lang="ru-RU" sz="2200" dirty="0"/>
              <a:t> </a:t>
            </a:r>
            <a:r>
              <a:rPr lang="ru-RU" sz="2200" dirty="0" err="1"/>
              <a:t>публікації</a:t>
            </a:r>
            <a:r>
              <a:rPr lang="ru-RU" sz="2200" dirty="0"/>
              <a:t> в </a:t>
            </a:r>
            <a:r>
              <a:rPr lang="ru-RU" sz="2200" dirty="0" err="1"/>
              <a:t>блозі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з </a:t>
            </a:r>
            <a:r>
              <a:rPr lang="ru-RU" sz="2200" dirty="0" err="1"/>
              <a:t>новим</a:t>
            </a:r>
            <a:r>
              <a:rPr lang="ru-RU" sz="2200" dirty="0"/>
              <a:t> </a:t>
            </a:r>
            <a:r>
              <a:rPr lang="ru-RU" sz="2200" dirty="0" err="1"/>
              <a:t>вмістом</a:t>
            </a:r>
            <a:r>
              <a:rPr lang="ru-RU" sz="2200" dirty="0"/>
              <a:t> на веб-</a:t>
            </a:r>
            <a:r>
              <a:rPr lang="ru-RU" sz="2200" dirty="0" err="1"/>
              <a:t>сайті</a:t>
            </a:r>
            <a:r>
              <a:rPr lang="ru-RU" sz="2200" dirty="0"/>
              <a:t>,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контекстна</a:t>
            </a:r>
            <a:r>
              <a:rPr lang="ru-RU" sz="2200" dirty="0"/>
              <a:t> реклама (</a:t>
            </a:r>
            <a:r>
              <a:rPr lang="en-US" sz="2200" dirty="0"/>
              <a:t>Google Ads) </a:t>
            </a:r>
            <a:r>
              <a:rPr lang="ru-RU" sz="2200" dirty="0"/>
              <a:t>та </a:t>
            </a:r>
            <a:r>
              <a:rPr lang="ru-RU" sz="2200" dirty="0" err="1"/>
              <a:t>таргетинг</a:t>
            </a:r>
            <a:r>
              <a:rPr lang="ru-RU" sz="2200" dirty="0"/>
              <a:t> (</a:t>
            </a:r>
            <a:r>
              <a:rPr lang="en-US" sz="2200" dirty="0"/>
              <a:t>Facebook Ads).</a:t>
            </a:r>
          </a:p>
          <a:p>
            <a:r>
              <a:rPr lang="ru-RU" sz="2200" dirty="0" smtClean="0"/>
              <a:t>Один </a:t>
            </a:r>
            <a:r>
              <a:rPr lang="ru-RU" sz="2200" dirty="0" err="1"/>
              <a:t>вміст</a:t>
            </a:r>
            <a:r>
              <a:rPr lang="ru-RU" sz="2200" dirty="0"/>
              <a:t>,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використовувати</a:t>
            </a:r>
            <a:r>
              <a:rPr lang="ru-RU" sz="2200" dirty="0"/>
              <a:t> </a:t>
            </a:r>
            <a:r>
              <a:rPr lang="ru-RU" sz="2200" dirty="0" err="1"/>
              <a:t>багаторазово</a:t>
            </a:r>
            <a:r>
              <a:rPr lang="ru-RU" sz="2200" dirty="0"/>
              <a:t>. </a:t>
            </a:r>
            <a:r>
              <a:rPr lang="ru-RU" sz="2200" dirty="0" err="1"/>
              <a:t>Також</a:t>
            </a:r>
            <a:r>
              <a:rPr lang="ru-RU" sz="2200" dirty="0"/>
              <a:t> є </a:t>
            </a:r>
            <a:r>
              <a:rPr lang="ru-RU" sz="2200" dirty="0" err="1"/>
              <a:t>змога</a:t>
            </a:r>
            <a:r>
              <a:rPr lang="ru-RU" sz="2200" dirty="0"/>
              <a:t> </a:t>
            </a:r>
            <a:r>
              <a:rPr lang="ru-RU" sz="2200" dirty="0" err="1"/>
              <a:t>відстежувати</a:t>
            </a:r>
            <a:r>
              <a:rPr lang="ru-RU" sz="2200" dirty="0"/>
              <a:t> ваш </a:t>
            </a:r>
            <a:r>
              <a:rPr lang="ru-RU" sz="2200" dirty="0" err="1"/>
              <a:t>вміст</a:t>
            </a:r>
            <a:r>
              <a:rPr lang="ru-RU" sz="2200" dirty="0"/>
              <a:t> на </a:t>
            </a:r>
            <a:r>
              <a:rPr lang="ru-RU" sz="2200" dirty="0" err="1"/>
              <a:t>різних</a:t>
            </a:r>
            <a:r>
              <a:rPr lang="ru-RU" sz="2200" dirty="0"/>
              <a:t> платформах і </a:t>
            </a:r>
            <a:r>
              <a:rPr lang="ru-RU" sz="2200" dirty="0" err="1"/>
              <a:t>бачити</a:t>
            </a:r>
            <a:r>
              <a:rPr lang="ru-RU" sz="2200" dirty="0"/>
              <a:t> де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спрацював</a:t>
            </a:r>
            <a:r>
              <a:rPr lang="ru-RU" sz="2200" dirty="0"/>
              <a:t> </a:t>
            </a:r>
            <a:r>
              <a:rPr lang="ru-RU" sz="2200" dirty="0" err="1"/>
              <a:t>найефективніше</a:t>
            </a:r>
            <a:r>
              <a:rPr lang="ru-RU" sz="2200" dirty="0"/>
              <a:t> та коли</a:t>
            </a:r>
            <a:r>
              <a:rPr lang="ru-RU" sz="2200" dirty="0" smtClean="0"/>
              <a:t>.</a:t>
            </a:r>
          </a:p>
          <a:p>
            <a:r>
              <a:rPr lang="ru-RU" sz="2200" dirty="0" err="1"/>
              <a:t>Інструменти</a:t>
            </a:r>
            <a:r>
              <a:rPr lang="ru-RU" sz="2200" dirty="0"/>
              <a:t>, як </a:t>
            </a:r>
            <a:r>
              <a:rPr lang="en-US" sz="2200" dirty="0" err="1"/>
              <a:t>MeetEdgar</a:t>
            </a:r>
            <a:r>
              <a:rPr lang="en-US" sz="2200" dirty="0"/>
              <a:t>, DrumUp.io </a:t>
            </a:r>
            <a:r>
              <a:rPr lang="ru-RU" sz="2200" dirty="0"/>
              <a:t>та </a:t>
            </a:r>
            <a:r>
              <a:rPr lang="en-US" sz="2200" dirty="0" err="1"/>
              <a:t>MissingLettr</a:t>
            </a:r>
            <a:r>
              <a:rPr lang="en-US" sz="2200" dirty="0"/>
              <a:t>, </a:t>
            </a:r>
            <a:r>
              <a:rPr lang="ru-RU" sz="2200" dirty="0" err="1"/>
              <a:t>дозволяють</a:t>
            </a:r>
            <a:r>
              <a:rPr lang="ru-RU" sz="2200" dirty="0"/>
              <a:t> </a:t>
            </a:r>
            <a:r>
              <a:rPr lang="ru-RU" sz="2200" dirty="0" err="1"/>
              <a:t>планувати</a:t>
            </a:r>
            <a:r>
              <a:rPr lang="ru-RU" sz="2200" dirty="0"/>
              <a:t> контент </a:t>
            </a:r>
            <a:r>
              <a:rPr lang="ru-RU" sz="2200" dirty="0" err="1"/>
              <a:t>кілька</a:t>
            </a:r>
            <a:r>
              <a:rPr lang="ru-RU" sz="2200" dirty="0"/>
              <a:t> </a:t>
            </a:r>
            <a:r>
              <a:rPr lang="ru-RU" sz="2200" dirty="0" err="1"/>
              <a:t>разів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ним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поділитися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 </a:t>
            </a:r>
            <a:r>
              <a:rPr lang="ru-RU" sz="2200" dirty="0" err="1"/>
              <a:t>ніж</a:t>
            </a:r>
            <a:r>
              <a:rPr lang="ru-RU" sz="2200" dirty="0"/>
              <a:t> один раз </a:t>
            </a:r>
            <a:r>
              <a:rPr lang="ru-RU" sz="2200" dirty="0" err="1"/>
              <a:t>протягом</a:t>
            </a:r>
            <a:r>
              <a:rPr lang="ru-RU" sz="2200" dirty="0"/>
              <a:t> </a:t>
            </a:r>
            <a:r>
              <a:rPr lang="ru-RU" sz="2200" dirty="0" err="1"/>
              <a:t>тривалого</a:t>
            </a:r>
            <a:r>
              <a:rPr lang="ru-RU" sz="2200" dirty="0"/>
              <a:t> часу та на </a:t>
            </a:r>
            <a:r>
              <a:rPr lang="ru-RU" sz="2200" dirty="0" err="1"/>
              <a:t>різних</a:t>
            </a:r>
            <a:r>
              <a:rPr lang="ru-RU" sz="2200" dirty="0"/>
              <a:t> платформах. Повторна </a:t>
            </a:r>
            <a:r>
              <a:rPr lang="ru-RU" sz="2200" dirty="0" err="1"/>
              <a:t>публікація</a:t>
            </a:r>
            <a:r>
              <a:rPr lang="ru-RU" sz="2200" dirty="0"/>
              <a:t> </a:t>
            </a:r>
            <a:r>
              <a:rPr lang="ru-RU" sz="2200" dirty="0" err="1"/>
              <a:t>вашого</a:t>
            </a:r>
            <a:r>
              <a:rPr lang="ru-RU" sz="2200" dirty="0"/>
              <a:t> </a:t>
            </a:r>
            <a:r>
              <a:rPr lang="ru-RU" sz="2200" dirty="0" err="1"/>
              <a:t>вмісту</a:t>
            </a:r>
            <a:r>
              <a:rPr lang="ru-RU" sz="2200" dirty="0"/>
              <a:t>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призвести</a:t>
            </a:r>
            <a:r>
              <a:rPr lang="ru-RU" sz="2200" dirty="0"/>
              <a:t> до </a:t>
            </a:r>
            <a:r>
              <a:rPr lang="ru-RU" sz="2200" dirty="0" err="1"/>
              <a:t>збільшення</a:t>
            </a:r>
            <a:r>
              <a:rPr lang="ru-RU" sz="2200" dirty="0"/>
              <a:t> </a:t>
            </a:r>
            <a:r>
              <a:rPr lang="ru-RU" sz="2200" dirty="0" err="1"/>
              <a:t>кількості</a:t>
            </a:r>
            <a:r>
              <a:rPr lang="ru-RU" sz="2200" dirty="0"/>
              <a:t> </a:t>
            </a:r>
            <a:r>
              <a:rPr lang="ru-RU" sz="2200" dirty="0" err="1"/>
              <a:t>кліків</a:t>
            </a:r>
            <a:r>
              <a:rPr lang="ru-RU" sz="2200" dirty="0"/>
              <a:t> і </a:t>
            </a:r>
            <a:r>
              <a:rPr lang="ru-RU" sz="2200" dirty="0" err="1"/>
              <a:t>залучення</a:t>
            </a:r>
            <a:r>
              <a:rPr lang="ru-RU" sz="2200" dirty="0"/>
              <a:t>, особливо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повідомлення</a:t>
            </a:r>
            <a:r>
              <a:rPr lang="ru-RU" sz="2200" dirty="0"/>
              <a:t> </a:t>
            </a:r>
            <a:r>
              <a:rPr lang="ru-RU" sz="2200" dirty="0" err="1"/>
              <a:t>надсилаються</a:t>
            </a:r>
            <a:r>
              <a:rPr lang="ru-RU" sz="2200" dirty="0"/>
              <a:t> в </a:t>
            </a:r>
            <a:r>
              <a:rPr lang="ru-RU" sz="2200" dirty="0" err="1"/>
              <a:t>різний</a:t>
            </a:r>
            <a:r>
              <a:rPr lang="ru-RU" sz="2200" dirty="0"/>
              <a:t> час </a:t>
            </a:r>
            <a:r>
              <a:rPr lang="ru-RU" sz="2200" dirty="0" err="1"/>
              <a:t>доби</a:t>
            </a:r>
            <a:r>
              <a:rPr lang="ru-RU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6670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13955"/>
            <a:ext cx="8596668" cy="5427408"/>
          </a:xfrm>
        </p:spPr>
        <p:txBody>
          <a:bodyPr>
            <a:noAutofit/>
          </a:bodyPr>
          <a:lstStyle/>
          <a:p>
            <a:pPr algn="just"/>
            <a:r>
              <a:rPr lang="ru-RU" sz="2200" dirty="0"/>
              <a:t>5. </a:t>
            </a:r>
            <a:r>
              <a:rPr lang="ru-RU" sz="2200" dirty="0" err="1"/>
              <a:t>Перепрофілювання</a:t>
            </a:r>
            <a:endParaRPr lang="ru-RU" sz="2200" dirty="0"/>
          </a:p>
          <a:p>
            <a:pPr algn="just"/>
            <a:r>
              <a:rPr lang="ru-RU" sz="2200" dirty="0" smtClean="0"/>
              <a:t>Контент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перепрофілювати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збільшити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охоплення</a:t>
            </a:r>
            <a:r>
              <a:rPr lang="ru-RU" sz="2200" dirty="0"/>
              <a:t> </a:t>
            </a:r>
            <a:r>
              <a:rPr lang="ru-RU" sz="2200" dirty="0" err="1"/>
              <a:t>користувачів</a:t>
            </a:r>
            <a:r>
              <a:rPr lang="ru-RU" sz="2200" dirty="0"/>
              <a:t>. </a:t>
            </a:r>
            <a:r>
              <a:rPr lang="ru-RU" sz="2200" dirty="0" err="1"/>
              <a:t>Наприклад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в </a:t>
            </a:r>
            <a:r>
              <a:rPr lang="ru-RU" sz="2200" dirty="0" err="1"/>
              <a:t>одній</a:t>
            </a:r>
            <a:r>
              <a:rPr lang="ru-RU" sz="2200" dirty="0"/>
              <a:t> </a:t>
            </a:r>
            <a:r>
              <a:rPr lang="ru-RU" sz="2200" dirty="0" err="1"/>
              <a:t>статті</a:t>
            </a:r>
            <a:r>
              <a:rPr lang="ru-RU" sz="2200" dirty="0"/>
              <a:t> є </a:t>
            </a:r>
            <a:r>
              <a:rPr lang="ru-RU" sz="2200" dirty="0" err="1"/>
              <a:t>кілька</a:t>
            </a:r>
            <a:r>
              <a:rPr lang="ru-RU" sz="2200" dirty="0"/>
              <a:t> </a:t>
            </a:r>
            <a:r>
              <a:rPr lang="ru-RU" sz="2200" dirty="0" err="1"/>
              <a:t>діаграм</a:t>
            </a:r>
            <a:r>
              <a:rPr lang="ru-RU" sz="2200" dirty="0"/>
              <a:t>,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зібрати</a:t>
            </a:r>
            <a:r>
              <a:rPr lang="ru-RU" sz="2200" dirty="0"/>
              <a:t> разом,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створити</a:t>
            </a:r>
            <a:r>
              <a:rPr lang="ru-RU" sz="2200" dirty="0"/>
              <a:t> </a:t>
            </a:r>
            <a:r>
              <a:rPr lang="ru-RU" sz="2200" dirty="0" err="1"/>
              <a:t>інфографіку</a:t>
            </a:r>
            <a:r>
              <a:rPr lang="ru-RU" sz="2200" dirty="0"/>
              <a:t>. Або </a:t>
            </a:r>
            <a:r>
              <a:rPr lang="ru-RU" sz="2200" dirty="0" err="1"/>
              <a:t>уривки</a:t>
            </a:r>
            <a:r>
              <a:rPr lang="ru-RU" sz="2200" dirty="0"/>
              <a:t> з </a:t>
            </a:r>
            <a:r>
              <a:rPr lang="ru-RU" sz="2200" dirty="0" err="1"/>
              <a:t>відео</a:t>
            </a:r>
            <a:r>
              <a:rPr lang="ru-RU" sz="2200" dirty="0"/>
              <a:t> </a:t>
            </a:r>
            <a:r>
              <a:rPr lang="ru-RU" sz="2200" dirty="0" err="1"/>
              <a:t>інтерв’ю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перетворити</a:t>
            </a:r>
            <a:r>
              <a:rPr lang="ru-RU" sz="2200" dirty="0"/>
              <a:t> на </a:t>
            </a:r>
            <a:r>
              <a:rPr lang="ru-RU" sz="2200" dirty="0" err="1"/>
              <a:t>фірмові</a:t>
            </a:r>
            <a:r>
              <a:rPr lang="ru-RU" sz="2200" dirty="0"/>
              <a:t> </a:t>
            </a:r>
            <a:r>
              <a:rPr lang="ru-RU" sz="2200" dirty="0" err="1"/>
              <a:t>зображення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поширюються</a:t>
            </a:r>
            <a:r>
              <a:rPr lang="ru-RU" sz="2200" dirty="0"/>
              <a:t> в </a:t>
            </a:r>
            <a:r>
              <a:rPr lang="ru-RU" sz="2200" dirty="0" err="1"/>
              <a:t>соціальних</a:t>
            </a:r>
            <a:r>
              <a:rPr lang="ru-RU" sz="2200" dirty="0"/>
              <a:t> мережах для </a:t>
            </a:r>
            <a:r>
              <a:rPr lang="ru-RU" sz="2200" dirty="0" err="1"/>
              <a:t>просування</a:t>
            </a:r>
            <a:r>
              <a:rPr lang="ru-RU" sz="2200" dirty="0"/>
              <a:t> </a:t>
            </a:r>
            <a:r>
              <a:rPr lang="ru-RU" sz="2200" dirty="0" err="1"/>
              <a:t>написаної</a:t>
            </a:r>
            <a:r>
              <a:rPr lang="ru-RU" sz="2200" dirty="0"/>
              <a:t> </a:t>
            </a:r>
            <a:r>
              <a:rPr lang="ru-RU" sz="2200" dirty="0" err="1"/>
              <a:t>статті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пов’язаний</a:t>
            </a:r>
            <a:r>
              <a:rPr lang="ru-RU" sz="2200" dirty="0"/>
              <a:t> з </a:t>
            </a:r>
            <a:r>
              <a:rPr lang="ru-RU" sz="2200" dirty="0" err="1"/>
              <a:t>інтерв’ю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 smtClean="0"/>
              <a:t>У </a:t>
            </a:r>
            <a:r>
              <a:rPr lang="ru-RU" sz="2200" dirty="0" err="1"/>
              <a:t>минулому</a:t>
            </a:r>
            <a:r>
              <a:rPr lang="ru-RU" sz="2200" dirty="0"/>
              <a:t> </a:t>
            </a:r>
            <a:r>
              <a:rPr lang="ru-RU" sz="2200" dirty="0" err="1"/>
              <a:t>достатньо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просто </a:t>
            </a:r>
            <a:r>
              <a:rPr lang="ru-RU" sz="2200" dirty="0" err="1"/>
              <a:t>створити</a:t>
            </a:r>
            <a:r>
              <a:rPr lang="ru-RU" sz="2200" dirty="0"/>
              <a:t> та </a:t>
            </a:r>
            <a:r>
              <a:rPr lang="ru-RU" sz="2200" dirty="0" err="1"/>
              <a:t>опублікувати</a:t>
            </a:r>
            <a:r>
              <a:rPr lang="ru-RU" sz="2200" dirty="0"/>
              <a:t> </a:t>
            </a:r>
            <a:r>
              <a:rPr lang="ru-RU" sz="2200" dirty="0" err="1"/>
              <a:t>допис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вас </a:t>
            </a:r>
            <a:r>
              <a:rPr lang="ru-RU" sz="2200" dirty="0" err="1"/>
              <a:t>помітили</a:t>
            </a:r>
            <a:r>
              <a:rPr lang="ru-RU" sz="2200" dirty="0"/>
              <a:t> онлайн. </a:t>
            </a:r>
            <a:r>
              <a:rPr lang="ru-RU" sz="2200" dirty="0" err="1"/>
              <a:t>Тепер</a:t>
            </a:r>
            <a:r>
              <a:rPr lang="ru-RU" sz="2200" dirty="0"/>
              <a:t> </a:t>
            </a:r>
            <a:r>
              <a:rPr lang="ru-RU" sz="2200" dirty="0" err="1"/>
              <a:t>потрібен</a:t>
            </a:r>
            <a:r>
              <a:rPr lang="ru-RU" sz="2200" dirty="0"/>
              <a:t> </a:t>
            </a:r>
            <a:r>
              <a:rPr lang="ru-RU" sz="2200" dirty="0" err="1"/>
              <a:t>складний</a:t>
            </a:r>
            <a:r>
              <a:rPr lang="ru-RU" sz="2200" dirty="0"/>
              <a:t> цикл </a:t>
            </a:r>
            <a:r>
              <a:rPr lang="ru-RU" sz="2200" dirty="0" err="1"/>
              <a:t>дій</a:t>
            </a:r>
            <a:r>
              <a:rPr lang="ru-RU" sz="2200" dirty="0"/>
              <a:t>, </a:t>
            </a:r>
            <a:r>
              <a:rPr lang="ru-RU" sz="2200" dirty="0" err="1"/>
              <a:t>створення</a:t>
            </a:r>
            <a:r>
              <a:rPr lang="ru-RU" sz="2200" dirty="0"/>
              <a:t>, </a:t>
            </a:r>
            <a:r>
              <a:rPr lang="ru-RU" sz="2200" dirty="0" err="1"/>
              <a:t>публікації</a:t>
            </a:r>
            <a:r>
              <a:rPr lang="ru-RU" sz="2200" dirty="0"/>
              <a:t>, </a:t>
            </a:r>
            <a:r>
              <a:rPr lang="ru-RU" sz="2200" dirty="0" err="1"/>
              <a:t>просування</a:t>
            </a:r>
            <a:r>
              <a:rPr lang="ru-RU" sz="2200" dirty="0"/>
              <a:t> та </a:t>
            </a:r>
            <a:r>
              <a:rPr lang="ru-RU" sz="2200" dirty="0" err="1"/>
              <a:t>повторне</a:t>
            </a:r>
            <a:r>
              <a:rPr lang="ru-RU" sz="2200" dirty="0"/>
              <a:t> </a:t>
            </a:r>
            <a:r>
              <a:rPr lang="ru-RU" sz="2200" dirty="0" err="1"/>
              <a:t>використання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привернути</a:t>
            </a:r>
            <a:r>
              <a:rPr lang="ru-RU" sz="2200" dirty="0"/>
              <a:t> </a:t>
            </a:r>
            <a:r>
              <a:rPr lang="ru-RU" sz="2200" dirty="0" err="1"/>
              <a:t>увагу</a:t>
            </a:r>
            <a:r>
              <a:rPr lang="ru-RU" sz="2200" dirty="0"/>
              <a:t> </a:t>
            </a:r>
            <a:r>
              <a:rPr lang="ru-RU" sz="2200" dirty="0" err="1"/>
              <a:t>потрібних</a:t>
            </a:r>
            <a:r>
              <a:rPr lang="ru-RU" sz="2200" dirty="0"/>
              <a:t> людей та самого </a:t>
            </a:r>
            <a:r>
              <a:rPr lang="en-US" sz="2200" dirty="0"/>
              <a:t>Google </a:t>
            </a:r>
            <a:r>
              <a:rPr lang="ru-RU" sz="2200" dirty="0"/>
              <a:t>до </a:t>
            </a:r>
            <a:r>
              <a:rPr lang="ru-RU" sz="2200" dirty="0" err="1"/>
              <a:t>вашого</a:t>
            </a:r>
            <a:r>
              <a:rPr lang="ru-RU" sz="2200" dirty="0"/>
              <a:t> сайту та бренду. </a:t>
            </a:r>
            <a:r>
              <a:rPr lang="ru-RU" sz="2200" dirty="0" err="1"/>
              <a:t>Планування</a:t>
            </a:r>
            <a:r>
              <a:rPr lang="ru-RU" sz="2200" dirty="0"/>
              <a:t> та </a:t>
            </a:r>
            <a:r>
              <a:rPr lang="ru-RU" sz="2200" dirty="0" err="1"/>
              <a:t>чіткі</a:t>
            </a:r>
            <a:r>
              <a:rPr lang="ru-RU" sz="2200" dirty="0"/>
              <a:t> </a:t>
            </a:r>
            <a:r>
              <a:rPr lang="ru-RU" sz="2200" dirty="0" err="1"/>
              <a:t>цілі</a:t>
            </a:r>
            <a:r>
              <a:rPr lang="ru-RU" sz="2200" dirty="0"/>
              <a:t>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допомогти</a:t>
            </a:r>
            <a:r>
              <a:rPr lang="ru-RU" sz="2200" dirty="0"/>
              <a:t> у контент-маркетингу, через </a:t>
            </a:r>
            <a:r>
              <a:rPr lang="ru-RU" sz="2200" dirty="0" err="1"/>
              <a:t>якісний</a:t>
            </a:r>
            <a:r>
              <a:rPr lang="ru-RU" sz="2200" dirty="0"/>
              <a:t> </a:t>
            </a:r>
            <a:r>
              <a:rPr lang="ru-RU" sz="2200" dirty="0" err="1"/>
              <a:t>вміст</a:t>
            </a:r>
            <a:r>
              <a:rPr lang="ru-RU" sz="2200" dirty="0"/>
              <a:t>, </a:t>
            </a:r>
            <a:r>
              <a:rPr lang="ru-RU" sz="2200" dirty="0" err="1"/>
              <a:t>візуальний</a:t>
            </a:r>
            <a:r>
              <a:rPr lang="ru-RU" sz="2200" dirty="0"/>
              <a:t> ряд, </a:t>
            </a:r>
            <a:r>
              <a:rPr lang="ru-RU" sz="2200" dirty="0" err="1"/>
              <a:t>перетворити</a:t>
            </a:r>
            <a:r>
              <a:rPr lang="ru-RU" sz="2200" dirty="0"/>
              <a:t> </a:t>
            </a:r>
            <a:r>
              <a:rPr lang="ru-RU" sz="2200" dirty="0" err="1"/>
              <a:t>трафік</a:t>
            </a:r>
            <a:r>
              <a:rPr lang="ru-RU" sz="2200" dirty="0"/>
              <a:t> на </a:t>
            </a:r>
            <a:r>
              <a:rPr lang="ru-RU" sz="2200" dirty="0" err="1"/>
              <a:t>продажі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нових</a:t>
            </a:r>
            <a:r>
              <a:rPr lang="ru-RU" sz="2200" dirty="0"/>
              <a:t> </a:t>
            </a:r>
            <a:r>
              <a:rPr lang="ru-RU" sz="2200" dirty="0" err="1"/>
              <a:t>потенційних</a:t>
            </a:r>
            <a:r>
              <a:rPr lang="ru-RU" sz="2200" dirty="0"/>
              <a:t> </a:t>
            </a:r>
            <a:r>
              <a:rPr lang="ru-RU" sz="2200" dirty="0" err="1"/>
              <a:t>клієнтів</a:t>
            </a:r>
            <a:r>
              <a:rPr lang="ru-RU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8016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0"/>
            <a:ext cx="10006148" cy="644434"/>
          </a:xfrm>
        </p:spPr>
        <p:txBody>
          <a:bodyPr/>
          <a:lstStyle/>
          <a:p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контент-маркетингу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644434"/>
            <a:ext cx="10006148" cy="6095999"/>
          </a:xfrm>
        </p:spPr>
        <p:txBody>
          <a:bodyPr>
            <a:noAutofit/>
          </a:bodyPr>
          <a:lstStyle/>
          <a:p>
            <a:r>
              <a:rPr lang="ru-RU" sz="2200" dirty="0" err="1">
                <a:latin typeface="Arial Black" panose="020B0A04020102020204" pitchFamily="34" charset="0"/>
              </a:rPr>
              <a:t>Якість</a:t>
            </a:r>
            <a:r>
              <a:rPr lang="ru-RU" sz="2200" dirty="0">
                <a:latin typeface="Arial Black" panose="020B0A04020102020204" pitchFamily="34" charset="0"/>
              </a:rPr>
              <a:t> над </a:t>
            </a:r>
            <a:r>
              <a:rPr lang="ru-RU" sz="2200" dirty="0" err="1">
                <a:latin typeface="Arial Black" panose="020B0A04020102020204" pitchFamily="34" charset="0"/>
              </a:rPr>
              <a:t>кількістю</a:t>
            </a:r>
            <a:endParaRPr lang="ru-RU" sz="2200" dirty="0">
              <a:latin typeface="Arial Black" panose="020B0A04020102020204" pitchFamily="34" charset="0"/>
            </a:endParaRPr>
          </a:p>
          <a:p>
            <a:r>
              <a:rPr lang="ru-RU" sz="2200" dirty="0" smtClean="0"/>
              <a:t>Все </a:t>
            </a:r>
            <a:r>
              <a:rPr lang="ru-RU" sz="2200" dirty="0" err="1"/>
              <a:t>більше</a:t>
            </a:r>
            <a:r>
              <a:rPr lang="ru-RU" sz="2200" dirty="0"/>
              <a:t> людей </a:t>
            </a:r>
            <a:r>
              <a:rPr lang="ru-RU" sz="2200" dirty="0" err="1"/>
              <a:t>починають</a:t>
            </a:r>
            <a:r>
              <a:rPr lang="ru-RU" sz="2200" dirty="0"/>
              <a:t> </a:t>
            </a:r>
            <a:r>
              <a:rPr lang="ru-RU" sz="2200" dirty="0" err="1"/>
              <a:t>усвідомлювати</a:t>
            </a:r>
            <a:r>
              <a:rPr lang="ru-RU" sz="2200" dirty="0"/>
              <a:t> силу </a:t>
            </a:r>
            <a:r>
              <a:rPr lang="ru-RU" sz="2200" dirty="0" err="1"/>
              <a:t>корисного</a:t>
            </a:r>
            <a:r>
              <a:rPr lang="ru-RU" sz="2200" dirty="0"/>
              <a:t> та </a:t>
            </a:r>
            <a:r>
              <a:rPr lang="ru-RU" sz="2200" dirty="0" err="1"/>
              <a:t>якісного</a:t>
            </a:r>
            <a:r>
              <a:rPr lang="ru-RU" sz="2200" dirty="0"/>
              <a:t> контенту, і </a:t>
            </a:r>
            <a:r>
              <a:rPr lang="ru-RU" sz="2200" dirty="0" err="1"/>
              <a:t>надалі</a:t>
            </a:r>
            <a:r>
              <a:rPr lang="ru-RU" sz="2200" dirty="0"/>
              <a:t> акцент буде на </a:t>
            </a:r>
            <a:r>
              <a:rPr lang="ru-RU" sz="2200" dirty="0" err="1"/>
              <a:t>якості</a:t>
            </a:r>
            <a:r>
              <a:rPr lang="ru-RU" sz="2200" dirty="0"/>
              <a:t>. Коли блоги та контент-маркетинг для </a:t>
            </a:r>
            <a:r>
              <a:rPr lang="ru-RU" sz="2200" dirty="0" err="1"/>
              <a:t>брендів</a:t>
            </a:r>
            <a:r>
              <a:rPr lang="ru-RU" sz="2200" dirty="0"/>
              <a:t>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з’явилися</a:t>
            </a:r>
            <a:r>
              <a:rPr lang="ru-RU" sz="2200" dirty="0"/>
              <a:t>, </a:t>
            </a:r>
            <a:r>
              <a:rPr lang="ru-RU" sz="2200" dirty="0" err="1"/>
              <a:t>почати</a:t>
            </a:r>
            <a:r>
              <a:rPr lang="ru-RU" sz="2200" dirty="0"/>
              <a:t> роботу, просто написавши будь-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вміст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досить</a:t>
            </a:r>
            <a:r>
              <a:rPr lang="ru-RU" sz="2200" dirty="0"/>
              <a:t> результативно. Зараз все </a:t>
            </a:r>
            <a:r>
              <a:rPr lang="ru-RU" sz="2200" dirty="0" err="1"/>
              <a:t>більше</a:t>
            </a:r>
            <a:r>
              <a:rPr lang="ru-RU" sz="2200" dirty="0"/>
              <a:t> </a:t>
            </a:r>
            <a:r>
              <a:rPr lang="ru-RU" sz="2200" dirty="0" err="1"/>
              <a:t>маркетологів</a:t>
            </a:r>
            <a:r>
              <a:rPr lang="ru-RU" sz="2200" dirty="0"/>
              <a:t> </a:t>
            </a:r>
            <a:r>
              <a:rPr lang="ru-RU" sz="2200" dirty="0" err="1"/>
              <a:t>усвідомлюють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створення</a:t>
            </a:r>
            <a:r>
              <a:rPr lang="ru-RU" sz="2200" dirty="0"/>
              <a:t> контенту </a:t>
            </a:r>
            <a:r>
              <a:rPr lang="ru-RU" sz="2200" dirty="0" err="1"/>
              <a:t>вимагає</a:t>
            </a:r>
            <a:r>
              <a:rPr lang="ru-RU" sz="2200" dirty="0"/>
              <a:t> </a:t>
            </a:r>
            <a:r>
              <a:rPr lang="ru-RU" sz="2200" dirty="0" err="1"/>
              <a:t>зусиль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окуплять</a:t>
            </a:r>
            <a:r>
              <a:rPr lang="ru-RU" sz="2200" dirty="0"/>
              <a:t> </a:t>
            </a:r>
            <a:r>
              <a:rPr lang="ru-RU" sz="2200" dirty="0" err="1"/>
              <a:t>інвестиції</a:t>
            </a:r>
            <a:r>
              <a:rPr lang="ru-RU" sz="2200" dirty="0"/>
              <a:t>. </a:t>
            </a:r>
            <a:r>
              <a:rPr lang="ru-RU" sz="2200" dirty="0" err="1"/>
              <a:t>Продовжуйте</a:t>
            </a:r>
            <a:r>
              <a:rPr lang="ru-RU" sz="2200" dirty="0"/>
              <a:t> </a:t>
            </a:r>
            <a:r>
              <a:rPr lang="ru-RU" sz="2200" dirty="0" err="1"/>
              <a:t>зосереджуватися</a:t>
            </a:r>
            <a:r>
              <a:rPr lang="ru-RU" sz="2200" dirty="0"/>
              <a:t> на </a:t>
            </a:r>
            <a:r>
              <a:rPr lang="ru-RU" sz="2200" dirty="0" err="1"/>
              <a:t>історіях</a:t>
            </a:r>
            <a:r>
              <a:rPr lang="ru-RU" sz="2200" dirty="0"/>
              <a:t>, </a:t>
            </a:r>
            <a:r>
              <a:rPr lang="ru-RU" sz="2200" dirty="0" err="1"/>
              <a:t>творчості</a:t>
            </a:r>
            <a:r>
              <a:rPr lang="ru-RU" sz="2200" dirty="0"/>
              <a:t> та </a:t>
            </a:r>
            <a:r>
              <a:rPr lang="ru-RU" sz="2200" dirty="0" err="1"/>
              <a:t>якісному</a:t>
            </a:r>
            <a:r>
              <a:rPr lang="ru-RU" sz="2200" dirty="0"/>
              <a:t> </a:t>
            </a:r>
            <a:r>
              <a:rPr lang="ru-RU" sz="2200" dirty="0" err="1"/>
              <a:t>контенті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зацікавить</a:t>
            </a:r>
            <a:r>
              <a:rPr lang="ru-RU" sz="2200" dirty="0"/>
              <a:t> вашу </a:t>
            </a:r>
            <a:r>
              <a:rPr lang="ru-RU" sz="2200" dirty="0" err="1"/>
              <a:t>цільову</a:t>
            </a:r>
            <a:r>
              <a:rPr lang="ru-RU" sz="2200" dirty="0"/>
              <a:t> </a:t>
            </a:r>
            <a:r>
              <a:rPr lang="ru-RU" sz="2200" dirty="0" err="1"/>
              <a:t>аудиторію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>
                <a:latin typeface="Arial Black" panose="020B0A04020102020204" pitchFamily="34" charset="0"/>
              </a:rPr>
              <a:t>Оптимізація</a:t>
            </a:r>
            <a:r>
              <a:rPr lang="ru-RU" sz="2200" dirty="0" smtClean="0">
                <a:latin typeface="Arial Black" panose="020B0A04020102020204" pitchFamily="34" charset="0"/>
              </a:rPr>
              <a:t> </a:t>
            </a:r>
            <a:r>
              <a:rPr lang="ru-RU" sz="2200" dirty="0">
                <a:latin typeface="Arial Black" panose="020B0A04020102020204" pitchFamily="34" charset="0"/>
              </a:rPr>
              <a:t>для </a:t>
            </a:r>
            <a:r>
              <a:rPr lang="ru-RU" sz="2200" dirty="0" err="1">
                <a:latin typeface="Arial Black" panose="020B0A04020102020204" pitchFamily="34" charset="0"/>
              </a:rPr>
              <a:t>мобільних</a:t>
            </a:r>
            <a:r>
              <a:rPr lang="ru-RU" sz="2200" dirty="0"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</a:rPr>
              <a:t>пристроїв</a:t>
            </a:r>
            <a:endParaRPr lang="ru-RU" sz="2200" dirty="0">
              <a:latin typeface="Arial Black" panose="020B0A04020102020204" pitchFamily="34" charset="0"/>
            </a:endParaRPr>
          </a:p>
          <a:p>
            <a:r>
              <a:rPr lang="ru-RU" sz="2200" dirty="0" err="1" smtClean="0"/>
              <a:t>Більше</a:t>
            </a:r>
            <a:r>
              <a:rPr lang="ru-RU" sz="2200" dirty="0" smtClean="0"/>
              <a:t> </a:t>
            </a:r>
            <a:r>
              <a:rPr lang="ru-RU" sz="2200" dirty="0" err="1"/>
              <a:t>користувачів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доступ до </a:t>
            </a:r>
            <a:r>
              <a:rPr lang="ru-RU" sz="2200" dirty="0" err="1"/>
              <a:t>Інтернету</a:t>
            </a:r>
            <a:r>
              <a:rPr lang="ru-RU" sz="2200" dirty="0"/>
              <a:t> </a:t>
            </a:r>
            <a:r>
              <a:rPr lang="ru-RU" sz="2200" dirty="0" err="1"/>
              <a:t>частіше</a:t>
            </a:r>
            <a:r>
              <a:rPr lang="ru-RU" sz="2200" dirty="0"/>
              <a:t> на </a:t>
            </a:r>
            <a:r>
              <a:rPr lang="ru-RU" sz="2200" dirty="0" err="1"/>
              <a:t>телефоні</a:t>
            </a:r>
            <a:r>
              <a:rPr lang="ru-RU" sz="2200" dirty="0"/>
              <a:t>, </a:t>
            </a:r>
            <a:r>
              <a:rPr lang="ru-RU" sz="2200" dirty="0" err="1"/>
              <a:t>ніж</a:t>
            </a:r>
            <a:r>
              <a:rPr lang="ru-RU" sz="2200" dirty="0"/>
              <a:t> на </a:t>
            </a:r>
            <a:r>
              <a:rPr lang="ru-RU" sz="2200" dirty="0" err="1"/>
              <a:t>комп’ютері</a:t>
            </a:r>
            <a:r>
              <a:rPr lang="ru-RU" sz="2200" dirty="0"/>
              <a:t>: </a:t>
            </a:r>
            <a:r>
              <a:rPr lang="ru-RU" sz="2200" dirty="0" err="1"/>
              <a:t>фактично</a:t>
            </a:r>
            <a:r>
              <a:rPr lang="ru-RU" sz="2200" dirty="0"/>
              <a:t> так </a:t>
            </a:r>
            <a:r>
              <a:rPr lang="ru-RU" sz="2200" dirty="0" err="1"/>
              <a:t>було</a:t>
            </a:r>
            <a:r>
              <a:rPr lang="ru-RU" sz="2200" dirty="0"/>
              <a:t> з 2016 року. Я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постійно</a:t>
            </a:r>
            <a:r>
              <a:rPr lang="ru-RU" sz="2200" dirty="0"/>
              <a:t> </a:t>
            </a:r>
            <a:r>
              <a:rPr lang="ru-RU" sz="2200" dirty="0" err="1"/>
              <a:t>бачу</a:t>
            </a:r>
            <a:r>
              <a:rPr lang="ru-RU" sz="2200" dirty="0"/>
              <a:t>, </a:t>
            </a:r>
            <a:r>
              <a:rPr lang="ru-RU" sz="2200" dirty="0" err="1"/>
              <a:t>аналізуючи</a:t>
            </a:r>
            <a:r>
              <a:rPr lang="ru-RU" sz="2200" dirty="0"/>
              <a:t> </a:t>
            </a:r>
            <a:r>
              <a:rPr lang="ru-RU" sz="2200" dirty="0" err="1"/>
              <a:t>різні</a:t>
            </a:r>
            <a:r>
              <a:rPr lang="ru-RU" sz="2200" dirty="0"/>
              <a:t> онлайн </a:t>
            </a:r>
            <a:r>
              <a:rPr lang="ru-RU" sz="2200" dirty="0" err="1"/>
              <a:t>проєкти</a:t>
            </a:r>
            <a:r>
              <a:rPr lang="ru-RU" sz="2200" dirty="0"/>
              <a:t>,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мобільні</a:t>
            </a:r>
            <a:r>
              <a:rPr lang="ru-RU" sz="2200" dirty="0"/>
              <a:t> </a:t>
            </a:r>
            <a:r>
              <a:rPr lang="ru-RU" sz="2200" dirty="0" err="1"/>
              <a:t>пристрої</a:t>
            </a:r>
            <a:r>
              <a:rPr lang="ru-RU" sz="2200" dirty="0"/>
              <a:t> </a:t>
            </a:r>
            <a:r>
              <a:rPr lang="ru-RU" sz="2200" dirty="0" err="1"/>
              <a:t>домінують</a:t>
            </a:r>
            <a:r>
              <a:rPr lang="ru-RU" sz="2200" dirty="0"/>
              <a:t> над компьютерами та планшетами. </a:t>
            </a:r>
            <a:r>
              <a:rPr lang="ru-RU" sz="2200" dirty="0" err="1"/>
              <a:t>Також</a:t>
            </a:r>
            <a:r>
              <a:rPr lang="ru-RU" sz="2200" dirty="0"/>
              <a:t>,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можете </a:t>
            </a:r>
            <a:r>
              <a:rPr lang="ru-RU" sz="2200" dirty="0" err="1"/>
              <a:t>бачити</a:t>
            </a:r>
            <a:r>
              <a:rPr lang="ru-RU" sz="2200" dirty="0"/>
              <a:t> в </a:t>
            </a:r>
            <a:r>
              <a:rPr lang="ru-RU" sz="2200" dirty="0" err="1"/>
              <a:t>статті</a:t>
            </a:r>
            <a:r>
              <a:rPr lang="ru-RU" sz="2200" dirty="0"/>
              <a:t> </a:t>
            </a:r>
            <a:r>
              <a:rPr lang="en-US" sz="2200" dirty="0"/>
              <a:t>Digital 2022 Global Overview </a:t>
            </a:r>
            <a:r>
              <a:rPr lang="ru-RU" sz="2200" dirty="0" err="1"/>
              <a:t>Україна</a:t>
            </a:r>
            <a:r>
              <a:rPr lang="ru-RU" sz="2200" dirty="0"/>
              <a:t>. </a:t>
            </a:r>
            <a:r>
              <a:rPr lang="ru-RU" sz="2200" dirty="0" err="1"/>
              <a:t>Отже</a:t>
            </a:r>
            <a:r>
              <a:rPr lang="ru-RU" sz="2200" dirty="0"/>
              <a:t>, </a:t>
            </a:r>
            <a:r>
              <a:rPr lang="ru-RU" sz="2200" dirty="0" err="1"/>
              <a:t>слід</a:t>
            </a:r>
            <a:r>
              <a:rPr lang="ru-RU" sz="2200" dirty="0"/>
              <a:t> </a:t>
            </a:r>
            <a:r>
              <a:rPr lang="ru-RU" sz="2200" dirty="0" err="1"/>
              <a:t>розуміти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адаптація</a:t>
            </a:r>
            <a:r>
              <a:rPr lang="ru-RU" sz="2200" dirty="0"/>
              <a:t> контенту </a:t>
            </a:r>
            <a:r>
              <a:rPr lang="ru-RU" sz="2200" dirty="0" err="1"/>
              <a:t>має</a:t>
            </a:r>
            <a:r>
              <a:rPr lang="ru-RU" sz="2200" dirty="0"/>
              <a:t> бути в першу </a:t>
            </a:r>
            <a:r>
              <a:rPr lang="ru-RU" sz="2200" dirty="0" err="1"/>
              <a:t>чергу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мобільні</a:t>
            </a:r>
            <a:r>
              <a:rPr lang="ru-RU" sz="2200" dirty="0"/>
              <a:t> </a:t>
            </a:r>
            <a:r>
              <a:rPr lang="ru-RU" sz="2200" dirty="0" err="1"/>
              <a:t>пристрої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4792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6" y="414721"/>
            <a:ext cx="96795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 Black" panose="020B0A04020102020204" pitchFamily="34" charset="0"/>
              </a:rPr>
              <a:t>Більше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аудіо</a:t>
            </a:r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/>
          </a:p>
          <a:p>
            <a:r>
              <a:rPr lang="ru-RU" sz="2400" dirty="0" err="1"/>
              <a:t>Перехід</a:t>
            </a:r>
            <a:r>
              <a:rPr lang="ru-RU" sz="2400" dirty="0"/>
              <a:t> до </a:t>
            </a:r>
            <a:r>
              <a:rPr lang="ru-RU" sz="2400" dirty="0" err="1"/>
              <a:t>більшого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смартфонів</a:t>
            </a:r>
            <a:r>
              <a:rPr lang="ru-RU" sz="2400" dirty="0"/>
              <a:t>,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призвів</a:t>
            </a:r>
            <a:r>
              <a:rPr lang="ru-RU" sz="2400" dirty="0"/>
              <a:t> до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популярності</a:t>
            </a:r>
            <a:r>
              <a:rPr lang="ru-RU" sz="2400" dirty="0"/>
              <a:t> </a:t>
            </a:r>
            <a:r>
              <a:rPr lang="ru-RU" sz="2400" dirty="0" err="1"/>
              <a:t>аудіо</a:t>
            </a:r>
            <a:r>
              <a:rPr lang="ru-RU" sz="2400" dirty="0"/>
              <a:t> контенту. </a:t>
            </a:r>
            <a:r>
              <a:rPr lang="ru-RU" sz="2400" dirty="0" err="1"/>
              <a:t>Майже</a:t>
            </a:r>
            <a:r>
              <a:rPr lang="ru-RU" sz="2400" dirty="0"/>
              <a:t> половина </a:t>
            </a:r>
            <a:r>
              <a:rPr lang="ru-RU" sz="2400" dirty="0" err="1"/>
              <a:t>населення</a:t>
            </a:r>
            <a:r>
              <a:rPr lang="ru-RU" sz="2400" dirty="0"/>
              <a:t> США </a:t>
            </a:r>
            <a:r>
              <a:rPr lang="ru-RU" sz="2400" dirty="0" err="1"/>
              <a:t>частіше</a:t>
            </a:r>
            <a:r>
              <a:rPr lang="ru-RU" sz="2400" dirty="0"/>
              <a:t> </a:t>
            </a:r>
            <a:r>
              <a:rPr lang="ru-RU" sz="2400" dirty="0" err="1"/>
              <a:t>слухають</a:t>
            </a:r>
            <a:r>
              <a:rPr lang="ru-RU" sz="2400" dirty="0"/>
              <a:t> подкаст. Формат подкасту є </a:t>
            </a:r>
            <a:r>
              <a:rPr lang="ru-RU" sz="2400" dirty="0" err="1"/>
              <a:t>невибагливим</a:t>
            </a:r>
            <a:r>
              <a:rPr lang="ru-RU" sz="2400" dirty="0"/>
              <a:t>, але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цінним</a:t>
            </a:r>
            <a:r>
              <a:rPr lang="ru-RU" sz="2400" dirty="0"/>
              <a:t> і </a:t>
            </a:r>
            <a:r>
              <a:rPr lang="ru-RU" sz="2400" dirty="0" err="1"/>
              <a:t>зручним</a:t>
            </a:r>
            <a:r>
              <a:rPr lang="ru-RU" sz="2400" dirty="0"/>
              <a:t> для </a:t>
            </a:r>
            <a:r>
              <a:rPr lang="ru-RU" sz="2400" dirty="0" err="1"/>
              <a:t>сприйняття</a:t>
            </a:r>
            <a:r>
              <a:rPr lang="ru-RU" sz="2400" dirty="0" smtClean="0"/>
              <a:t>.</a:t>
            </a:r>
          </a:p>
          <a:p>
            <a:r>
              <a:rPr lang="ru-RU" sz="2400" dirty="0" err="1">
                <a:latin typeface="Arial Black" panose="020B0A04020102020204" pitchFamily="34" charset="0"/>
              </a:rPr>
              <a:t>Тенденції</a:t>
            </a:r>
            <a:r>
              <a:rPr lang="ru-RU" sz="2400" dirty="0">
                <a:latin typeface="Arial Black" panose="020B0A04020102020204" pitchFamily="34" charset="0"/>
              </a:rPr>
              <a:t> 2025 року</a:t>
            </a:r>
          </a:p>
          <a:p>
            <a:r>
              <a:rPr lang="ru-RU" sz="2400" dirty="0"/>
              <a:t>•	</a:t>
            </a:r>
            <a:r>
              <a:rPr lang="en-US" sz="2400" dirty="0"/>
              <a:t>SEO: </a:t>
            </a:r>
            <a:r>
              <a:rPr lang="ru-RU" sz="2400" dirty="0"/>
              <a:t>акцент на </a:t>
            </a:r>
            <a:r>
              <a:rPr lang="ru-RU" sz="2400" dirty="0" err="1"/>
              <a:t>голосовий</a:t>
            </a:r>
            <a:r>
              <a:rPr lang="ru-RU" sz="2400" dirty="0"/>
              <a:t> </a:t>
            </a:r>
            <a:r>
              <a:rPr lang="ru-RU" sz="2400" dirty="0" err="1"/>
              <a:t>пошук</a:t>
            </a:r>
            <a:r>
              <a:rPr lang="ru-RU" sz="2400" dirty="0"/>
              <a:t>, </a:t>
            </a:r>
            <a:r>
              <a:rPr lang="ru-RU" sz="2400" dirty="0" err="1"/>
              <a:t>локальне</a:t>
            </a:r>
            <a:r>
              <a:rPr lang="ru-RU" sz="2400" dirty="0"/>
              <a:t> </a:t>
            </a:r>
            <a:r>
              <a:rPr lang="en-US" sz="2400" dirty="0"/>
              <a:t>SEO, Mobile First.</a:t>
            </a:r>
          </a:p>
          <a:p>
            <a:r>
              <a:rPr lang="en-US" sz="2400" dirty="0"/>
              <a:t>•	</a:t>
            </a:r>
            <a:r>
              <a:rPr lang="ru-RU" sz="2400" dirty="0"/>
              <a:t>Контент-маркетинг: </a:t>
            </a:r>
            <a:r>
              <a:rPr lang="ru-RU" sz="2400" dirty="0" err="1"/>
              <a:t>відеоконтент</a:t>
            </a:r>
            <a:r>
              <a:rPr lang="ru-RU" sz="2400" dirty="0"/>
              <a:t>, </a:t>
            </a:r>
            <a:r>
              <a:rPr lang="ru-RU" sz="2400" dirty="0" err="1"/>
              <a:t>інтерактивні</a:t>
            </a:r>
            <a:r>
              <a:rPr lang="ru-RU" sz="2400" dirty="0"/>
              <a:t> </a:t>
            </a:r>
            <a:r>
              <a:rPr lang="ru-RU" sz="2400" dirty="0" err="1"/>
              <a:t>матеріали</a:t>
            </a:r>
            <a:r>
              <a:rPr lang="ru-RU" sz="2400" dirty="0"/>
              <a:t>, </a:t>
            </a:r>
            <a:r>
              <a:rPr lang="ru-RU" sz="2400" dirty="0" err="1"/>
              <a:t>персоналізація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ШІ (</a:t>
            </a:r>
            <a:r>
              <a:rPr lang="en-US" sz="2400" dirty="0"/>
              <a:t>AI-generated content).</a:t>
            </a:r>
          </a:p>
          <a:p>
            <a:r>
              <a:rPr lang="en-US" sz="2400" dirty="0"/>
              <a:t>•	</a:t>
            </a:r>
            <a:r>
              <a:rPr lang="ru-RU" sz="4000" dirty="0" err="1"/>
              <a:t>Загалом</a:t>
            </a:r>
            <a:r>
              <a:rPr lang="ru-RU" sz="4000" dirty="0"/>
              <a:t>: </a:t>
            </a:r>
            <a:r>
              <a:rPr lang="ru-RU" sz="4000" dirty="0" err="1"/>
              <a:t>синергія</a:t>
            </a:r>
            <a:r>
              <a:rPr lang="ru-RU" sz="4000" dirty="0"/>
              <a:t> </a:t>
            </a:r>
            <a:r>
              <a:rPr lang="en-US" sz="4000" dirty="0"/>
              <a:t>SEO + </a:t>
            </a:r>
            <a:r>
              <a:rPr lang="ru-RU" sz="4000" dirty="0"/>
              <a:t>контенту + </a:t>
            </a:r>
            <a:r>
              <a:rPr lang="en-US" sz="4000" dirty="0"/>
              <a:t>SMM + email-</a:t>
            </a:r>
            <a:r>
              <a:rPr lang="ru-RU" sz="4000" dirty="0"/>
              <a:t>маркетингу.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4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399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en-US" dirty="0"/>
              <a:t>SEO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014" y="679269"/>
            <a:ext cx="8596668" cy="6178731"/>
          </a:xfrm>
        </p:spPr>
        <p:txBody>
          <a:bodyPr/>
          <a:lstStyle/>
          <a:p>
            <a:r>
              <a:rPr lang="en-US" sz="2000" dirty="0"/>
              <a:t>SEO – </a:t>
            </a:r>
            <a:r>
              <a:rPr lang="ru-RU" sz="2000" dirty="0" err="1"/>
              <a:t>це</a:t>
            </a:r>
            <a:r>
              <a:rPr lang="ru-RU" sz="2000" dirty="0"/>
              <a:t> комплекс </a:t>
            </a:r>
            <a:r>
              <a:rPr lang="ru-RU" sz="2000" dirty="0" err="1"/>
              <a:t>заходів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внутрішньої</a:t>
            </a:r>
            <a:r>
              <a:rPr lang="ru-RU" sz="2000" dirty="0"/>
              <a:t> та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оптимізації</a:t>
            </a:r>
            <a:r>
              <a:rPr lang="ru-RU" sz="2000" dirty="0"/>
              <a:t> сайту для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позицій</a:t>
            </a:r>
            <a:r>
              <a:rPr lang="ru-RU" sz="2000" dirty="0"/>
              <a:t> у </a:t>
            </a:r>
            <a:r>
              <a:rPr lang="ru-RU" sz="2000" dirty="0" err="1"/>
              <a:t>пошукових</a:t>
            </a:r>
            <a:r>
              <a:rPr lang="ru-RU" sz="2000" dirty="0"/>
              <a:t> системах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Як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інтернет</a:t>
            </a:r>
            <a:r>
              <a:rPr lang="ru-RU" sz="2000" dirty="0"/>
              <a:t>-маркетингу, </a:t>
            </a:r>
            <a:r>
              <a:rPr lang="en-US" sz="2000" dirty="0"/>
              <a:t>SEO </a:t>
            </a:r>
            <a:r>
              <a:rPr lang="ru-RU" sz="2000" dirty="0" err="1"/>
              <a:t>розуміє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пошукової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люди часто </a:t>
            </a:r>
            <a:r>
              <a:rPr lang="ru-RU" sz="2000" dirty="0" err="1"/>
              <a:t>шукають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пошуки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популярні</a:t>
            </a:r>
            <a:r>
              <a:rPr lang="ru-RU" sz="2000" dirty="0"/>
              <a:t> і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пошукові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. </a:t>
            </a:r>
            <a:r>
              <a:rPr lang="ru-RU" sz="2000" dirty="0" err="1"/>
              <a:t>Існують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en-US" sz="2000" dirty="0"/>
              <a:t>SEO, </a:t>
            </a:r>
            <a:r>
              <a:rPr lang="ru-RU" sz="2000" dirty="0"/>
              <a:t>але </a:t>
            </a:r>
            <a:r>
              <a:rPr lang="ru-RU" sz="2000" dirty="0" err="1"/>
              <a:t>кінцевою</a:t>
            </a:r>
            <a:r>
              <a:rPr lang="ru-RU" sz="2000" dirty="0"/>
              <a:t> метою є </a:t>
            </a:r>
            <a:r>
              <a:rPr lang="ru-RU" sz="2000" dirty="0" err="1"/>
              <a:t>покращення</a:t>
            </a:r>
            <a:r>
              <a:rPr lang="ru-RU" sz="2000" dirty="0"/>
              <a:t> </a:t>
            </a:r>
            <a:r>
              <a:rPr lang="ru-RU" sz="2000" dirty="0" err="1"/>
              <a:t>видимості</a:t>
            </a:r>
            <a:r>
              <a:rPr lang="ru-RU" sz="2000" dirty="0"/>
              <a:t> сайту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dirty="0" err="1">
                <a:latin typeface="Arial Black" panose="020B0A04020102020204" pitchFamily="34" charset="0"/>
              </a:rPr>
              <a:t>Основні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складові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>
                <a:latin typeface="Arial Black" panose="020B0A04020102020204" pitchFamily="34" charset="0"/>
              </a:rPr>
              <a:t>SEO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r>
              <a:rPr lang="en-US" sz="2000" dirty="0"/>
              <a:t>•	On-page SEO (</a:t>
            </a:r>
            <a:r>
              <a:rPr lang="ru-RU" sz="2000" dirty="0" err="1"/>
              <a:t>внутрішня</a:t>
            </a:r>
            <a:r>
              <a:rPr lang="ru-RU" sz="2000" dirty="0"/>
              <a:t> </a:t>
            </a:r>
            <a:r>
              <a:rPr lang="ru-RU" sz="2000" dirty="0" err="1"/>
              <a:t>оптимізація</a:t>
            </a:r>
            <a:r>
              <a:rPr lang="ru-RU" sz="2000" dirty="0"/>
              <a:t>): </a:t>
            </a:r>
            <a:r>
              <a:rPr lang="ru-RU" sz="2000" dirty="0" err="1"/>
              <a:t>структурування</a:t>
            </a:r>
            <a:r>
              <a:rPr lang="ru-RU" sz="2000" dirty="0"/>
              <a:t> сайту, </a:t>
            </a:r>
            <a:r>
              <a:rPr lang="ru-RU" sz="2000" dirty="0" err="1"/>
              <a:t>оптимізація</a:t>
            </a:r>
            <a:r>
              <a:rPr lang="ru-RU" sz="2000" dirty="0"/>
              <a:t> </a:t>
            </a:r>
            <a:r>
              <a:rPr lang="ru-RU" sz="2000" dirty="0" err="1"/>
              <a:t>заголовків</a:t>
            </a:r>
            <a:r>
              <a:rPr lang="ru-RU" sz="2000" dirty="0"/>
              <a:t> (</a:t>
            </a:r>
            <a:r>
              <a:rPr lang="en-US" sz="2000" dirty="0"/>
              <a:t>Title, H1–H6), </a:t>
            </a:r>
            <a:r>
              <a:rPr lang="ru-RU" sz="2000" dirty="0" err="1"/>
              <a:t>ключові</a:t>
            </a:r>
            <a:r>
              <a:rPr lang="ru-RU" sz="2000" dirty="0"/>
              <a:t> слова, мета-</a:t>
            </a:r>
            <a:r>
              <a:rPr lang="ru-RU" sz="2000" dirty="0" err="1"/>
              <a:t>опис</a:t>
            </a:r>
            <a:r>
              <a:rPr lang="ru-RU" sz="2000" dirty="0"/>
              <a:t>, </a:t>
            </a:r>
            <a:r>
              <a:rPr lang="ru-RU" sz="2000" dirty="0" err="1"/>
              <a:t>внутрішня</a:t>
            </a:r>
            <a:r>
              <a:rPr lang="ru-RU" sz="2000" dirty="0"/>
              <a:t> </a:t>
            </a:r>
            <a:r>
              <a:rPr lang="ru-RU" sz="2000" dirty="0" err="1"/>
              <a:t>перелінковка</a:t>
            </a:r>
            <a:r>
              <a:rPr lang="ru-RU" sz="2000" dirty="0"/>
              <a:t>, </a:t>
            </a:r>
            <a:r>
              <a:rPr lang="ru-RU" sz="2000" dirty="0" err="1"/>
              <a:t>оптимізація</a:t>
            </a:r>
            <a:r>
              <a:rPr lang="ru-RU" sz="2000" dirty="0"/>
              <a:t> </a:t>
            </a:r>
            <a:r>
              <a:rPr lang="ru-RU" sz="2000" dirty="0" err="1"/>
              <a:t>швидкості</a:t>
            </a:r>
            <a:r>
              <a:rPr lang="ru-RU" sz="2000" dirty="0"/>
              <a:t> </a:t>
            </a:r>
            <a:r>
              <a:rPr lang="ru-RU" sz="2000" dirty="0" err="1"/>
              <a:t>завантаження</a:t>
            </a:r>
            <a:r>
              <a:rPr lang="ru-RU" sz="2000" dirty="0"/>
              <a:t> та </a:t>
            </a:r>
            <a:r>
              <a:rPr lang="ru-RU" sz="2000" dirty="0" err="1"/>
              <a:t>мобільної</a:t>
            </a:r>
            <a:r>
              <a:rPr lang="ru-RU" sz="2000" dirty="0"/>
              <a:t> </a:t>
            </a:r>
            <a:r>
              <a:rPr lang="ru-RU" sz="2000" dirty="0" err="1"/>
              <a:t>версії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•	</a:t>
            </a:r>
            <a:r>
              <a:rPr lang="en-US" sz="2000" dirty="0"/>
              <a:t>Off-page SEO (</a:t>
            </a:r>
            <a:r>
              <a:rPr lang="ru-RU" sz="2000" dirty="0" err="1"/>
              <a:t>зовнішня</a:t>
            </a:r>
            <a:r>
              <a:rPr lang="ru-RU" sz="2000" dirty="0"/>
              <a:t> </a:t>
            </a:r>
            <a:r>
              <a:rPr lang="ru-RU" sz="2000" dirty="0" err="1"/>
              <a:t>оптимізація</a:t>
            </a:r>
            <a:r>
              <a:rPr lang="ru-RU" sz="2000" dirty="0"/>
              <a:t>): </a:t>
            </a:r>
            <a:r>
              <a:rPr lang="ru-RU" sz="2000" dirty="0" err="1"/>
              <a:t>посилання</a:t>
            </a:r>
            <a:r>
              <a:rPr lang="ru-RU" sz="2000" dirty="0"/>
              <a:t> з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, </a:t>
            </a:r>
            <a:r>
              <a:rPr lang="ru-RU" sz="2000" dirty="0" err="1"/>
              <a:t>згадки</a:t>
            </a:r>
            <a:r>
              <a:rPr lang="ru-RU" sz="2000" dirty="0"/>
              <a:t> бренду, </a:t>
            </a:r>
            <a:r>
              <a:rPr lang="ru-RU" sz="2000" dirty="0" err="1"/>
              <a:t>гостьові</a:t>
            </a:r>
            <a:r>
              <a:rPr lang="ru-RU" sz="2000" dirty="0"/>
              <a:t> </a:t>
            </a:r>
            <a:r>
              <a:rPr lang="ru-RU" sz="2000" dirty="0" err="1"/>
              <a:t>статті</a:t>
            </a:r>
            <a:r>
              <a:rPr lang="ru-RU" sz="2000" dirty="0"/>
              <a:t>, </a:t>
            </a:r>
            <a:r>
              <a:rPr lang="ru-RU" sz="2000" dirty="0" err="1"/>
              <a:t>активність</a:t>
            </a:r>
            <a:r>
              <a:rPr lang="ru-RU" sz="2000" dirty="0"/>
              <a:t> у </a:t>
            </a:r>
            <a:r>
              <a:rPr lang="ru-RU" sz="2000" dirty="0" err="1"/>
              <a:t>соцмережах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•	</a:t>
            </a:r>
            <a:r>
              <a:rPr lang="en-US" sz="2000" dirty="0"/>
              <a:t>Technical SEO (</a:t>
            </a:r>
            <a:r>
              <a:rPr lang="ru-RU" sz="2000" dirty="0" err="1"/>
              <a:t>технічна</a:t>
            </a:r>
            <a:r>
              <a:rPr lang="ru-RU" sz="2000" dirty="0"/>
              <a:t> </a:t>
            </a:r>
            <a:r>
              <a:rPr lang="ru-RU" sz="2000" dirty="0" err="1"/>
              <a:t>оптимізація</a:t>
            </a:r>
            <a:r>
              <a:rPr lang="ru-RU" sz="2000" dirty="0"/>
              <a:t>): карта сайту (</a:t>
            </a:r>
            <a:r>
              <a:rPr lang="en-US" sz="2000" dirty="0"/>
              <a:t>sitemap.xml), robots.txt, SSL-</a:t>
            </a:r>
            <a:r>
              <a:rPr lang="ru-RU" sz="2000" dirty="0" err="1"/>
              <a:t>сертифікат</a:t>
            </a:r>
            <a:r>
              <a:rPr lang="ru-RU" sz="2000" dirty="0"/>
              <a:t> (</a:t>
            </a:r>
            <a:r>
              <a:rPr lang="en-US" sz="2000" dirty="0"/>
              <a:t>https), </a:t>
            </a:r>
            <a:r>
              <a:rPr lang="ru-RU" sz="2000" dirty="0"/>
              <a:t>правильна </a:t>
            </a:r>
            <a:r>
              <a:rPr lang="ru-RU" sz="2000" dirty="0" err="1"/>
              <a:t>індексація</a:t>
            </a:r>
            <a:r>
              <a:rPr lang="ru-RU" sz="2000" dirty="0"/>
              <a:t> </a:t>
            </a:r>
            <a:r>
              <a:rPr lang="ru-RU" sz="2000" dirty="0" err="1"/>
              <a:t>сторінок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6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8526"/>
            <a:ext cx="8596668" cy="61830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контент-маркетинг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96835"/>
            <a:ext cx="8596668" cy="5865222"/>
          </a:xfrm>
        </p:spPr>
        <p:txBody>
          <a:bodyPr/>
          <a:lstStyle/>
          <a:p>
            <a:pPr algn="just"/>
            <a:r>
              <a:rPr lang="ru-RU" dirty="0"/>
              <a:t>Контент-маркетинг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корисного</a:t>
            </a:r>
            <a:r>
              <a:rPr lang="ru-RU" dirty="0"/>
              <a:t>, </a:t>
            </a:r>
            <a:r>
              <a:rPr lang="ru-RU" dirty="0" err="1"/>
              <a:t>цінного</a:t>
            </a:r>
            <a:r>
              <a:rPr lang="ru-RU" dirty="0"/>
              <a:t> й релевантного контенту для </a:t>
            </a:r>
            <a:r>
              <a:rPr lang="ru-RU" dirty="0" err="1"/>
              <a:t>залучення</a:t>
            </a:r>
            <a:r>
              <a:rPr lang="ru-RU" dirty="0"/>
              <a:t>, </a:t>
            </a:r>
            <a:r>
              <a:rPr lang="ru-RU" dirty="0" err="1"/>
              <a:t>утримання</a:t>
            </a:r>
            <a:r>
              <a:rPr lang="ru-RU" dirty="0"/>
              <a:t> та </a:t>
            </a:r>
            <a:r>
              <a:rPr lang="ru-RU" dirty="0" err="1"/>
              <a:t>конверсії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 smtClean="0"/>
              <a:t>аудиторії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/>
              <a:t>Інтернет</a:t>
            </a:r>
            <a:r>
              <a:rPr lang="ru-RU" dirty="0"/>
              <a:t>-маркетинг просто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без </a:t>
            </a:r>
            <a:r>
              <a:rPr lang="ru-RU" dirty="0" err="1"/>
              <a:t>якісного</a:t>
            </a:r>
            <a:r>
              <a:rPr lang="ru-RU" dirty="0"/>
              <a:t> контенту. </a:t>
            </a:r>
            <a:r>
              <a:rPr lang="ru-RU" b="1" dirty="0">
                <a:latin typeface="Arial Black" panose="020B0A04020102020204" pitchFamily="34" charset="0"/>
              </a:rPr>
              <a:t>Контент-маркетинг – </a:t>
            </a:r>
            <a:r>
              <a:rPr lang="ru-RU" b="1" dirty="0" err="1">
                <a:latin typeface="Arial Black" panose="020B0A04020102020204" pitchFamily="34" charset="0"/>
              </a:rPr>
              <a:t>це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стійка</a:t>
            </a:r>
            <a:r>
              <a:rPr lang="ru-RU" b="1" dirty="0">
                <a:latin typeface="Arial Black" panose="020B0A04020102020204" pitchFamily="34" charset="0"/>
              </a:rPr>
              <a:t> та </a:t>
            </a:r>
            <a:r>
              <a:rPr lang="ru-RU" b="1" dirty="0" err="1">
                <a:latin typeface="Arial Black" panose="020B0A04020102020204" pitchFamily="34" charset="0"/>
              </a:rPr>
              <a:t>довгострокова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програма</a:t>
            </a:r>
            <a:r>
              <a:rPr lang="ru-RU" b="1" dirty="0">
                <a:latin typeface="Arial Black" panose="020B0A04020102020204" pitchFamily="34" charset="0"/>
              </a:rPr>
              <a:t> маркетингу для </a:t>
            </a:r>
            <a:r>
              <a:rPr lang="ru-RU" b="1" dirty="0" err="1">
                <a:latin typeface="Arial Black" panose="020B0A04020102020204" pitchFamily="34" charset="0"/>
              </a:rPr>
              <a:t>брендів</a:t>
            </a:r>
            <a:r>
              <a:rPr lang="ru-RU" b="1" dirty="0">
                <a:latin typeface="Arial Black" panose="020B0A04020102020204" pitchFamily="34" charset="0"/>
              </a:rPr>
              <a:t>, </a:t>
            </a:r>
            <a:r>
              <a:rPr lang="ru-RU" b="1" dirty="0" err="1">
                <a:latin typeface="Arial Black" panose="020B0A04020102020204" pitchFamily="34" charset="0"/>
              </a:rPr>
              <a:t>продуктів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чи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послуг</a:t>
            </a:r>
            <a:r>
              <a:rPr lang="ru-RU" b="1" dirty="0">
                <a:latin typeface="Arial Black" panose="020B0A04020102020204" pitchFamily="34" charset="0"/>
              </a:rPr>
              <a:t>, </a:t>
            </a:r>
            <a:r>
              <a:rPr lang="ru-RU" b="1" dirty="0" err="1">
                <a:latin typeface="Arial Black" panose="020B0A04020102020204" pitchFamily="34" charset="0"/>
              </a:rPr>
              <a:t>що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реалізується</a:t>
            </a:r>
            <a:r>
              <a:rPr lang="ru-RU" b="1" dirty="0">
                <a:latin typeface="Arial Black" panose="020B0A04020102020204" pitchFamily="34" charset="0"/>
              </a:rPr>
              <a:t> шляхом </a:t>
            </a:r>
            <a:r>
              <a:rPr lang="ru-RU" b="1" dirty="0" err="1">
                <a:latin typeface="Arial Black" panose="020B0A04020102020204" pitchFamily="34" charset="0"/>
              </a:rPr>
              <a:t>створення</a:t>
            </a:r>
            <a:r>
              <a:rPr lang="ru-RU" b="1" dirty="0">
                <a:latin typeface="Arial Black" panose="020B0A04020102020204" pitchFamily="34" charset="0"/>
              </a:rPr>
              <a:t> та </a:t>
            </a:r>
            <a:r>
              <a:rPr lang="ru-RU" b="1" dirty="0" err="1">
                <a:latin typeface="Arial Black" panose="020B0A04020102020204" pitchFamily="34" charset="0"/>
              </a:rPr>
              <a:t>розповсюдження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значущого</a:t>
            </a:r>
            <a:r>
              <a:rPr lang="ru-RU" b="1" dirty="0">
                <a:latin typeface="Arial Black" panose="020B0A04020102020204" pitchFamily="34" charset="0"/>
              </a:rPr>
              <a:t>, </a:t>
            </a:r>
            <a:r>
              <a:rPr lang="ru-RU" b="1" dirty="0" err="1">
                <a:latin typeface="Arial Black" panose="020B0A04020102020204" pitchFamily="34" charset="0"/>
              </a:rPr>
              <a:t>надійного</a:t>
            </a:r>
            <a:r>
              <a:rPr lang="ru-RU" b="1" dirty="0">
                <a:latin typeface="Arial Black" panose="020B0A04020102020204" pitchFamily="34" charset="0"/>
              </a:rPr>
              <a:t> та </a:t>
            </a:r>
            <a:r>
              <a:rPr lang="ru-RU" b="1" dirty="0" err="1">
                <a:latin typeface="Arial Black" panose="020B0A04020102020204" pitchFamily="34" charset="0"/>
              </a:rPr>
              <a:t>цінного</a:t>
            </a:r>
            <a:r>
              <a:rPr lang="ru-RU" b="1" dirty="0">
                <a:latin typeface="Arial Black" panose="020B0A04020102020204" pitchFamily="34" charset="0"/>
              </a:rPr>
              <a:t> контенту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послідовний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розширену</a:t>
            </a:r>
            <a:r>
              <a:rPr lang="ru-RU" dirty="0"/>
              <a:t> </a:t>
            </a:r>
            <a:r>
              <a:rPr lang="ru-RU" dirty="0" err="1"/>
              <a:t>клієнтську</a:t>
            </a:r>
            <a:r>
              <a:rPr lang="ru-RU" dirty="0"/>
              <a:t> базу. Контент-маркетинг 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/>
              <a:t>сайтам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 та </a:t>
            </a:r>
            <a:r>
              <a:rPr lang="ru-RU" dirty="0" err="1"/>
              <a:t>прибуток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09" y="3845858"/>
            <a:ext cx="8834717" cy="30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5794"/>
            <a:ext cx="9836331" cy="840377"/>
          </a:xfrm>
        </p:spPr>
        <p:txBody>
          <a:bodyPr/>
          <a:lstStyle/>
          <a:p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контент-маркетингом та SEO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6" y="744583"/>
            <a:ext cx="9823269" cy="5296779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найбільшою</a:t>
            </a:r>
            <a:r>
              <a:rPr lang="ru-RU" sz="2400" dirty="0"/>
              <a:t> </a:t>
            </a:r>
            <a:r>
              <a:rPr lang="ru-RU" sz="2400" dirty="0" err="1"/>
              <a:t>відмінністю</a:t>
            </a:r>
            <a:r>
              <a:rPr lang="ru-RU" sz="2400" dirty="0"/>
              <a:t> контент-маркетингу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en-US" sz="2400" dirty="0"/>
              <a:t>SEO </a:t>
            </a:r>
            <a:r>
              <a:rPr lang="ru-RU" sz="2400" dirty="0"/>
              <a:t>є </a:t>
            </a:r>
            <a:r>
              <a:rPr lang="ru-RU" sz="2400" dirty="0" err="1"/>
              <a:t>їх</a:t>
            </a:r>
            <a:r>
              <a:rPr lang="ru-RU" sz="2400" dirty="0"/>
              <a:t> масштаб. </a:t>
            </a:r>
            <a:r>
              <a:rPr lang="en-US" sz="2400" dirty="0"/>
              <a:t>SEO </a:t>
            </a:r>
            <a:r>
              <a:rPr lang="ru-RU" sz="2400" dirty="0"/>
              <a:t>є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технічним</a:t>
            </a:r>
            <a:r>
              <a:rPr lang="ru-RU" sz="2400" dirty="0"/>
              <a:t> </a:t>
            </a:r>
            <a:r>
              <a:rPr lang="ru-RU" sz="2400" dirty="0" err="1"/>
              <a:t>інструментом</a:t>
            </a:r>
            <a:r>
              <a:rPr lang="ru-RU" sz="2400" dirty="0"/>
              <a:t>, тому </a:t>
            </a:r>
            <a:r>
              <a:rPr lang="ru-RU" sz="2400" dirty="0" err="1"/>
              <a:t>його</a:t>
            </a:r>
            <a:r>
              <a:rPr lang="ru-RU" sz="2400" dirty="0"/>
              <a:t> область </a:t>
            </a:r>
            <a:r>
              <a:rPr lang="ru-RU" sz="2400" dirty="0" err="1"/>
              <a:t>вужча</a:t>
            </a:r>
            <a:r>
              <a:rPr lang="ru-RU" sz="2400" dirty="0"/>
              <a:t>. Контент-маркетинг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ширшу</a:t>
            </a:r>
            <a:r>
              <a:rPr lang="ru-RU" sz="2400" dirty="0"/>
              <a:t> сферу </a:t>
            </a:r>
            <a:r>
              <a:rPr lang="ru-RU" sz="2400" dirty="0" err="1"/>
              <a:t>застосування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не є </a:t>
            </a:r>
            <a:r>
              <a:rPr lang="ru-RU" sz="2400" dirty="0" err="1"/>
              <a:t>суто</a:t>
            </a:r>
            <a:r>
              <a:rPr lang="ru-RU" sz="2400" dirty="0"/>
              <a:t> </a:t>
            </a:r>
            <a:r>
              <a:rPr lang="ru-RU" sz="2400" dirty="0" err="1"/>
              <a:t>технічним</a:t>
            </a:r>
            <a:r>
              <a:rPr lang="ru-RU" sz="2400" dirty="0"/>
              <a:t> </a:t>
            </a:r>
            <a:r>
              <a:rPr lang="ru-RU" sz="2400" dirty="0" err="1"/>
              <a:t>інструментом</a:t>
            </a:r>
            <a:r>
              <a:rPr lang="ru-RU" sz="2400" dirty="0"/>
              <a:t> за </a:t>
            </a:r>
            <a:r>
              <a:rPr lang="ru-RU" sz="2400" dirty="0" err="1"/>
              <a:t>своєю</a:t>
            </a:r>
            <a:r>
              <a:rPr lang="ru-RU" sz="2400" dirty="0"/>
              <a:t> природою. </a:t>
            </a:r>
            <a:r>
              <a:rPr lang="en-US" sz="2400" dirty="0"/>
              <a:t>SEO </a:t>
            </a:r>
            <a:r>
              <a:rPr lang="ru-RU" sz="2400" dirty="0" err="1"/>
              <a:t>працює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рекомендацій</a:t>
            </a:r>
            <a:r>
              <a:rPr lang="ru-RU" sz="2400" dirty="0"/>
              <a:t> </a:t>
            </a:r>
            <a:r>
              <a:rPr lang="ru-RU" sz="2400" dirty="0" err="1"/>
              <a:t>пошукових</a:t>
            </a:r>
            <a:r>
              <a:rPr lang="ru-RU" sz="2400" dirty="0"/>
              <a:t> систем та </a:t>
            </a:r>
            <a:r>
              <a:rPr lang="ru-RU" sz="2400" dirty="0" err="1"/>
              <a:t>фокусується</a:t>
            </a:r>
            <a:r>
              <a:rPr lang="ru-RU" sz="2400" dirty="0"/>
              <a:t> на </a:t>
            </a:r>
            <a:r>
              <a:rPr lang="ru-RU" sz="2400" dirty="0" err="1"/>
              <a:t>розумінні</a:t>
            </a:r>
            <a:r>
              <a:rPr lang="ru-RU" sz="2400" dirty="0"/>
              <a:t> фраз (</a:t>
            </a:r>
            <a:r>
              <a:rPr lang="ru-RU" sz="2400" dirty="0" err="1"/>
              <a:t>ключових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запитів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залучити</a:t>
            </a:r>
            <a:r>
              <a:rPr lang="ru-RU" sz="2400" dirty="0"/>
              <a:t> </a:t>
            </a:r>
            <a:r>
              <a:rPr lang="ru-RU" sz="2400" dirty="0" err="1"/>
              <a:t>трафік</a:t>
            </a:r>
            <a:r>
              <a:rPr lang="ru-RU" sz="2400" dirty="0"/>
              <a:t> на веб-сайт. Тому </a:t>
            </a:r>
            <a:r>
              <a:rPr lang="en-US" sz="2400" dirty="0"/>
              <a:t>SEO </a:t>
            </a:r>
            <a:r>
              <a:rPr lang="ru-RU" sz="2400" dirty="0" err="1"/>
              <a:t>концентрується</a:t>
            </a:r>
            <a:r>
              <a:rPr lang="ru-RU" sz="2400" dirty="0"/>
              <a:t> на правилах та </a:t>
            </a:r>
            <a:r>
              <a:rPr lang="ru-RU" sz="2400" dirty="0" err="1"/>
              <a:t>вимогах</a:t>
            </a:r>
            <a:r>
              <a:rPr lang="ru-RU" sz="2400" dirty="0"/>
              <a:t> </a:t>
            </a:r>
            <a:r>
              <a:rPr lang="ru-RU" sz="2400" dirty="0" err="1"/>
              <a:t>пошукових</a:t>
            </a:r>
            <a:r>
              <a:rPr lang="ru-RU" sz="2400" dirty="0"/>
              <a:t> систем. Контент-маркетинг </a:t>
            </a:r>
            <a:r>
              <a:rPr lang="ru-RU" sz="2400" dirty="0" err="1"/>
              <a:t>функціонує</a:t>
            </a:r>
            <a:r>
              <a:rPr lang="ru-RU" sz="2400" dirty="0"/>
              <a:t> </a:t>
            </a:r>
            <a:r>
              <a:rPr lang="ru-RU" sz="2400" dirty="0" err="1"/>
              <a:t>довкола</a:t>
            </a:r>
            <a:r>
              <a:rPr lang="ru-RU" sz="2400" dirty="0"/>
              <a:t> </a:t>
            </a:r>
            <a:r>
              <a:rPr lang="ru-RU" sz="2400" dirty="0" err="1"/>
              <a:t>задоволення</a:t>
            </a:r>
            <a:r>
              <a:rPr lang="ru-RU" sz="2400" dirty="0"/>
              <a:t> потреб </a:t>
            </a:r>
            <a:r>
              <a:rPr lang="ru-RU" sz="2400" dirty="0" err="1"/>
              <a:t>цільової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: при </a:t>
            </a:r>
            <a:r>
              <a:rPr lang="ru-RU" sz="2400" dirty="0" err="1"/>
              <a:t>використанні</a:t>
            </a:r>
            <a:r>
              <a:rPr lang="ru-RU" sz="2400" dirty="0"/>
              <a:t> контент-маркетингу ми </a:t>
            </a:r>
            <a:r>
              <a:rPr lang="ru-RU" sz="2400" dirty="0" err="1"/>
              <a:t>розвиваємо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 в текстах і </a:t>
            </a:r>
            <a:r>
              <a:rPr lang="ru-RU" sz="2400" dirty="0" err="1"/>
              <a:t>створюємо</a:t>
            </a:r>
            <a:r>
              <a:rPr lang="ru-RU" sz="2400" dirty="0"/>
              <a:t> контент для </a:t>
            </a:r>
            <a:r>
              <a:rPr lang="ru-RU" sz="2400" dirty="0" err="1"/>
              <a:t>інформування</a:t>
            </a:r>
            <a:r>
              <a:rPr lang="ru-RU" sz="2400" dirty="0"/>
              <a:t> людей, а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пошукових</a:t>
            </a:r>
            <a:r>
              <a:rPr lang="ru-RU" sz="2400" dirty="0"/>
              <a:t> систем.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221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5" y="-95794"/>
            <a:ext cx="9901646" cy="775063"/>
          </a:xfrm>
        </p:spPr>
        <p:txBody>
          <a:bodyPr/>
          <a:lstStyle/>
          <a:p>
            <a:r>
              <a:rPr lang="ru-RU" dirty="0" err="1"/>
              <a:t>Взаємозв’язок</a:t>
            </a:r>
            <a:r>
              <a:rPr lang="ru-RU" dirty="0"/>
              <a:t> </a:t>
            </a:r>
            <a:r>
              <a:rPr lang="en-US" dirty="0"/>
              <a:t>SEO </a:t>
            </a:r>
            <a:r>
              <a:rPr lang="ru-RU" dirty="0"/>
              <a:t>та контент-маркетингу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5" y="679269"/>
            <a:ext cx="9626045" cy="5943600"/>
          </a:xfrm>
        </p:spPr>
        <p:txBody>
          <a:bodyPr>
            <a:normAutofit/>
          </a:bodyPr>
          <a:lstStyle/>
          <a:p>
            <a:r>
              <a:rPr lang="en-US" dirty="0"/>
              <a:t>SEO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і нам </a:t>
            </a:r>
            <a:r>
              <a:rPr lang="ru-RU" dirty="0" err="1"/>
              <a:t>потрібен</a:t>
            </a:r>
            <a:r>
              <a:rPr lang="ru-RU" dirty="0"/>
              <a:t> контент-маркетинг,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рейтингу сайту в </a:t>
            </a:r>
            <a:r>
              <a:rPr lang="ru-RU" dirty="0" err="1"/>
              <a:t>пошукових</a:t>
            </a:r>
            <a:r>
              <a:rPr lang="ru-RU" dirty="0"/>
              <a:t> системах.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en-US" dirty="0"/>
              <a:t>SEO </a:t>
            </a:r>
            <a:r>
              <a:rPr lang="ru-RU" dirty="0" err="1"/>
              <a:t>вимагає</a:t>
            </a:r>
            <a:r>
              <a:rPr lang="ru-RU" dirty="0"/>
              <a:t> контенту у </a:t>
            </a:r>
            <a:r>
              <a:rPr lang="ru-RU" dirty="0" err="1"/>
              <a:t>вигляді</a:t>
            </a:r>
            <a:r>
              <a:rPr lang="ru-RU" dirty="0"/>
              <a:t> статей, </a:t>
            </a:r>
            <a:r>
              <a:rPr lang="ru-RU" dirty="0" err="1"/>
              <a:t>фотографій</a:t>
            </a:r>
            <a:r>
              <a:rPr lang="ru-RU" dirty="0"/>
              <a:t> та </a:t>
            </a:r>
            <a:r>
              <a:rPr lang="ru-RU" dirty="0" err="1"/>
              <a:t>ілюстрацій</a:t>
            </a:r>
            <a:r>
              <a:rPr lang="ru-RU" dirty="0"/>
              <a:t>,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контент-маркетинг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корисного</a:t>
            </a:r>
            <a:r>
              <a:rPr lang="ru-RU" dirty="0"/>
              <a:t> і релевантного контенту,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як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en-US" dirty="0"/>
              <a:t>SEO.</a:t>
            </a:r>
          </a:p>
          <a:p>
            <a:pPr marL="0" indent="0">
              <a:buNone/>
            </a:pP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/>
              <a:t>слова є </a:t>
            </a:r>
            <a:r>
              <a:rPr lang="ru-RU" dirty="0" err="1"/>
              <a:t>фундаментальним</a:t>
            </a:r>
            <a:r>
              <a:rPr lang="ru-RU" dirty="0"/>
              <a:t> компонентом </a:t>
            </a:r>
            <a:r>
              <a:rPr lang="en-US" dirty="0"/>
              <a:t>SEO, </a:t>
            </a:r>
            <a:r>
              <a:rPr lang="ru-RU" dirty="0"/>
              <a:t>але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слова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. Не </a:t>
            </a:r>
            <a:r>
              <a:rPr lang="ru-RU" dirty="0" err="1"/>
              <a:t>можна</a:t>
            </a:r>
            <a:r>
              <a:rPr lang="ru-RU" dirty="0"/>
              <a:t> просто </a:t>
            </a:r>
            <a:r>
              <a:rPr lang="ru-RU" dirty="0" err="1"/>
              <a:t>набити</a:t>
            </a:r>
            <a:r>
              <a:rPr lang="ru-RU" dirty="0"/>
              <a:t> свою </a:t>
            </a:r>
            <a:r>
              <a:rPr lang="ru-RU" dirty="0" err="1"/>
              <a:t>сторінку</a:t>
            </a:r>
            <a:r>
              <a:rPr lang="ru-RU" dirty="0"/>
              <a:t> </a:t>
            </a:r>
            <a:r>
              <a:rPr lang="ru-RU" dirty="0" err="1"/>
              <a:t>ключовими</a:t>
            </a:r>
            <a:r>
              <a:rPr lang="ru-RU" dirty="0"/>
              <a:t> словами та </a:t>
            </a:r>
            <a:r>
              <a:rPr lang="ru-RU" dirty="0" err="1"/>
              <a:t>чекати</a:t>
            </a:r>
            <a:r>
              <a:rPr lang="ru-RU" dirty="0"/>
              <a:t> </a:t>
            </a:r>
            <a:r>
              <a:rPr lang="ru-RU" dirty="0" err="1"/>
              <a:t>надрезультату</a:t>
            </a:r>
            <a:r>
              <a:rPr lang="ru-RU" dirty="0"/>
              <a:t>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слова з </a:t>
            </a:r>
            <a:r>
              <a:rPr lang="ru-RU" dirty="0" err="1"/>
              <a:t>релевантним</a:t>
            </a:r>
            <a:r>
              <a:rPr lang="ru-RU" dirty="0"/>
              <a:t> та </a:t>
            </a:r>
            <a:r>
              <a:rPr lang="ru-RU" dirty="0" err="1"/>
              <a:t>якісним</a:t>
            </a:r>
            <a:r>
              <a:rPr lang="ru-RU" dirty="0"/>
              <a:t> контентом,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en-US" dirty="0"/>
              <a:t>Google </a:t>
            </a:r>
            <a:r>
              <a:rPr lang="ru-RU" dirty="0" err="1"/>
              <a:t>звертає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поведінкові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на те,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цікава</a:t>
            </a: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читачеві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релевантні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шукають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запиту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 smtClean="0"/>
              <a:t>SEO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на ваш сайт. І контент-маркетинг, </a:t>
            </a:r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>
                <a:latin typeface="Arial Black" panose="020B0A04020102020204" pitchFamily="34" charset="0"/>
              </a:rPr>
              <a:t>Контент </a:t>
            </a:r>
            <a:r>
              <a:rPr lang="ru-RU" dirty="0" err="1">
                <a:latin typeface="Arial Black" panose="020B0A04020102020204" pitchFamily="34" charset="0"/>
              </a:rPr>
              <a:t>створює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інформаційну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цінність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en-US" dirty="0">
                <a:latin typeface="Arial Black" panose="020B0A04020102020204" pitchFamily="34" charset="0"/>
              </a:rPr>
              <a:t>SEO </a:t>
            </a:r>
            <a:r>
              <a:rPr lang="ru-RU" dirty="0" err="1">
                <a:latin typeface="Arial Black" panose="020B0A04020102020204" pitchFamily="34" charset="0"/>
              </a:rPr>
              <a:t>робить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цей</a:t>
            </a:r>
            <a:r>
              <a:rPr lang="ru-RU" dirty="0">
                <a:latin typeface="Arial Black" panose="020B0A04020102020204" pitchFamily="34" charset="0"/>
              </a:rPr>
              <a:t> контент </a:t>
            </a:r>
            <a:r>
              <a:rPr lang="ru-RU" dirty="0" err="1">
                <a:latin typeface="Arial Black" panose="020B0A04020102020204" pitchFamily="34" charset="0"/>
              </a:rPr>
              <a:t>видимим</a:t>
            </a:r>
            <a:r>
              <a:rPr lang="ru-RU" dirty="0">
                <a:latin typeface="Arial Black" panose="020B0A04020102020204" pitchFamily="34" charset="0"/>
              </a:rPr>
              <a:t> у </a:t>
            </a:r>
            <a:r>
              <a:rPr lang="ru-RU" dirty="0" err="1">
                <a:latin typeface="Arial Black" panose="020B0A04020102020204" pitchFamily="34" charset="0"/>
              </a:rPr>
              <a:t>пошуку</a:t>
            </a:r>
            <a:r>
              <a:rPr lang="ru-RU" dirty="0">
                <a:latin typeface="Arial Black" panose="020B0A04020102020204" pitchFamily="34" charset="0"/>
              </a:rPr>
              <a:t>. Чим </a:t>
            </a:r>
            <a:r>
              <a:rPr lang="ru-RU" dirty="0" err="1">
                <a:latin typeface="Arial Black" panose="020B0A04020102020204" pitchFamily="34" charset="0"/>
              </a:rPr>
              <a:t>якісніший</a:t>
            </a:r>
            <a:r>
              <a:rPr lang="ru-RU" dirty="0">
                <a:latin typeface="Arial Black" panose="020B0A04020102020204" pitchFamily="34" charset="0"/>
              </a:rPr>
              <a:t> контент, </a:t>
            </a:r>
            <a:r>
              <a:rPr lang="ru-RU" dirty="0" err="1">
                <a:latin typeface="Arial Black" panose="020B0A04020102020204" pitchFamily="34" charset="0"/>
              </a:rPr>
              <a:t>тим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більше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шансів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отримати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природні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посилання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en-US" dirty="0">
                <a:latin typeface="Arial Black" panose="020B0A04020102020204" pitchFamily="34" charset="0"/>
              </a:rPr>
              <a:t>backlinks),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підсилює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SEO. </a:t>
            </a:r>
            <a:r>
              <a:rPr lang="ru-RU" dirty="0" err="1">
                <a:latin typeface="Arial Black" panose="020B0A04020102020204" pitchFamily="34" charset="0"/>
              </a:rPr>
              <a:t>Грамотне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використання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ключових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слів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оптимізація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структури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робить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матеріал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корисним</a:t>
            </a:r>
            <a:r>
              <a:rPr lang="ru-RU" dirty="0">
                <a:latin typeface="Arial Black" panose="020B0A04020102020204" pitchFamily="34" charset="0"/>
              </a:rPr>
              <a:t> як для </a:t>
            </a:r>
            <a:r>
              <a:rPr lang="ru-RU" dirty="0" err="1">
                <a:latin typeface="Arial Black" panose="020B0A04020102020204" pitchFamily="34" charset="0"/>
              </a:rPr>
              <a:t>користувачів</a:t>
            </a:r>
            <a:r>
              <a:rPr lang="ru-RU" dirty="0">
                <a:latin typeface="Arial Black" panose="020B0A04020102020204" pitchFamily="34" charset="0"/>
              </a:rPr>
              <a:t>, так і для </a:t>
            </a:r>
            <a:r>
              <a:rPr lang="ru-RU" dirty="0" err="1">
                <a:latin typeface="Arial Black" panose="020B0A04020102020204" pitchFamily="34" charset="0"/>
              </a:rPr>
              <a:t>пошукових</a:t>
            </a:r>
            <a:r>
              <a:rPr lang="ru-RU" dirty="0">
                <a:latin typeface="Arial Black" panose="020B0A04020102020204" pitchFamily="34" charset="0"/>
              </a:rPr>
              <a:t> систем.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4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06594" cy="653143"/>
          </a:xfrm>
        </p:spPr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en-US" dirty="0"/>
              <a:t>SEO </a:t>
            </a:r>
            <a:r>
              <a:rPr lang="ru-RU" dirty="0"/>
              <a:t>контент-маркетингу: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653143"/>
            <a:ext cx="9653451" cy="6035040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1.</a:t>
            </a:r>
            <a:r>
              <a:rPr lang="ru-RU" b="1" dirty="0"/>
              <a:t> Не </a:t>
            </a:r>
            <a:r>
              <a:rPr lang="ru-RU" b="1" dirty="0" err="1"/>
              <a:t>творіть</a:t>
            </a:r>
            <a:r>
              <a:rPr lang="ru-RU" b="1" dirty="0"/>
              <a:t>… </a:t>
            </a:r>
            <a:r>
              <a:rPr lang="ru-RU" b="1" dirty="0" err="1"/>
              <a:t>заради</a:t>
            </a:r>
            <a:r>
              <a:rPr lang="ru-RU" b="1" dirty="0"/>
              <a:t> </a:t>
            </a:r>
            <a:r>
              <a:rPr lang="ru-RU" b="1" dirty="0" err="1" smtClean="0"/>
              <a:t>творіння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маркетингу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виконавча</a:t>
            </a:r>
            <a:r>
              <a:rPr lang="ru-RU" dirty="0"/>
              <a:t> команда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начебто</a:t>
            </a:r>
            <a:r>
              <a:rPr lang="ru-RU" dirty="0"/>
              <a:t> веб-сайт повинен </a:t>
            </a:r>
            <a:r>
              <a:rPr lang="ru-RU" dirty="0" err="1"/>
              <a:t>мати</a:t>
            </a:r>
            <a:r>
              <a:rPr lang="ru-RU" dirty="0"/>
              <a:t> блог, не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там </a:t>
            </a:r>
            <a:r>
              <a:rPr lang="ru-RU" dirty="0" err="1"/>
              <a:t>має</a:t>
            </a:r>
            <a:r>
              <a:rPr lang="ru-RU" dirty="0"/>
              <a:t> бути.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опублікувати</a:t>
            </a:r>
            <a:r>
              <a:rPr lang="ru-RU" dirty="0"/>
              <a:t> </a:t>
            </a:r>
            <a:r>
              <a:rPr lang="ru-RU" dirty="0" err="1"/>
              <a:t>допис</a:t>
            </a:r>
            <a:r>
              <a:rPr lang="ru-RU" dirty="0"/>
              <a:t> у </a:t>
            </a:r>
            <a:r>
              <a:rPr lang="ru-RU" dirty="0" err="1"/>
              <a:t>блозі</a:t>
            </a:r>
            <a:r>
              <a:rPr lang="ru-RU" dirty="0"/>
              <a:t>, але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контент-маркетолог з </a:t>
            </a:r>
            <a:r>
              <a:rPr lang="ru-RU" dirty="0" err="1"/>
              <a:t>розумінням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цілей</a:t>
            </a:r>
            <a:r>
              <a:rPr lang="ru-RU" dirty="0"/>
              <a:t> та </a:t>
            </a:r>
            <a:r>
              <a:rPr lang="ru-RU" dirty="0" err="1"/>
              <a:t>способів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 err="1"/>
              <a:t>Створюйте</a:t>
            </a:r>
            <a:r>
              <a:rPr lang="ru-RU" b="1" dirty="0"/>
              <a:t> контент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певною</a:t>
            </a:r>
            <a:r>
              <a:rPr lang="ru-RU" b="1" dirty="0"/>
              <a:t> </a:t>
            </a:r>
            <a:r>
              <a:rPr lang="ru-RU" b="1" dirty="0" smtClean="0"/>
              <a:t>метою</a:t>
            </a:r>
          </a:p>
          <a:p>
            <a:pPr marL="0" indent="0">
              <a:buNone/>
            </a:pPr>
            <a:r>
              <a:rPr lang="ru-RU" dirty="0"/>
              <a:t>Весь контент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створюватися</a:t>
            </a:r>
            <a:r>
              <a:rPr lang="ru-RU" dirty="0"/>
              <a:t> з </a:t>
            </a:r>
            <a:r>
              <a:rPr lang="ru-RU" dirty="0" err="1"/>
              <a:t>певною</a:t>
            </a:r>
            <a:r>
              <a:rPr lang="ru-RU" dirty="0"/>
              <a:t> метою. «</a:t>
            </a:r>
            <a:r>
              <a:rPr lang="ru-RU" dirty="0" err="1"/>
              <a:t>Чому</a:t>
            </a:r>
            <a:r>
              <a:rPr lang="ru-RU" dirty="0"/>
              <a:t>/</a:t>
            </a:r>
            <a:r>
              <a:rPr lang="ru-RU" dirty="0" err="1"/>
              <a:t>чи</a:t>
            </a:r>
            <a:r>
              <a:rPr lang="ru-RU" dirty="0"/>
              <a:t> буде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корисно</a:t>
            </a:r>
            <a:r>
              <a:rPr lang="ru-RU" dirty="0"/>
              <a:t> для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?»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</a:t>
            </a:r>
            <a:r>
              <a:rPr lang="ru-RU" dirty="0" err="1"/>
              <a:t>читачу</a:t>
            </a:r>
            <a:r>
              <a:rPr lang="ru-RU" dirty="0"/>
              <a:t>. Приклад мети </a:t>
            </a:r>
            <a:r>
              <a:rPr lang="ru-RU" dirty="0" err="1"/>
              <a:t>може</a:t>
            </a:r>
            <a:r>
              <a:rPr lang="ru-RU" dirty="0"/>
              <a:t> бути: “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індексації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сайту на 1 </a:t>
            </a:r>
            <a:r>
              <a:rPr lang="ru-RU" dirty="0" err="1"/>
              <a:t>або</a:t>
            </a:r>
            <a:r>
              <a:rPr lang="ru-RU" dirty="0"/>
              <a:t> 2 </a:t>
            </a:r>
            <a:r>
              <a:rPr lang="ru-RU" dirty="0" err="1"/>
              <a:t>сторінці</a:t>
            </a:r>
            <a:r>
              <a:rPr lang="ru-RU" dirty="0"/>
              <a:t> </a:t>
            </a:r>
            <a:r>
              <a:rPr lang="en-US" dirty="0"/>
              <a:t>Google </a:t>
            </a:r>
            <a:r>
              <a:rPr lang="ru-RU" dirty="0"/>
              <a:t>за </a:t>
            </a:r>
            <a:r>
              <a:rPr lang="ru-RU" dirty="0" err="1"/>
              <a:t>чіткими</a:t>
            </a:r>
            <a:r>
              <a:rPr lang="ru-RU" dirty="0"/>
              <a:t> </a:t>
            </a:r>
            <a:r>
              <a:rPr lang="ru-RU" dirty="0" err="1"/>
              <a:t>пошуковими</a:t>
            </a:r>
            <a:r>
              <a:rPr lang="ru-RU" dirty="0"/>
              <a:t> </a:t>
            </a:r>
            <a:r>
              <a:rPr lang="ru-RU" dirty="0" err="1"/>
              <a:t>запитами</a:t>
            </a:r>
            <a:r>
              <a:rPr lang="ru-RU" dirty="0"/>
              <a:t>” </a:t>
            </a:r>
            <a:r>
              <a:rPr lang="ru-RU" dirty="0" err="1"/>
              <a:t>або</a:t>
            </a:r>
            <a:r>
              <a:rPr lang="ru-RU" dirty="0"/>
              <a:t> “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чітке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ваш продукт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 smtClean="0"/>
              <a:t>”.</a:t>
            </a:r>
          </a:p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err="1"/>
              <a:t>Цілі</a:t>
            </a:r>
            <a:r>
              <a:rPr lang="ru-RU" b="1" dirty="0"/>
              <a:t>: </a:t>
            </a:r>
            <a:r>
              <a:rPr lang="ru-RU" b="1" dirty="0" err="1"/>
              <a:t>чого</a:t>
            </a:r>
            <a:r>
              <a:rPr lang="ru-RU" b="1" dirty="0"/>
              <a:t> </a:t>
            </a:r>
            <a:r>
              <a:rPr lang="ru-RU" b="1" dirty="0" err="1"/>
              <a:t>ви</a:t>
            </a:r>
            <a:r>
              <a:rPr lang="ru-RU" b="1" dirty="0"/>
              <a:t> </a:t>
            </a:r>
            <a:r>
              <a:rPr lang="ru-RU" b="1" dirty="0" err="1"/>
              <a:t>хочете</a:t>
            </a:r>
            <a:r>
              <a:rPr lang="ru-RU" b="1" dirty="0"/>
              <a:t> </a:t>
            </a:r>
            <a:r>
              <a:rPr lang="ru-RU" b="1" dirty="0" err="1"/>
              <a:t>досягти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мети, ваш контент повинен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ціль</a:t>
            </a:r>
            <a:r>
              <a:rPr lang="ru-RU" dirty="0"/>
              <a:t>. «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блог на </a:t>
            </a:r>
            <a:r>
              <a:rPr lang="ru-RU" dirty="0" err="1"/>
              <a:t>нашому</a:t>
            </a:r>
            <a:r>
              <a:rPr lang="ru-RU" dirty="0"/>
              <a:t> веб-</a:t>
            </a:r>
            <a:r>
              <a:rPr lang="ru-RU" dirty="0" err="1"/>
              <a:t>сайті</a:t>
            </a:r>
            <a:r>
              <a:rPr lang="ru-RU" dirty="0"/>
              <a:t>» не є </a:t>
            </a:r>
            <a:r>
              <a:rPr lang="ru-RU" dirty="0" err="1"/>
              <a:t>самоціллю</a:t>
            </a:r>
            <a:r>
              <a:rPr lang="ru-RU" dirty="0"/>
              <a:t>. Запитайте себе: «Яка конкретна </a:t>
            </a:r>
            <a:r>
              <a:rPr lang="ru-RU" dirty="0" err="1"/>
              <a:t>ціль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контенту?».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найпоширеніших</a:t>
            </a:r>
            <a:r>
              <a:rPr lang="ru-RU" dirty="0"/>
              <a:t> причин, </a:t>
            </a:r>
            <a:r>
              <a:rPr lang="ru-RU" dirty="0" err="1"/>
              <a:t>чому</a:t>
            </a:r>
            <a:r>
              <a:rPr lang="ru-RU" dirty="0"/>
              <a:t> контент-маркетинг приносить </a:t>
            </a:r>
            <a:r>
              <a:rPr lang="ru-RU" dirty="0" err="1"/>
              <a:t>користь</a:t>
            </a:r>
            <a:r>
              <a:rPr lang="ru-RU" dirty="0"/>
              <a:t> в </a:t>
            </a:r>
            <a:r>
              <a:rPr lang="ru-RU" dirty="0" err="1"/>
              <a:t>цифровій</a:t>
            </a:r>
            <a:r>
              <a:rPr lang="ru-RU" dirty="0"/>
              <a:t> маркетинг-</a:t>
            </a:r>
            <a:r>
              <a:rPr lang="ru-RU" dirty="0" err="1"/>
              <a:t>стратегії</a:t>
            </a:r>
            <a:r>
              <a:rPr lang="ru-RU" dirty="0"/>
              <a:t> є: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: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заповнює</a:t>
            </a:r>
            <a:r>
              <a:rPr lang="ru-RU" dirty="0"/>
              <a:t> </a:t>
            </a:r>
            <a:r>
              <a:rPr lang="ru-RU" dirty="0" err="1"/>
              <a:t>контактну</a:t>
            </a:r>
            <a:r>
              <a:rPr lang="ru-RU" dirty="0"/>
              <a:t> форму,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безкоштовний</a:t>
            </a:r>
            <a:r>
              <a:rPr lang="ru-RU" dirty="0"/>
              <a:t> </a:t>
            </a:r>
            <a:r>
              <a:rPr lang="en-US" dirty="0"/>
              <a:t>PDF-</a:t>
            </a:r>
            <a:r>
              <a:rPr lang="ru-RU" dirty="0"/>
              <a:t>файл.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списку </a:t>
            </a:r>
            <a:r>
              <a:rPr lang="ru-RU" dirty="0" err="1"/>
              <a:t>розсилки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en-US" dirty="0"/>
              <a:t>sales </a:t>
            </a:r>
            <a:r>
              <a:rPr lang="ru-RU" dirty="0" err="1"/>
              <a:t>команди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Стимулювати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: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купує</a:t>
            </a:r>
            <a:r>
              <a:rPr lang="ru-RU" dirty="0"/>
              <a:t> продукт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 через контент,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публікує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відповіла</a:t>
            </a:r>
            <a:r>
              <a:rPr lang="ru-RU" dirty="0"/>
              <a:t> на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продукт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і стати авторитетом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Повторно </a:t>
            </a:r>
            <a:r>
              <a:rPr lang="ru-RU" dirty="0" err="1"/>
              <a:t>залучати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: </a:t>
            </a:r>
            <a:r>
              <a:rPr lang="ru-RU" dirty="0" err="1"/>
              <a:t>підтримувати</a:t>
            </a:r>
            <a:r>
              <a:rPr lang="ru-RU" dirty="0"/>
              <a:t> та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, партнерами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5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09749"/>
          </a:xfrm>
        </p:spPr>
        <p:txBody>
          <a:bodyPr/>
          <a:lstStyle/>
          <a:p>
            <a:r>
              <a:rPr lang="ru-RU" dirty="0" err="1"/>
              <a:t>Форми</a:t>
            </a:r>
            <a:r>
              <a:rPr lang="ru-RU" dirty="0"/>
              <a:t> контенту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статті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 блоги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інфографіка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подкасти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кейси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огляди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лендінги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розсилки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502" y="-118788"/>
            <a:ext cx="1685109" cy="1286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24" y="1593670"/>
            <a:ext cx="6858000" cy="48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7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9" y="168708"/>
            <a:ext cx="94705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Повідомлення</a:t>
            </a:r>
            <a:r>
              <a:rPr lang="ru-RU" sz="2400" dirty="0"/>
              <a:t> в </a:t>
            </a:r>
            <a:r>
              <a:rPr lang="ru-RU" sz="2400" dirty="0" err="1"/>
              <a:t>блозі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Це</a:t>
            </a:r>
            <a:r>
              <a:rPr lang="ru-RU" sz="2400" dirty="0"/>
              <a:t> те, </a:t>
            </a:r>
            <a:r>
              <a:rPr lang="ru-RU" sz="2400" dirty="0" err="1"/>
              <a:t>що</a:t>
            </a:r>
            <a:r>
              <a:rPr lang="ru-RU" sz="2400" dirty="0"/>
              <a:t> приходить в голову </a:t>
            </a:r>
            <a:r>
              <a:rPr lang="ru-RU" sz="2400" dirty="0" err="1"/>
              <a:t>одразу</a:t>
            </a:r>
            <a:r>
              <a:rPr lang="ru-RU" sz="2400" dirty="0"/>
              <a:t>, коли маркетологи </a:t>
            </a:r>
            <a:r>
              <a:rPr lang="ru-RU" sz="2400" dirty="0" err="1"/>
              <a:t>думають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чують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«контент-маркетинг».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публікації</a:t>
            </a:r>
            <a:r>
              <a:rPr lang="ru-RU" sz="2400" dirty="0"/>
              <a:t> в блогах. Вони є </a:t>
            </a:r>
            <a:r>
              <a:rPr lang="ru-RU" sz="2400" dirty="0" err="1"/>
              <a:t>головними</a:t>
            </a:r>
            <a:r>
              <a:rPr lang="ru-RU" sz="2400" dirty="0"/>
              <a:t> в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контент-маркетингу, тому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публікуються</a:t>
            </a:r>
            <a:r>
              <a:rPr lang="ru-RU" sz="2400" dirty="0"/>
              <a:t> на </a:t>
            </a:r>
            <a:r>
              <a:rPr lang="ru-RU" sz="2400" dirty="0" err="1"/>
              <a:t>регулярній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.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формати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 </a:t>
            </a:r>
            <a:r>
              <a:rPr lang="ru-RU" sz="2400" dirty="0" err="1"/>
              <a:t>білі</a:t>
            </a:r>
            <a:r>
              <a:rPr lang="ru-RU" sz="2400" dirty="0"/>
              <a:t> </a:t>
            </a:r>
            <a:r>
              <a:rPr lang="ru-RU" sz="2400" dirty="0" err="1"/>
              <a:t>документи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електронні</a:t>
            </a:r>
            <a:r>
              <a:rPr lang="ru-RU" sz="2400" dirty="0"/>
              <a:t> книги, </a:t>
            </a:r>
            <a:r>
              <a:rPr lang="ru-RU" sz="2400" dirty="0" err="1"/>
              <a:t>робляться</a:t>
            </a:r>
            <a:r>
              <a:rPr lang="ru-RU" sz="2400" dirty="0"/>
              <a:t> </a:t>
            </a:r>
            <a:r>
              <a:rPr lang="ru-RU" sz="2400" dirty="0" err="1"/>
              <a:t>рідше</a:t>
            </a:r>
            <a:r>
              <a:rPr lang="ru-RU" sz="2400" dirty="0"/>
              <a:t> — раз на </a:t>
            </a:r>
            <a:r>
              <a:rPr lang="ru-RU" sz="2400" dirty="0" err="1"/>
              <a:t>місяць</a:t>
            </a:r>
            <a:r>
              <a:rPr lang="ru-RU" sz="2400" dirty="0"/>
              <a:t>, квартал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,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Дописи</a:t>
            </a:r>
            <a:r>
              <a:rPr lang="ru-RU" sz="2400" dirty="0"/>
              <a:t> в </a:t>
            </a:r>
            <a:r>
              <a:rPr lang="ru-RU" sz="2400" dirty="0" err="1"/>
              <a:t>блозі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різними</a:t>
            </a:r>
            <a:r>
              <a:rPr lang="ru-RU" sz="2400" dirty="0"/>
              <a:t> за </a:t>
            </a:r>
            <a:r>
              <a:rPr lang="ru-RU" sz="2400" dirty="0" err="1"/>
              <a:t>об’ємом</a:t>
            </a:r>
            <a:r>
              <a:rPr lang="ru-RU" sz="2400" dirty="0"/>
              <a:t> (</a:t>
            </a:r>
            <a:r>
              <a:rPr lang="ru-RU" sz="2400" dirty="0" err="1"/>
              <a:t>від</a:t>
            </a:r>
            <a:r>
              <a:rPr lang="ru-RU" sz="2400" dirty="0"/>
              <a:t> 300 до 4000+ </a:t>
            </a:r>
            <a:r>
              <a:rPr lang="ru-RU" sz="2400" dirty="0" err="1"/>
              <a:t>слів</a:t>
            </a:r>
            <a:r>
              <a:rPr lang="ru-RU" sz="2400" dirty="0"/>
              <a:t>),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дискусій</a:t>
            </a:r>
            <a:r>
              <a:rPr lang="ru-RU" sz="2400" dirty="0"/>
              <a:t> про те,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</a:t>
            </a:r>
            <a:r>
              <a:rPr lang="ru-RU" sz="2400" dirty="0" err="1"/>
              <a:t>дописи</a:t>
            </a:r>
            <a:r>
              <a:rPr lang="ru-RU" sz="2400" dirty="0"/>
              <a:t> </a:t>
            </a:r>
            <a:r>
              <a:rPr lang="ru-RU" sz="2400" dirty="0" err="1"/>
              <a:t>кращі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короткі</a:t>
            </a:r>
            <a:r>
              <a:rPr lang="ru-RU" sz="2400" dirty="0"/>
              <a:t>;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найважливішим</a:t>
            </a:r>
            <a:r>
              <a:rPr lang="ru-RU" sz="2400" dirty="0"/>
              <a:t> є </a:t>
            </a:r>
            <a:r>
              <a:rPr lang="ru-RU" sz="2400" dirty="0" err="1"/>
              <a:t>ціль</a:t>
            </a:r>
            <a:r>
              <a:rPr lang="ru-RU" sz="2400" dirty="0"/>
              <a:t> </a:t>
            </a:r>
            <a:r>
              <a:rPr lang="ru-RU" sz="2400" dirty="0" err="1"/>
              <a:t>вашого</a:t>
            </a:r>
            <a:r>
              <a:rPr lang="ru-RU" sz="2400" dirty="0"/>
              <a:t> контенту та </a:t>
            </a:r>
            <a:r>
              <a:rPr lang="ru-RU" sz="2400" dirty="0" err="1"/>
              <a:t>користь</a:t>
            </a:r>
            <a:r>
              <a:rPr lang="ru-RU" sz="2400" dirty="0"/>
              <a:t> для </a:t>
            </a:r>
            <a:r>
              <a:rPr lang="ru-RU" sz="2400" dirty="0" err="1"/>
              <a:t>вашого</a:t>
            </a:r>
            <a:r>
              <a:rPr lang="ru-RU" sz="2400" dirty="0"/>
              <a:t> </a:t>
            </a:r>
            <a:r>
              <a:rPr lang="ru-RU" sz="2400" dirty="0" err="1"/>
              <a:t>читача</a:t>
            </a:r>
            <a:r>
              <a:rPr lang="ru-RU" sz="2400" dirty="0"/>
              <a:t>. </a:t>
            </a:r>
            <a:r>
              <a:rPr lang="ru-RU" sz="2400" dirty="0" err="1"/>
              <a:t>Також</a:t>
            </a:r>
            <a:r>
              <a:rPr lang="ru-RU" sz="2400" dirty="0"/>
              <a:t>, </a:t>
            </a:r>
            <a:r>
              <a:rPr lang="ru-RU" sz="2400" dirty="0" err="1"/>
              <a:t>зосередження</a:t>
            </a:r>
            <a:r>
              <a:rPr lang="ru-RU" sz="2400" dirty="0"/>
              <a:t> на </a:t>
            </a:r>
            <a:r>
              <a:rPr lang="ru-RU" sz="2400" dirty="0" err="1"/>
              <a:t>об’ємі</a:t>
            </a:r>
            <a:r>
              <a:rPr lang="ru-RU" sz="2400" dirty="0"/>
              <a:t> не є </a:t>
            </a:r>
            <a:r>
              <a:rPr lang="ru-RU" sz="2400" dirty="0" err="1"/>
              <a:t>пріоритетним</a:t>
            </a:r>
            <a:r>
              <a:rPr lang="ru-RU" sz="2400" dirty="0"/>
              <a:t> для блогу. </a:t>
            </a:r>
            <a:r>
              <a:rPr lang="ru-RU" sz="2400" dirty="0" err="1"/>
              <a:t>Поточні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, </a:t>
            </a:r>
            <a:r>
              <a:rPr lang="ru-RU" sz="2400" dirty="0" err="1"/>
              <a:t>ключові</a:t>
            </a:r>
            <a:r>
              <a:rPr lang="ru-RU" sz="2400" dirty="0"/>
              <a:t> слова та </a:t>
            </a:r>
            <a:r>
              <a:rPr lang="ru-RU" sz="2400" dirty="0" err="1"/>
              <a:t>результати</a:t>
            </a:r>
            <a:r>
              <a:rPr lang="ru-RU" sz="2400" dirty="0"/>
              <a:t> для </a:t>
            </a:r>
            <a:r>
              <a:rPr lang="ru-RU" sz="2400" dirty="0" err="1"/>
              <a:t>пошукової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en-US" sz="2400" dirty="0"/>
              <a:t>Google, </a:t>
            </a:r>
            <a:r>
              <a:rPr lang="ru-RU" sz="2400" dirty="0"/>
              <a:t>за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намагаєтеся</a:t>
            </a:r>
            <a:r>
              <a:rPr lang="ru-RU" sz="2400" dirty="0"/>
              <a:t> </a:t>
            </a:r>
            <a:r>
              <a:rPr lang="ru-RU" sz="2400" dirty="0" err="1"/>
              <a:t>з’явитися</a:t>
            </a:r>
            <a:r>
              <a:rPr lang="ru-RU" sz="2400" dirty="0"/>
              <a:t>, є </a:t>
            </a:r>
            <a:r>
              <a:rPr lang="ru-RU" sz="2400" dirty="0" err="1"/>
              <a:t>важливішим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168708"/>
            <a:ext cx="1998617" cy="15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78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3210</Words>
  <Application>Microsoft Office PowerPoint</Application>
  <PresentationFormat>Широкоэкранный</PresentationFormat>
  <Paragraphs>153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Trebuchet MS</vt:lpstr>
      <vt:lpstr>Wingdings 3</vt:lpstr>
      <vt:lpstr>Аспект</vt:lpstr>
      <vt:lpstr>SEO та контент-маркетинг</vt:lpstr>
      <vt:lpstr>вступ</vt:lpstr>
      <vt:lpstr>Поняття SEO</vt:lpstr>
      <vt:lpstr>Що таке контент-маркетинг</vt:lpstr>
      <vt:lpstr>відмінності між контент-маркетингом та SEO</vt:lpstr>
      <vt:lpstr>Взаємозв’язок SEO та контент-маркетингу</vt:lpstr>
      <vt:lpstr>Основні принципи SEO контент-маркетингу:</vt:lpstr>
      <vt:lpstr>Форми контенту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 контент-маркетингу</vt:lpstr>
      <vt:lpstr>Презентация PowerPoint</vt:lpstr>
      <vt:lpstr>Презентация PowerPoint</vt:lpstr>
      <vt:lpstr>Презентация PowerPoint</vt:lpstr>
      <vt:lpstr>Презентация PowerPoint</vt:lpstr>
      <vt:lpstr>Як зробити стратегію контент-маркетингу ефективною</vt:lpstr>
      <vt:lpstr>Презентация PowerPoint</vt:lpstr>
      <vt:lpstr>Презентация PowerPoint</vt:lpstr>
      <vt:lpstr>Презентация PowerPoint</vt:lpstr>
      <vt:lpstr>Майбутні тенденції контент-маркетингу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та контент-маркетинг</dc:title>
  <dc:creator>Valeria Tymoshyk</dc:creator>
  <cp:lastModifiedBy>Valeria Tymoshyk</cp:lastModifiedBy>
  <cp:revision>9</cp:revision>
  <dcterms:created xsi:type="dcterms:W3CDTF">2025-10-01T05:35:33Z</dcterms:created>
  <dcterms:modified xsi:type="dcterms:W3CDTF">2025-10-01T06:54:39Z</dcterms:modified>
</cp:coreProperties>
</file>