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4" autoAdjust="0"/>
  </p:normalViewPr>
  <p:slideViewPr>
    <p:cSldViewPr>
      <p:cViewPr varScale="1">
        <p:scale>
          <a:sx n="147" d="100"/>
          <a:sy n="147" d="100"/>
        </p:scale>
        <p:origin x="-60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5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1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85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04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23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94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1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1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43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36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6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79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95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71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36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35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11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58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05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93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2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1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1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6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8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4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4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87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</dc:creator>
  <cp:lastModifiedBy>admin</cp:lastModifiedBy>
  <cp:revision>2</cp:revision>
  <dcterms:created xsi:type="dcterms:W3CDTF">2018-12-02T19:24:50Z</dcterms:created>
  <dcterms:modified xsi:type="dcterms:W3CDTF">2018-12-03T10:49:43Z</dcterms:modified>
</cp:coreProperties>
</file>