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59" r:id="rId6"/>
    <p:sldId id="264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F0C38-D011-46C6-B71B-C3303DA4EF0A}" type="doc">
      <dgm:prSet loTypeId="urn:microsoft.com/office/officeart/2005/8/layout/radial6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B035284-ADFB-4BFB-B575-48A000E96A9E}">
      <dgm:prSet phldrT="[Текст]" custT="1"/>
      <dgm:spPr/>
      <dgm:t>
        <a:bodyPr/>
        <a:lstStyle/>
        <a:p>
          <a:r>
            <a:rPr lang="uk-UA" sz="1600" b="1" dirty="0" smtClean="0">
              <a:latin typeface="Georgia" pitchFamily="18" charset="0"/>
            </a:rPr>
            <a:t>Зміст </a:t>
          </a:r>
          <a:r>
            <a:rPr lang="uk-UA" sz="1600" b="1" dirty="0" err="1" smtClean="0">
              <a:latin typeface="Georgia" pitchFamily="18" charset="0"/>
            </a:rPr>
            <a:t>навчаль-ного</a:t>
          </a:r>
          <a:r>
            <a:rPr lang="uk-UA" sz="1600" b="1" dirty="0" smtClean="0">
              <a:latin typeface="Georgia" pitchFamily="18" charset="0"/>
            </a:rPr>
            <a:t> матеріалу</a:t>
          </a:r>
          <a:endParaRPr lang="ru-RU" sz="1600" b="1" dirty="0">
            <a:latin typeface="Georgia" pitchFamily="18" charset="0"/>
          </a:endParaRPr>
        </a:p>
      </dgm:t>
    </dgm:pt>
    <dgm:pt modelId="{67C727A0-87E3-4D07-A9FC-8DD69437A001}" type="parTrans" cxnId="{96EC0B96-9CF1-4376-8D52-1F36ED2E1684}">
      <dgm:prSet/>
      <dgm:spPr/>
      <dgm:t>
        <a:bodyPr/>
        <a:lstStyle/>
        <a:p>
          <a:endParaRPr lang="ru-RU"/>
        </a:p>
      </dgm:t>
    </dgm:pt>
    <dgm:pt modelId="{F9DA9A74-1BF5-4FF0-BAE3-9FF29E827745}" type="sibTrans" cxnId="{96EC0B96-9CF1-4376-8D52-1F36ED2E1684}">
      <dgm:prSet/>
      <dgm:spPr/>
      <dgm:t>
        <a:bodyPr/>
        <a:lstStyle/>
        <a:p>
          <a:endParaRPr lang="ru-RU"/>
        </a:p>
      </dgm:t>
    </dgm:pt>
    <dgm:pt modelId="{48FA5336-DE0C-4CB0-91F3-607DDE91D66B}">
      <dgm:prSet phldrT="[Текст]" custT="1"/>
      <dgm:spPr/>
      <dgm:t>
        <a:bodyPr/>
        <a:lstStyle/>
        <a:p>
          <a:r>
            <a:rPr lang="uk-UA" sz="1200" b="1" dirty="0" smtClean="0">
              <a:latin typeface="Georgia" pitchFamily="18" charset="0"/>
            </a:rPr>
            <a:t>Хімічні знання</a:t>
          </a:r>
          <a:endParaRPr lang="ru-RU" sz="1200" b="1" dirty="0">
            <a:latin typeface="Georgia" pitchFamily="18" charset="0"/>
          </a:endParaRPr>
        </a:p>
      </dgm:t>
    </dgm:pt>
    <dgm:pt modelId="{6A4FC9B4-AF23-4FDE-842F-F8FB10AF9835}" type="parTrans" cxnId="{4F11CDA8-257B-43E1-AC52-245D7B779DC6}">
      <dgm:prSet/>
      <dgm:spPr/>
      <dgm:t>
        <a:bodyPr/>
        <a:lstStyle/>
        <a:p>
          <a:endParaRPr lang="ru-RU"/>
        </a:p>
      </dgm:t>
    </dgm:pt>
    <dgm:pt modelId="{D2B001CC-7D05-4ECF-A127-D332D4D97A33}" type="sibTrans" cxnId="{4F11CDA8-257B-43E1-AC52-245D7B779DC6}">
      <dgm:prSet/>
      <dgm:spPr/>
      <dgm:t>
        <a:bodyPr/>
        <a:lstStyle/>
        <a:p>
          <a:endParaRPr lang="ru-RU"/>
        </a:p>
      </dgm:t>
    </dgm:pt>
    <dgm:pt modelId="{2EDB78B5-298D-42C9-995A-F69DE15EDD01}">
      <dgm:prSet phldrT="[Текст]" custT="1"/>
      <dgm:spPr/>
      <dgm:t>
        <a:bodyPr/>
        <a:lstStyle/>
        <a:p>
          <a:r>
            <a:rPr lang="uk-UA" sz="1200" b="1" dirty="0" smtClean="0">
              <a:latin typeface="Georgia" pitchFamily="18" charset="0"/>
            </a:rPr>
            <a:t>Біологічні знання</a:t>
          </a:r>
          <a:endParaRPr lang="ru-RU" sz="1200" b="1" dirty="0">
            <a:latin typeface="Georgia" pitchFamily="18" charset="0"/>
          </a:endParaRPr>
        </a:p>
      </dgm:t>
    </dgm:pt>
    <dgm:pt modelId="{74089129-1C68-4EF0-954E-FFC20E9BE3EE}" type="parTrans" cxnId="{BAA90164-E1F5-4896-8112-5D950999231B}">
      <dgm:prSet/>
      <dgm:spPr/>
      <dgm:t>
        <a:bodyPr/>
        <a:lstStyle/>
        <a:p>
          <a:endParaRPr lang="ru-RU"/>
        </a:p>
      </dgm:t>
    </dgm:pt>
    <dgm:pt modelId="{9F7F26A3-C847-4E0D-B489-FB9FFEE5C773}" type="sibTrans" cxnId="{BAA90164-E1F5-4896-8112-5D950999231B}">
      <dgm:prSet/>
      <dgm:spPr/>
      <dgm:t>
        <a:bodyPr/>
        <a:lstStyle/>
        <a:p>
          <a:endParaRPr lang="ru-RU"/>
        </a:p>
      </dgm:t>
    </dgm:pt>
    <dgm:pt modelId="{E130789B-8F6E-439F-9381-2EACC539DF12}">
      <dgm:prSet phldrT="[Текст]" custT="1"/>
      <dgm:spPr/>
      <dgm:t>
        <a:bodyPr/>
        <a:lstStyle/>
        <a:p>
          <a:r>
            <a:rPr lang="uk-UA" sz="1200" b="1" dirty="0" err="1" smtClean="0">
              <a:latin typeface="Georgia" pitchFamily="18" charset="0"/>
            </a:rPr>
            <a:t>Матема-тичні</a:t>
          </a:r>
          <a:r>
            <a:rPr lang="uk-UA" sz="1200" b="1" dirty="0" smtClean="0">
              <a:latin typeface="Georgia" pitchFamily="18" charset="0"/>
            </a:rPr>
            <a:t> знання</a:t>
          </a:r>
          <a:endParaRPr lang="ru-RU" sz="1200" b="1" dirty="0">
            <a:latin typeface="Georgia" pitchFamily="18" charset="0"/>
          </a:endParaRPr>
        </a:p>
      </dgm:t>
    </dgm:pt>
    <dgm:pt modelId="{A0EAE49C-7022-46C9-AF1B-99460538359B}" type="parTrans" cxnId="{795012B1-B477-4C02-9F43-A2AAF17D87B5}">
      <dgm:prSet/>
      <dgm:spPr/>
      <dgm:t>
        <a:bodyPr/>
        <a:lstStyle/>
        <a:p>
          <a:endParaRPr lang="ru-RU"/>
        </a:p>
      </dgm:t>
    </dgm:pt>
    <dgm:pt modelId="{B7F6A325-1B59-4500-93B2-758C413070B8}" type="sibTrans" cxnId="{795012B1-B477-4C02-9F43-A2AAF17D87B5}">
      <dgm:prSet/>
      <dgm:spPr/>
      <dgm:t>
        <a:bodyPr/>
        <a:lstStyle/>
        <a:p>
          <a:endParaRPr lang="ru-RU"/>
        </a:p>
      </dgm:t>
    </dgm:pt>
    <dgm:pt modelId="{42BD3B66-FC34-4274-A68D-0AB060C4992B}">
      <dgm:prSet phldrT="[Текст]" custT="1"/>
      <dgm:spPr/>
      <dgm:t>
        <a:bodyPr/>
        <a:lstStyle/>
        <a:p>
          <a:r>
            <a:rPr lang="uk-UA" sz="1200" b="1" dirty="0" smtClean="0">
              <a:latin typeface="Georgia" pitchFamily="18" charset="0"/>
            </a:rPr>
            <a:t>Фізичні знання</a:t>
          </a:r>
          <a:endParaRPr lang="ru-RU" sz="1200" b="1" dirty="0">
            <a:latin typeface="Georgia" pitchFamily="18" charset="0"/>
          </a:endParaRPr>
        </a:p>
      </dgm:t>
    </dgm:pt>
    <dgm:pt modelId="{7683183D-3F49-46E1-BC41-FBFBE9A871FD}" type="parTrans" cxnId="{C447F76D-F30F-4614-AE1D-66005F14704E}">
      <dgm:prSet/>
      <dgm:spPr/>
      <dgm:t>
        <a:bodyPr/>
        <a:lstStyle/>
        <a:p>
          <a:endParaRPr lang="ru-RU"/>
        </a:p>
      </dgm:t>
    </dgm:pt>
    <dgm:pt modelId="{2446E0C5-4FE2-4A14-BB11-B2B9705BE880}" type="sibTrans" cxnId="{C447F76D-F30F-4614-AE1D-66005F14704E}">
      <dgm:prSet/>
      <dgm:spPr/>
      <dgm:t>
        <a:bodyPr/>
        <a:lstStyle/>
        <a:p>
          <a:endParaRPr lang="ru-RU"/>
        </a:p>
      </dgm:t>
    </dgm:pt>
    <dgm:pt modelId="{A7E4EE30-72CD-4AA9-A7A6-9F8A483617B1}" type="pres">
      <dgm:prSet presAssocID="{8EBF0C38-D011-46C6-B71B-C3303DA4EF0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C023D8-53B3-4453-8901-7A29A42CDBA9}" type="pres">
      <dgm:prSet presAssocID="{6B035284-ADFB-4BFB-B575-48A000E96A9E}" presName="centerShape" presStyleLbl="node0" presStyleIdx="0" presStyleCnt="1"/>
      <dgm:spPr/>
      <dgm:t>
        <a:bodyPr/>
        <a:lstStyle/>
        <a:p>
          <a:endParaRPr lang="ru-RU"/>
        </a:p>
      </dgm:t>
    </dgm:pt>
    <dgm:pt modelId="{5749C1DA-7B16-4A72-B224-852D457FFD50}" type="pres">
      <dgm:prSet presAssocID="{48FA5336-DE0C-4CB0-91F3-607DDE91D6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F456D-70D1-4CBA-AF54-A2A86BC08CA6}" type="pres">
      <dgm:prSet presAssocID="{48FA5336-DE0C-4CB0-91F3-607DDE91D66B}" presName="dummy" presStyleCnt="0"/>
      <dgm:spPr/>
    </dgm:pt>
    <dgm:pt modelId="{0F6CC979-C781-4409-A920-638B34C60E64}" type="pres">
      <dgm:prSet presAssocID="{D2B001CC-7D05-4ECF-A127-D332D4D97A33}" presName="sibTrans" presStyleLbl="sibTrans2D1" presStyleIdx="0" presStyleCnt="4"/>
      <dgm:spPr/>
    </dgm:pt>
    <dgm:pt modelId="{0D15C1BF-6E0B-4EC5-9A5F-5A5CDCACE5E3}" type="pres">
      <dgm:prSet presAssocID="{2EDB78B5-298D-42C9-995A-F69DE15EDD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33582-16E0-4867-873C-D2BE866B23E5}" type="pres">
      <dgm:prSet presAssocID="{2EDB78B5-298D-42C9-995A-F69DE15EDD01}" presName="dummy" presStyleCnt="0"/>
      <dgm:spPr/>
    </dgm:pt>
    <dgm:pt modelId="{4F3F69A8-7636-4F93-9C69-4C8A3A91B019}" type="pres">
      <dgm:prSet presAssocID="{9F7F26A3-C847-4E0D-B489-FB9FFEE5C773}" presName="sibTrans" presStyleLbl="sibTrans2D1" presStyleIdx="1" presStyleCnt="4"/>
      <dgm:spPr/>
    </dgm:pt>
    <dgm:pt modelId="{DDA12F72-BE27-41F7-A24B-DE476F57BF9B}" type="pres">
      <dgm:prSet presAssocID="{E130789B-8F6E-439F-9381-2EACC539DF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0EB40-B44A-490E-814F-21A87CB93A89}" type="pres">
      <dgm:prSet presAssocID="{E130789B-8F6E-439F-9381-2EACC539DF12}" presName="dummy" presStyleCnt="0"/>
      <dgm:spPr/>
    </dgm:pt>
    <dgm:pt modelId="{5BA08179-CCA9-46A4-A1F6-20A48668CD1F}" type="pres">
      <dgm:prSet presAssocID="{B7F6A325-1B59-4500-93B2-758C413070B8}" presName="sibTrans" presStyleLbl="sibTrans2D1" presStyleIdx="2" presStyleCnt="4"/>
      <dgm:spPr/>
    </dgm:pt>
    <dgm:pt modelId="{D9348A53-36F3-41E1-B576-EF46FBAA8367}" type="pres">
      <dgm:prSet presAssocID="{42BD3B66-FC34-4274-A68D-0AB060C4992B}" presName="node" presStyleLbl="node1" presStyleIdx="3" presStyleCnt="4">
        <dgm:presLayoutVars>
          <dgm:bulletEnabled val="1"/>
        </dgm:presLayoutVars>
      </dgm:prSet>
      <dgm:spPr/>
    </dgm:pt>
    <dgm:pt modelId="{D2079617-4417-4A48-8712-C734ABB6D4E1}" type="pres">
      <dgm:prSet presAssocID="{42BD3B66-FC34-4274-A68D-0AB060C4992B}" presName="dummy" presStyleCnt="0"/>
      <dgm:spPr/>
    </dgm:pt>
    <dgm:pt modelId="{C6036B11-491D-46EE-A0FC-F5B430D8D0CE}" type="pres">
      <dgm:prSet presAssocID="{2446E0C5-4FE2-4A14-BB11-B2B9705BE880}" presName="sibTrans" presStyleLbl="sibTrans2D1" presStyleIdx="3" presStyleCnt="4"/>
      <dgm:spPr/>
    </dgm:pt>
  </dgm:ptLst>
  <dgm:cxnLst>
    <dgm:cxn modelId="{DBBFDAC8-0D23-45CF-91C7-572B13051DC3}" type="presOf" srcId="{2EDB78B5-298D-42C9-995A-F69DE15EDD01}" destId="{0D15C1BF-6E0B-4EC5-9A5F-5A5CDCACE5E3}" srcOrd="0" destOrd="0" presId="urn:microsoft.com/office/officeart/2005/8/layout/radial6"/>
    <dgm:cxn modelId="{7806BD6B-9D86-4F96-863B-0BF0BABD085F}" type="presOf" srcId="{42BD3B66-FC34-4274-A68D-0AB060C4992B}" destId="{D9348A53-36F3-41E1-B576-EF46FBAA8367}" srcOrd="0" destOrd="0" presId="urn:microsoft.com/office/officeart/2005/8/layout/radial6"/>
    <dgm:cxn modelId="{96EC0B96-9CF1-4376-8D52-1F36ED2E1684}" srcId="{8EBF0C38-D011-46C6-B71B-C3303DA4EF0A}" destId="{6B035284-ADFB-4BFB-B575-48A000E96A9E}" srcOrd="0" destOrd="0" parTransId="{67C727A0-87E3-4D07-A9FC-8DD69437A001}" sibTransId="{F9DA9A74-1BF5-4FF0-BAE3-9FF29E827745}"/>
    <dgm:cxn modelId="{300E106E-D197-4C98-929C-EDB73A70714B}" type="presOf" srcId="{E130789B-8F6E-439F-9381-2EACC539DF12}" destId="{DDA12F72-BE27-41F7-A24B-DE476F57BF9B}" srcOrd="0" destOrd="0" presId="urn:microsoft.com/office/officeart/2005/8/layout/radial6"/>
    <dgm:cxn modelId="{BAA90164-E1F5-4896-8112-5D950999231B}" srcId="{6B035284-ADFB-4BFB-B575-48A000E96A9E}" destId="{2EDB78B5-298D-42C9-995A-F69DE15EDD01}" srcOrd="1" destOrd="0" parTransId="{74089129-1C68-4EF0-954E-FFC20E9BE3EE}" sibTransId="{9F7F26A3-C847-4E0D-B489-FB9FFEE5C773}"/>
    <dgm:cxn modelId="{E232C8C7-674B-4E49-BDFE-E484D31CB799}" type="presOf" srcId="{2446E0C5-4FE2-4A14-BB11-B2B9705BE880}" destId="{C6036B11-491D-46EE-A0FC-F5B430D8D0CE}" srcOrd="0" destOrd="0" presId="urn:microsoft.com/office/officeart/2005/8/layout/radial6"/>
    <dgm:cxn modelId="{795012B1-B477-4C02-9F43-A2AAF17D87B5}" srcId="{6B035284-ADFB-4BFB-B575-48A000E96A9E}" destId="{E130789B-8F6E-439F-9381-2EACC539DF12}" srcOrd="2" destOrd="0" parTransId="{A0EAE49C-7022-46C9-AF1B-99460538359B}" sibTransId="{B7F6A325-1B59-4500-93B2-758C413070B8}"/>
    <dgm:cxn modelId="{E18CA932-692A-4ED6-AB1A-26AAD69B44DF}" type="presOf" srcId="{D2B001CC-7D05-4ECF-A127-D332D4D97A33}" destId="{0F6CC979-C781-4409-A920-638B34C60E64}" srcOrd="0" destOrd="0" presId="urn:microsoft.com/office/officeart/2005/8/layout/radial6"/>
    <dgm:cxn modelId="{C447F76D-F30F-4614-AE1D-66005F14704E}" srcId="{6B035284-ADFB-4BFB-B575-48A000E96A9E}" destId="{42BD3B66-FC34-4274-A68D-0AB060C4992B}" srcOrd="3" destOrd="0" parTransId="{7683183D-3F49-46E1-BC41-FBFBE9A871FD}" sibTransId="{2446E0C5-4FE2-4A14-BB11-B2B9705BE880}"/>
    <dgm:cxn modelId="{4F11CDA8-257B-43E1-AC52-245D7B779DC6}" srcId="{6B035284-ADFB-4BFB-B575-48A000E96A9E}" destId="{48FA5336-DE0C-4CB0-91F3-607DDE91D66B}" srcOrd="0" destOrd="0" parTransId="{6A4FC9B4-AF23-4FDE-842F-F8FB10AF9835}" sibTransId="{D2B001CC-7D05-4ECF-A127-D332D4D97A33}"/>
    <dgm:cxn modelId="{B19F5D0F-D224-4DC4-A2D8-BF27A1A619F8}" type="presOf" srcId="{6B035284-ADFB-4BFB-B575-48A000E96A9E}" destId="{46C023D8-53B3-4453-8901-7A29A42CDBA9}" srcOrd="0" destOrd="0" presId="urn:microsoft.com/office/officeart/2005/8/layout/radial6"/>
    <dgm:cxn modelId="{E76AF55E-497F-456A-B338-FE43E9529966}" type="presOf" srcId="{8EBF0C38-D011-46C6-B71B-C3303DA4EF0A}" destId="{A7E4EE30-72CD-4AA9-A7A6-9F8A483617B1}" srcOrd="0" destOrd="0" presId="urn:microsoft.com/office/officeart/2005/8/layout/radial6"/>
    <dgm:cxn modelId="{AAE9D6A0-8F16-4401-B9AC-BD3B24943421}" type="presOf" srcId="{9F7F26A3-C847-4E0D-B489-FB9FFEE5C773}" destId="{4F3F69A8-7636-4F93-9C69-4C8A3A91B019}" srcOrd="0" destOrd="0" presId="urn:microsoft.com/office/officeart/2005/8/layout/radial6"/>
    <dgm:cxn modelId="{60435FB7-8318-476C-9D71-7446B28A69A4}" type="presOf" srcId="{48FA5336-DE0C-4CB0-91F3-607DDE91D66B}" destId="{5749C1DA-7B16-4A72-B224-852D457FFD50}" srcOrd="0" destOrd="0" presId="urn:microsoft.com/office/officeart/2005/8/layout/radial6"/>
    <dgm:cxn modelId="{810E7BEC-4909-4E6A-8A1C-8E253B5B2C77}" type="presOf" srcId="{B7F6A325-1B59-4500-93B2-758C413070B8}" destId="{5BA08179-CCA9-46A4-A1F6-20A48668CD1F}" srcOrd="0" destOrd="0" presId="urn:microsoft.com/office/officeart/2005/8/layout/radial6"/>
    <dgm:cxn modelId="{A05534D7-4C05-45D5-AB47-209B30634EA0}" type="presParOf" srcId="{A7E4EE30-72CD-4AA9-A7A6-9F8A483617B1}" destId="{46C023D8-53B3-4453-8901-7A29A42CDBA9}" srcOrd="0" destOrd="0" presId="urn:microsoft.com/office/officeart/2005/8/layout/radial6"/>
    <dgm:cxn modelId="{9C801215-F212-47E6-A15C-F894ED2E042D}" type="presParOf" srcId="{A7E4EE30-72CD-4AA9-A7A6-9F8A483617B1}" destId="{5749C1DA-7B16-4A72-B224-852D457FFD50}" srcOrd="1" destOrd="0" presId="urn:microsoft.com/office/officeart/2005/8/layout/radial6"/>
    <dgm:cxn modelId="{817DBE93-0FFA-4A8A-B44A-6D9C997A2A78}" type="presParOf" srcId="{A7E4EE30-72CD-4AA9-A7A6-9F8A483617B1}" destId="{423F456D-70D1-4CBA-AF54-A2A86BC08CA6}" srcOrd="2" destOrd="0" presId="urn:microsoft.com/office/officeart/2005/8/layout/radial6"/>
    <dgm:cxn modelId="{361E98AB-3738-4455-9EEF-2023C0FAAA21}" type="presParOf" srcId="{A7E4EE30-72CD-4AA9-A7A6-9F8A483617B1}" destId="{0F6CC979-C781-4409-A920-638B34C60E64}" srcOrd="3" destOrd="0" presId="urn:microsoft.com/office/officeart/2005/8/layout/radial6"/>
    <dgm:cxn modelId="{73C464BE-2C0E-46E0-949D-B1285DE5C7A8}" type="presParOf" srcId="{A7E4EE30-72CD-4AA9-A7A6-9F8A483617B1}" destId="{0D15C1BF-6E0B-4EC5-9A5F-5A5CDCACE5E3}" srcOrd="4" destOrd="0" presId="urn:microsoft.com/office/officeart/2005/8/layout/radial6"/>
    <dgm:cxn modelId="{94E71AC2-B187-4490-A18D-9C252C38F5B2}" type="presParOf" srcId="{A7E4EE30-72CD-4AA9-A7A6-9F8A483617B1}" destId="{A3333582-16E0-4867-873C-D2BE866B23E5}" srcOrd="5" destOrd="0" presId="urn:microsoft.com/office/officeart/2005/8/layout/radial6"/>
    <dgm:cxn modelId="{180CCDEC-43EB-4455-95AB-179CCA689FB8}" type="presParOf" srcId="{A7E4EE30-72CD-4AA9-A7A6-9F8A483617B1}" destId="{4F3F69A8-7636-4F93-9C69-4C8A3A91B019}" srcOrd="6" destOrd="0" presId="urn:microsoft.com/office/officeart/2005/8/layout/radial6"/>
    <dgm:cxn modelId="{9D66AB7E-0842-497D-A2BA-23D8652FFD58}" type="presParOf" srcId="{A7E4EE30-72CD-4AA9-A7A6-9F8A483617B1}" destId="{DDA12F72-BE27-41F7-A24B-DE476F57BF9B}" srcOrd="7" destOrd="0" presId="urn:microsoft.com/office/officeart/2005/8/layout/radial6"/>
    <dgm:cxn modelId="{6918678B-1FAC-489E-A0CA-75DC310F7A2B}" type="presParOf" srcId="{A7E4EE30-72CD-4AA9-A7A6-9F8A483617B1}" destId="{7910EB40-B44A-490E-814F-21A87CB93A89}" srcOrd="8" destOrd="0" presId="urn:microsoft.com/office/officeart/2005/8/layout/radial6"/>
    <dgm:cxn modelId="{3EEDE2E6-806C-4BF9-80AA-51A498852C1B}" type="presParOf" srcId="{A7E4EE30-72CD-4AA9-A7A6-9F8A483617B1}" destId="{5BA08179-CCA9-46A4-A1F6-20A48668CD1F}" srcOrd="9" destOrd="0" presId="urn:microsoft.com/office/officeart/2005/8/layout/radial6"/>
    <dgm:cxn modelId="{09478FE3-9727-4994-9F7A-2CAA39077DAF}" type="presParOf" srcId="{A7E4EE30-72CD-4AA9-A7A6-9F8A483617B1}" destId="{D9348A53-36F3-41E1-B576-EF46FBAA8367}" srcOrd="10" destOrd="0" presId="urn:microsoft.com/office/officeart/2005/8/layout/radial6"/>
    <dgm:cxn modelId="{86AF4525-8210-4DA1-92EC-98291123BF12}" type="presParOf" srcId="{A7E4EE30-72CD-4AA9-A7A6-9F8A483617B1}" destId="{D2079617-4417-4A48-8712-C734ABB6D4E1}" srcOrd="11" destOrd="0" presId="urn:microsoft.com/office/officeart/2005/8/layout/radial6"/>
    <dgm:cxn modelId="{068609E7-5BFB-4DAE-AD47-344423CBA845}" type="presParOf" srcId="{A7E4EE30-72CD-4AA9-A7A6-9F8A483617B1}" destId="{C6036B11-491D-46EE-A0FC-F5B430D8D0C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A058E9-8921-4086-BF8C-D75EDBACAAAE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0CD562-6127-4B29-B196-2C4477811F32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повна</a:t>
          </a:r>
          <a:endParaRPr lang="ru-RU" dirty="0">
            <a:latin typeface="Georgia" pitchFamily="18" charset="0"/>
          </a:endParaRPr>
        </a:p>
      </dgm:t>
    </dgm:pt>
    <dgm:pt modelId="{F00F1302-DEA4-497A-9C66-E08C9D4E6F65}" type="parTrans" cxnId="{667B7321-01CC-4CAE-AAF9-AE73A4172583}">
      <dgm:prSet/>
      <dgm:spPr/>
      <dgm:t>
        <a:bodyPr/>
        <a:lstStyle/>
        <a:p>
          <a:endParaRPr lang="ru-RU"/>
        </a:p>
      </dgm:t>
    </dgm:pt>
    <dgm:pt modelId="{499630E5-98EF-48B3-85B9-CDEF6B295D69}" type="sibTrans" cxnId="{667B7321-01CC-4CAE-AAF9-AE73A4172583}">
      <dgm:prSet/>
      <dgm:spPr/>
      <dgm:t>
        <a:bodyPr/>
        <a:lstStyle/>
        <a:p>
          <a:endParaRPr lang="ru-RU"/>
        </a:p>
      </dgm:t>
    </dgm:pt>
    <dgm:pt modelId="{77321AA2-DBAE-47D0-BF1E-811435B1C6C1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об’єднання в одному курсі різних навчальних предметів</a:t>
          </a:r>
          <a:endParaRPr lang="ru-RU" dirty="0">
            <a:latin typeface="Georgia" pitchFamily="18" charset="0"/>
          </a:endParaRPr>
        </a:p>
      </dgm:t>
    </dgm:pt>
    <dgm:pt modelId="{F6D95899-F2D9-467C-B94F-219B725DCF12}" type="parTrans" cxnId="{12F1976C-B551-4DAB-9902-BB20DB42E4DD}">
      <dgm:prSet/>
      <dgm:spPr/>
      <dgm:t>
        <a:bodyPr/>
        <a:lstStyle/>
        <a:p>
          <a:endParaRPr lang="ru-RU"/>
        </a:p>
      </dgm:t>
    </dgm:pt>
    <dgm:pt modelId="{2E7FE44B-9146-4467-8882-3E2967641571}" type="sibTrans" cxnId="{12F1976C-B551-4DAB-9902-BB20DB42E4DD}">
      <dgm:prSet/>
      <dgm:spPr/>
      <dgm:t>
        <a:bodyPr/>
        <a:lstStyle/>
        <a:p>
          <a:endParaRPr lang="ru-RU"/>
        </a:p>
      </dgm:t>
    </dgm:pt>
    <dgm:pt modelId="{32984D85-9D04-44FF-AD8D-F496B36BCF48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поєднання підпорядкованого одній темі матеріалу різних предметів</a:t>
          </a:r>
          <a:endParaRPr lang="ru-RU" dirty="0">
            <a:latin typeface="Georgia" pitchFamily="18" charset="0"/>
          </a:endParaRPr>
        </a:p>
      </dgm:t>
    </dgm:pt>
    <dgm:pt modelId="{BC4A35A6-BB0D-427C-AE5F-59BCE89DA2E5}" type="parTrans" cxnId="{5AB19EDA-1CB5-430D-85F2-090B1D9BF706}">
      <dgm:prSet/>
      <dgm:spPr/>
      <dgm:t>
        <a:bodyPr/>
        <a:lstStyle/>
        <a:p>
          <a:endParaRPr lang="ru-RU"/>
        </a:p>
      </dgm:t>
    </dgm:pt>
    <dgm:pt modelId="{5B179B7E-9E83-402C-8301-50D30B6F5B86}" type="sibTrans" cxnId="{5AB19EDA-1CB5-430D-85F2-090B1D9BF706}">
      <dgm:prSet/>
      <dgm:spPr/>
      <dgm:t>
        <a:bodyPr/>
        <a:lstStyle/>
        <a:p>
          <a:endParaRPr lang="ru-RU"/>
        </a:p>
      </dgm:t>
    </dgm:pt>
    <dgm:pt modelId="{D13B72E8-663C-448F-BC99-E647D5F76CA5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часткова</a:t>
          </a:r>
          <a:endParaRPr lang="ru-RU" dirty="0">
            <a:latin typeface="Georgia" pitchFamily="18" charset="0"/>
          </a:endParaRPr>
        </a:p>
      </dgm:t>
    </dgm:pt>
    <dgm:pt modelId="{46A5C3CF-D2EC-4B0F-B645-F94A620DF1B8}" type="sibTrans" cxnId="{AE33CB0F-4056-4CE5-AA3D-F9BDF01150D5}">
      <dgm:prSet/>
      <dgm:spPr/>
      <dgm:t>
        <a:bodyPr/>
        <a:lstStyle/>
        <a:p>
          <a:endParaRPr lang="ru-RU"/>
        </a:p>
      </dgm:t>
    </dgm:pt>
    <dgm:pt modelId="{706C3842-9A28-4DB2-8FA5-51AA6D4837E7}" type="parTrans" cxnId="{AE33CB0F-4056-4CE5-AA3D-F9BDF01150D5}">
      <dgm:prSet/>
      <dgm:spPr/>
      <dgm:t>
        <a:bodyPr/>
        <a:lstStyle/>
        <a:p>
          <a:endParaRPr lang="ru-RU"/>
        </a:p>
      </dgm:t>
    </dgm:pt>
    <dgm:pt modelId="{7F85B95C-7B64-488E-A5DD-8798BCEC6CDF}" type="pres">
      <dgm:prSet presAssocID="{45A058E9-8921-4086-BF8C-D75EDBACAAAE}" presName="linear" presStyleCnt="0">
        <dgm:presLayoutVars>
          <dgm:dir/>
          <dgm:resizeHandles val="exact"/>
        </dgm:presLayoutVars>
      </dgm:prSet>
      <dgm:spPr/>
    </dgm:pt>
    <dgm:pt modelId="{40DE3143-3A8F-406E-B9B8-F4854667FA22}" type="pres">
      <dgm:prSet presAssocID="{340CD562-6127-4B29-B196-2C4477811F32}" presName="comp" presStyleCnt="0"/>
      <dgm:spPr/>
    </dgm:pt>
    <dgm:pt modelId="{84C4EED6-8859-4237-A1F8-AD2EA36C9E75}" type="pres">
      <dgm:prSet presAssocID="{340CD562-6127-4B29-B196-2C4477811F32}" presName="box" presStyleLbl="node1" presStyleIdx="0" presStyleCnt="2"/>
      <dgm:spPr/>
      <dgm:t>
        <a:bodyPr/>
        <a:lstStyle/>
        <a:p>
          <a:endParaRPr lang="ru-RU"/>
        </a:p>
      </dgm:t>
    </dgm:pt>
    <dgm:pt modelId="{C1331F6B-9812-463E-BC6A-86EC3B07B423}" type="pres">
      <dgm:prSet presAssocID="{340CD562-6127-4B29-B196-2C4477811F32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FD8E3C-2A9C-44C0-A845-01AC2DCD4275}" type="pres">
      <dgm:prSet presAssocID="{340CD562-6127-4B29-B196-2C4477811F3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51EED-CE8D-499E-B3E5-4F4203A89422}" type="pres">
      <dgm:prSet presAssocID="{499630E5-98EF-48B3-85B9-CDEF6B295D69}" presName="spacer" presStyleCnt="0"/>
      <dgm:spPr/>
    </dgm:pt>
    <dgm:pt modelId="{C8C6836D-0C7F-43A9-A0E7-E98392616C5D}" type="pres">
      <dgm:prSet presAssocID="{D13B72E8-663C-448F-BC99-E647D5F76CA5}" presName="comp" presStyleCnt="0"/>
      <dgm:spPr/>
    </dgm:pt>
    <dgm:pt modelId="{B0F31F06-D64E-4CD8-9D77-7D74BEE10D4C}" type="pres">
      <dgm:prSet presAssocID="{D13B72E8-663C-448F-BC99-E647D5F76CA5}" presName="box" presStyleLbl="node1" presStyleIdx="1" presStyleCnt="2"/>
      <dgm:spPr/>
      <dgm:t>
        <a:bodyPr/>
        <a:lstStyle/>
        <a:p>
          <a:endParaRPr lang="ru-RU"/>
        </a:p>
      </dgm:t>
    </dgm:pt>
    <dgm:pt modelId="{CC46FD21-57CB-456E-B21A-8A67A8243E03}" type="pres">
      <dgm:prSet presAssocID="{D13B72E8-663C-448F-BC99-E647D5F76CA5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06E2679-D1F7-4BE9-9620-9A1CA8C08840}" type="pres">
      <dgm:prSet presAssocID="{D13B72E8-663C-448F-BC99-E647D5F76CA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603E7-FFEE-41AB-A4AD-48557E4A4B1F}" type="presOf" srcId="{D13B72E8-663C-448F-BC99-E647D5F76CA5}" destId="{B0F31F06-D64E-4CD8-9D77-7D74BEE10D4C}" srcOrd="0" destOrd="0" presId="urn:microsoft.com/office/officeart/2005/8/layout/vList4"/>
    <dgm:cxn modelId="{1747EF3F-96F7-402E-98E5-714AE69A84EB}" type="presOf" srcId="{32984D85-9D04-44FF-AD8D-F496B36BCF48}" destId="{B0F31F06-D64E-4CD8-9D77-7D74BEE10D4C}" srcOrd="0" destOrd="1" presId="urn:microsoft.com/office/officeart/2005/8/layout/vList4"/>
    <dgm:cxn modelId="{FF8B52F9-CACE-45D3-B1E5-CD5FC9C24FF6}" type="presOf" srcId="{340CD562-6127-4B29-B196-2C4477811F32}" destId="{84C4EED6-8859-4237-A1F8-AD2EA36C9E75}" srcOrd="0" destOrd="0" presId="urn:microsoft.com/office/officeart/2005/8/layout/vList4"/>
    <dgm:cxn modelId="{84BF16F2-613B-4684-B78B-49D3253C3E1A}" type="presOf" srcId="{32984D85-9D04-44FF-AD8D-F496B36BCF48}" destId="{806E2679-D1F7-4BE9-9620-9A1CA8C08840}" srcOrd="1" destOrd="1" presId="urn:microsoft.com/office/officeart/2005/8/layout/vList4"/>
    <dgm:cxn modelId="{AE33CB0F-4056-4CE5-AA3D-F9BDF01150D5}" srcId="{45A058E9-8921-4086-BF8C-D75EDBACAAAE}" destId="{D13B72E8-663C-448F-BC99-E647D5F76CA5}" srcOrd="1" destOrd="0" parTransId="{706C3842-9A28-4DB2-8FA5-51AA6D4837E7}" sibTransId="{46A5C3CF-D2EC-4B0F-B645-F94A620DF1B8}"/>
    <dgm:cxn modelId="{BEE0FCE5-33F2-4CB4-9F98-E2C2BDA26FBA}" type="presOf" srcId="{45A058E9-8921-4086-BF8C-D75EDBACAAAE}" destId="{7F85B95C-7B64-488E-A5DD-8798BCEC6CDF}" srcOrd="0" destOrd="0" presId="urn:microsoft.com/office/officeart/2005/8/layout/vList4"/>
    <dgm:cxn modelId="{5848A6BB-E554-41D5-A02E-AA7EBD1C81CB}" type="presOf" srcId="{340CD562-6127-4B29-B196-2C4477811F32}" destId="{FEFD8E3C-2A9C-44C0-A845-01AC2DCD4275}" srcOrd="1" destOrd="0" presId="urn:microsoft.com/office/officeart/2005/8/layout/vList4"/>
    <dgm:cxn modelId="{9EC87668-1BDA-4835-8E6C-7802F7F93878}" type="presOf" srcId="{77321AA2-DBAE-47D0-BF1E-811435B1C6C1}" destId="{FEFD8E3C-2A9C-44C0-A845-01AC2DCD4275}" srcOrd="1" destOrd="1" presId="urn:microsoft.com/office/officeart/2005/8/layout/vList4"/>
    <dgm:cxn modelId="{667B7321-01CC-4CAE-AAF9-AE73A4172583}" srcId="{45A058E9-8921-4086-BF8C-D75EDBACAAAE}" destId="{340CD562-6127-4B29-B196-2C4477811F32}" srcOrd="0" destOrd="0" parTransId="{F00F1302-DEA4-497A-9C66-E08C9D4E6F65}" sibTransId="{499630E5-98EF-48B3-85B9-CDEF6B295D69}"/>
    <dgm:cxn modelId="{DC68FAD9-F7AA-453A-A4D1-A66DE211EBB9}" type="presOf" srcId="{D13B72E8-663C-448F-BC99-E647D5F76CA5}" destId="{806E2679-D1F7-4BE9-9620-9A1CA8C08840}" srcOrd="1" destOrd="0" presId="urn:microsoft.com/office/officeart/2005/8/layout/vList4"/>
    <dgm:cxn modelId="{12F1976C-B551-4DAB-9902-BB20DB42E4DD}" srcId="{340CD562-6127-4B29-B196-2C4477811F32}" destId="{77321AA2-DBAE-47D0-BF1E-811435B1C6C1}" srcOrd="0" destOrd="0" parTransId="{F6D95899-F2D9-467C-B94F-219B725DCF12}" sibTransId="{2E7FE44B-9146-4467-8882-3E2967641571}"/>
    <dgm:cxn modelId="{9A2C3910-7BF0-4246-832C-C7DB21B44AA1}" type="presOf" srcId="{77321AA2-DBAE-47D0-BF1E-811435B1C6C1}" destId="{84C4EED6-8859-4237-A1F8-AD2EA36C9E75}" srcOrd="0" destOrd="1" presId="urn:microsoft.com/office/officeart/2005/8/layout/vList4"/>
    <dgm:cxn modelId="{5AB19EDA-1CB5-430D-85F2-090B1D9BF706}" srcId="{D13B72E8-663C-448F-BC99-E647D5F76CA5}" destId="{32984D85-9D04-44FF-AD8D-F496B36BCF48}" srcOrd="0" destOrd="0" parTransId="{BC4A35A6-BB0D-427C-AE5F-59BCE89DA2E5}" sibTransId="{5B179B7E-9E83-402C-8301-50D30B6F5B86}"/>
    <dgm:cxn modelId="{56CF612E-8E3B-49AE-9A6F-90DAD2F47EC6}" type="presParOf" srcId="{7F85B95C-7B64-488E-A5DD-8798BCEC6CDF}" destId="{40DE3143-3A8F-406E-B9B8-F4854667FA22}" srcOrd="0" destOrd="0" presId="urn:microsoft.com/office/officeart/2005/8/layout/vList4"/>
    <dgm:cxn modelId="{A53D1884-F638-42E5-A9A2-28B3C880E5A7}" type="presParOf" srcId="{40DE3143-3A8F-406E-B9B8-F4854667FA22}" destId="{84C4EED6-8859-4237-A1F8-AD2EA36C9E75}" srcOrd="0" destOrd="0" presId="urn:microsoft.com/office/officeart/2005/8/layout/vList4"/>
    <dgm:cxn modelId="{AFA52EA9-0611-4CD5-A42C-F059EA0A29AA}" type="presParOf" srcId="{40DE3143-3A8F-406E-B9B8-F4854667FA22}" destId="{C1331F6B-9812-463E-BC6A-86EC3B07B423}" srcOrd="1" destOrd="0" presId="urn:microsoft.com/office/officeart/2005/8/layout/vList4"/>
    <dgm:cxn modelId="{6B683003-E568-4AD0-9533-06378E5A390A}" type="presParOf" srcId="{40DE3143-3A8F-406E-B9B8-F4854667FA22}" destId="{FEFD8E3C-2A9C-44C0-A845-01AC2DCD4275}" srcOrd="2" destOrd="0" presId="urn:microsoft.com/office/officeart/2005/8/layout/vList4"/>
    <dgm:cxn modelId="{6BB33ADD-7A12-4EF2-910A-E66261297AA8}" type="presParOf" srcId="{7F85B95C-7B64-488E-A5DD-8798BCEC6CDF}" destId="{1FC51EED-CE8D-499E-B3E5-4F4203A89422}" srcOrd="1" destOrd="0" presId="urn:microsoft.com/office/officeart/2005/8/layout/vList4"/>
    <dgm:cxn modelId="{5201A9A7-FCA3-4879-9542-8D195DE2DB78}" type="presParOf" srcId="{7F85B95C-7B64-488E-A5DD-8798BCEC6CDF}" destId="{C8C6836D-0C7F-43A9-A0E7-E98392616C5D}" srcOrd="2" destOrd="0" presId="urn:microsoft.com/office/officeart/2005/8/layout/vList4"/>
    <dgm:cxn modelId="{C3F6EFDA-8561-4BEB-BD76-3C71C04FCE6A}" type="presParOf" srcId="{C8C6836D-0C7F-43A9-A0E7-E98392616C5D}" destId="{B0F31F06-D64E-4CD8-9D77-7D74BEE10D4C}" srcOrd="0" destOrd="0" presId="urn:microsoft.com/office/officeart/2005/8/layout/vList4"/>
    <dgm:cxn modelId="{D392F07A-1C5D-42DE-9574-6781B2B02E7D}" type="presParOf" srcId="{C8C6836D-0C7F-43A9-A0E7-E98392616C5D}" destId="{CC46FD21-57CB-456E-B21A-8A67A8243E03}" srcOrd="1" destOrd="0" presId="urn:microsoft.com/office/officeart/2005/8/layout/vList4"/>
    <dgm:cxn modelId="{380E5475-F815-4D92-A235-490018BB6181}" type="presParOf" srcId="{C8C6836D-0C7F-43A9-A0E7-E98392616C5D}" destId="{806E2679-D1F7-4BE9-9620-9A1CA8C0884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80A8C5-C55E-42DE-9FEB-CCC8EF9FF80D}" type="doc">
      <dgm:prSet loTypeId="urn:microsoft.com/office/officeart/2005/8/layout/pyramid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0AE3BD-6B5D-42E9-ADA8-ADBBE392E125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ХІМІЯ</a:t>
          </a:r>
          <a:endParaRPr lang="ru-RU" sz="1400" b="1" dirty="0">
            <a:latin typeface="Georgia" pitchFamily="18" charset="0"/>
          </a:endParaRPr>
        </a:p>
      </dgm:t>
    </dgm:pt>
    <dgm:pt modelId="{D2DA789A-93DE-4103-A88E-5B7B1C2C4109}" type="parTrans" cxnId="{F9A0BBA8-2852-4203-8B54-B26DB2E2C4A9}">
      <dgm:prSet/>
      <dgm:spPr/>
      <dgm:t>
        <a:bodyPr/>
        <a:lstStyle/>
        <a:p>
          <a:endParaRPr lang="ru-RU"/>
        </a:p>
      </dgm:t>
    </dgm:pt>
    <dgm:pt modelId="{48694283-D917-4237-9B8E-D31ECCD23FFB}" type="sibTrans" cxnId="{F9A0BBA8-2852-4203-8B54-B26DB2E2C4A9}">
      <dgm:prSet/>
      <dgm:spPr/>
      <dgm:t>
        <a:bodyPr/>
        <a:lstStyle/>
        <a:p>
          <a:endParaRPr lang="ru-RU"/>
        </a:p>
      </dgm:t>
    </dgm:pt>
    <dgm:pt modelId="{E49AE8B5-47FF-441C-A268-09A08C0B3D12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МАТЕМАТИКА</a:t>
          </a:r>
          <a:endParaRPr lang="ru-RU" sz="1400" b="1" dirty="0">
            <a:latin typeface="Georgia" pitchFamily="18" charset="0"/>
          </a:endParaRPr>
        </a:p>
      </dgm:t>
    </dgm:pt>
    <dgm:pt modelId="{79FDF619-9242-4C33-9690-8B1A2403015B}" type="parTrans" cxnId="{D7A8659F-CA9E-4ECE-8D04-20F7801CAF86}">
      <dgm:prSet/>
      <dgm:spPr/>
      <dgm:t>
        <a:bodyPr/>
        <a:lstStyle/>
        <a:p>
          <a:endParaRPr lang="ru-RU"/>
        </a:p>
      </dgm:t>
    </dgm:pt>
    <dgm:pt modelId="{E44B1312-C742-4F9D-AD64-29A010919727}" type="sibTrans" cxnId="{D7A8659F-CA9E-4ECE-8D04-20F7801CAF86}">
      <dgm:prSet/>
      <dgm:spPr/>
      <dgm:t>
        <a:bodyPr/>
        <a:lstStyle/>
        <a:p>
          <a:endParaRPr lang="ru-RU"/>
        </a:p>
      </dgm:t>
    </dgm:pt>
    <dgm:pt modelId="{2F6D228B-52A6-4D9C-ABF0-87EF78A85D16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БІО-ЛОГІЯ</a:t>
          </a:r>
          <a:endParaRPr lang="ru-RU" sz="1400" b="1" dirty="0">
            <a:latin typeface="Georgia" pitchFamily="18" charset="0"/>
          </a:endParaRPr>
        </a:p>
      </dgm:t>
    </dgm:pt>
    <dgm:pt modelId="{34F54C18-7DFF-4A1D-A78B-A4254203CFB1}" type="parTrans" cxnId="{D1F56B69-FF0B-4BA8-8877-DDCFFF266539}">
      <dgm:prSet/>
      <dgm:spPr/>
      <dgm:t>
        <a:bodyPr/>
        <a:lstStyle/>
        <a:p>
          <a:endParaRPr lang="ru-RU"/>
        </a:p>
      </dgm:t>
    </dgm:pt>
    <dgm:pt modelId="{36FE445D-94DB-487A-8749-708B8C0ABF72}" type="sibTrans" cxnId="{D1F56B69-FF0B-4BA8-8877-DDCFFF266539}">
      <dgm:prSet/>
      <dgm:spPr/>
      <dgm:t>
        <a:bodyPr/>
        <a:lstStyle/>
        <a:p>
          <a:endParaRPr lang="ru-RU"/>
        </a:p>
      </dgm:t>
    </dgm:pt>
    <dgm:pt modelId="{A8C2C3FA-8C83-4B76-B6A4-6CFB3829029D}">
      <dgm:prSet phldrT="[Текст]" custT="1"/>
      <dgm:spPr/>
      <dgm:t>
        <a:bodyPr/>
        <a:lstStyle/>
        <a:p>
          <a:r>
            <a:rPr lang="uk-UA" sz="1400" b="1" dirty="0" smtClean="0">
              <a:latin typeface="Georgia" pitchFamily="18" charset="0"/>
            </a:rPr>
            <a:t>ФІЗИКА</a:t>
          </a:r>
          <a:endParaRPr lang="ru-RU" sz="1400" b="1" dirty="0">
            <a:latin typeface="Georgia" pitchFamily="18" charset="0"/>
          </a:endParaRPr>
        </a:p>
      </dgm:t>
    </dgm:pt>
    <dgm:pt modelId="{32AC442E-C812-4B42-9F7D-C3570408B007}" type="parTrans" cxnId="{DE761C21-174D-4291-95A2-3AECF866358F}">
      <dgm:prSet/>
      <dgm:spPr/>
      <dgm:t>
        <a:bodyPr/>
        <a:lstStyle/>
        <a:p>
          <a:endParaRPr lang="ru-RU"/>
        </a:p>
      </dgm:t>
    </dgm:pt>
    <dgm:pt modelId="{FC16C976-EF49-4CFF-B04E-C5CEEC42825B}" type="sibTrans" cxnId="{DE761C21-174D-4291-95A2-3AECF866358F}">
      <dgm:prSet/>
      <dgm:spPr/>
      <dgm:t>
        <a:bodyPr/>
        <a:lstStyle/>
        <a:p>
          <a:endParaRPr lang="ru-RU"/>
        </a:p>
      </dgm:t>
    </dgm:pt>
    <dgm:pt modelId="{6887DD3E-786A-450C-A146-4B85A770D50C}" type="pres">
      <dgm:prSet presAssocID="{A280A8C5-C55E-42DE-9FEB-CCC8EF9FF80D}" presName="compositeShape" presStyleCnt="0">
        <dgm:presLayoutVars>
          <dgm:chMax val="9"/>
          <dgm:dir/>
          <dgm:resizeHandles val="exact"/>
        </dgm:presLayoutVars>
      </dgm:prSet>
      <dgm:spPr/>
    </dgm:pt>
    <dgm:pt modelId="{4987F117-D612-4497-99A1-93235F6F8574}" type="pres">
      <dgm:prSet presAssocID="{A280A8C5-C55E-42DE-9FEB-CCC8EF9FF80D}" presName="triangle1" presStyleLbl="node1" presStyleIdx="0" presStyleCnt="4">
        <dgm:presLayoutVars>
          <dgm:bulletEnabled val="1"/>
        </dgm:presLayoutVars>
      </dgm:prSet>
      <dgm:spPr/>
    </dgm:pt>
    <dgm:pt modelId="{D441F53E-F152-4037-8092-08CAD255D078}" type="pres">
      <dgm:prSet presAssocID="{A280A8C5-C55E-42DE-9FEB-CCC8EF9FF80D}" presName="triangle2" presStyleLbl="node1" presStyleIdx="1" presStyleCnt="4">
        <dgm:presLayoutVars>
          <dgm:bulletEnabled val="1"/>
        </dgm:presLayoutVars>
      </dgm:prSet>
      <dgm:spPr/>
    </dgm:pt>
    <dgm:pt modelId="{CA72419F-6FEF-4A29-A56C-9E3EE58BD149}" type="pres">
      <dgm:prSet presAssocID="{A280A8C5-C55E-42DE-9FEB-CCC8EF9FF80D}" presName="triangle3" presStyleLbl="node1" presStyleIdx="2" presStyleCnt="4">
        <dgm:presLayoutVars>
          <dgm:bulletEnabled val="1"/>
        </dgm:presLayoutVars>
      </dgm:prSet>
      <dgm:spPr/>
    </dgm:pt>
    <dgm:pt modelId="{D93AE5B4-8DB7-4549-B83F-E37F8D9CEECA}" type="pres">
      <dgm:prSet presAssocID="{A280A8C5-C55E-42DE-9FEB-CCC8EF9FF80D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6966F2BE-6974-499D-82A3-C4CD0353CF06}" type="presOf" srcId="{A8C2C3FA-8C83-4B76-B6A4-6CFB3829029D}" destId="{D93AE5B4-8DB7-4549-B83F-E37F8D9CEECA}" srcOrd="0" destOrd="0" presId="urn:microsoft.com/office/officeart/2005/8/layout/pyramid4"/>
    <dgm:cxn modelId="{D7A8659F-CA9E-4ECE-8D04-20F7801CAF86}" srcId="{A280A8C5-C55E-42DE-9FEB-CCC8EF9FF80D}" destId="{E49AE8B5-47FF-441C-A268-09A08C0B3D12}" srcOrd="1" destOrd="0" parTransId="{79FDF619-9242-4C33-9690-8B1A2403015B}" sibTransId="{E44B1312-C742-4F9D-AD64-29A010919727}"/>
    <dgm:cxn modelId="{A332AAEF-F741-4525-AA60-AC80E53806A6}" type="presOf" srcId="{E70AE3BD-6B5D-42E9-ADA8-ADBBE392E125}" destId="{4987F117-D612-4497-99A1-93235F6F8574}" srcOrd="0" destOrd="0" presId="urn:microsoft.com/office/officeart/2005/8/layout/pyramid4"/>
    <dgm:cxn modelId="{F9A0BBA8-2852-4203-8B54-B26DB2E2C4A9}" srcId="{A280A8C5-C55E-42DE-9FEB-CCC8EF9FF80D}" destId="{E70AE3BD-6B5D-42E9-ADA8-ADBBE392E125}" srcOrd="0" destOrd="0" parTransId="{D2DA789A-93DE-4103-A88E-5B7B1C2C4109}" sibTransId="{48694283-D917-4237-9B8E-D31ECCD23FFB}"/>
    <dgm:cxn modelId="{2FD61362-4905-448E-BDDC-D098E3A850E1}" type="presOf" srcId="{E49AE8B5-47FF-441C-A268-09A08C0B3D12}" destId="{D441F53E-F152-4037-8092-08CAD255D078}" srcOrd="0" destOrd="0" presId="urn:microsoft.com/office/officeart/2005/8/layout/pyramid4"/>
    <dgm:cxn modelId="{82A7CE41-4D9C-4D3E-8514-5E0A10915B31}" type="presOf" srcId="{2F6D228B-52A6-4D9C-ABF0-87EF78A85D16}" destId="{CA72419F-6FEF-4A29-A56C-9E3EE58BD149}" srcOrd="0" destOrd="0" presId="urn:microsoft.com/office/officeart/2005/8/layout/pyramid4"/>
    <dgm:cxn modelId="{D1F56B69-FF0B-4BA8-8877-DDCFFF266539}" srcId="{A280A8C5-C55E-42DE-9FEB-CCC8EF9FF80D}" destId="{2F6D228B-52A6-4D9C-ABF0-87EF78A85D16}" srcOrd="2" destOrd="0" parTransId="{34F54C18-7DFF-4A1D-A78B-A4254203CFB1}" sibTransId="{36FE445D-94DB-487A-8749-708B8C0ABF72}"/>
    <dgm:cxn modelId="{D849BF85-D519-4185-839B-1691AEB4D7E3}" type="presOf" srcId="{A280A8C5-C55E-42DE-9FEB-CCC8EF9FF80D}" destId="{6887DD3E-786A-450C-A146-4B85A770D50C}" srcOrd="0" destOrd="0" presId="urn:microsoft.com/office/officeart/2005/8/layout/pyramid4"/>
    <dgm:cxn modelId="{DE761C21-174D-4291-95A2-3AECF866358F}" srcId="{A280A8C5-C55E-42DE-9FEB-CCC8EF9FF80D}" destId="{A8C2C3FA-8C83-4B76-B6A4-6CFB3829029D}" srcOrd="3" destOrd="0" parTransId="{32AC442E-C812-4B42-9F7D-C3570408B007}" sibTransId="{FC16C976-EF49-4CFF-B04E-C5CEEC42825B}"/>
    <dgm:cxn modelId="{BFB3B4BE-C232-43D0-8BD7-532431829224}" type="presParOf" srcId="{6887DD3E-786A-450C-A146-4B85A770D50C}" destId="{4987F117-D612-4497-99A1-93235F6F8574}" srcOrd="0" destOrd="0" presId="urn:microsoft.com/office/officeart/2005/8/layout/pyramid4"/>
    <dgm:cxn modelId="{A6D20856-87E5-442B-A5BD-59125378A54E}" type="presParOf" srcId="{6887DD3E-786A-450C-A146-4B85A770D50C}" destId="{D441F53E-F152-4037-8092-08CAD255D078}" srcOrd="1" destOrd="0" presId="urn:microsoft.com/office/officeart/2005/8/layout/pyramid4"/>
    <dgm:cxn modelId="{1E76DCB9-7B5D-46B8-AA80-3E3F27770969}" type="presParOf" srcId="{6887DD3E-786A-450C-A146-4B85A770D50C}" destId="{CA72419F-6FEF-4A29-A56C-9E3EE58BD149}" srcOrd="2" destOrd="0" presId="urn:microsoft.com/office/officeart/2005/8/layout/pyramid4"/>
    <dgm:cxn modelId="{E06017E5-816F-47A5-A200-558DF16126AD}" type="presParOf" srcId="{6887DD3E-786A-450C-A146-4B85A770D50C}" destId="{D93AE5B4-8DB7-4549-B83F-E37F8D9CEEC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01A9E7-A648-46D8-9A73-46FA28B2F7EF}" type="doc">
      <dgm:prSet loTypeId="urn:microsoft.com/office/officeart/2005/8/layout/list1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E63DBC2-76E2-4A39-8B5A-807A32023D44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АКТИВІЗУЮТЬ МИСЛЕННЯ УЧНІВ</a:t>
          </a:r>
          <a:endParaRPr lang="ru-RU" b="1" dirty="0">
            <a:latin typeface="Georgia" pitchFamily="18" charset="0"/>
          </a:endParaRPr>
        </a:p>
      </dgm:t>
    </dgm:pt>
    <dgm:pt modelId="{CA5856E1-21CB-4D12-A801-9E3C814D30E6}" type="parTrans" cxnId="{D3197F94-B1BF-4F62-8864-0353E195EC85}">
      <dgm:prSet/>
      <dgm:spPr/>
      <dgm:t>
        <a:bodyPr/>
        <a:lstStyle/>
        <a:p>
          <a:endParaRPr lang="ru-RU"/>
        </a:p>
      </dgm:t>
    </dgm:pt>
    <dgm:pt modelId="{5EC74DB1-0C36-4ADC-BD01-67F6C7CADD43}" type="sibTrans" cxnId="{D3197F94-B1BF-4F62-8864-0353E195EC85}">
      <dgm:prSet/>
      <dgm:spPr/>
      <dgm:t>
        <a:bodyPr/>
        <a:lstStyle/>
        <a:p>
          <a:endParaRPr lang="ru-RU"/>
        </a:p>
      </dgm:t>
    </dgm:pt>
    <dgm:pt modelId="{3D017223-04E2-4DBD-A77D-09725B50416A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ФОРМУЮТЬ</a:t>
          </a:r>
          <a:r>
            <a:rPr lang="uk-UA" b="1" dirty="0" smtClean="0">
              <a:latin typeface="Georgia" pitchFamily="18" charset="0"/>
            </a:rPr>
            <a:t> </a:t>
          </a:r>
          <a:r>
            <a:rPr lang="uk-UA" b="1" i="1" dirty="0" smtClean="0">
              <a:latin typeface="Georgia" pitchFamily="18" charset="0"/>
            </a:rPr>
            <a:t>ПІЗНАВАЛЬНІ МОТИВИ</a:t>
          </a:r>
          <a:endParaRPr lang="ru-RU" b="1" dirty="0">
            <a:latin typeface="Georgia" pitchFamily="18" charset="0"/>
          </a:endParaRPr>
        </a:p>
      </dgm:t>
    </dgm:pt>
    <dgm:pt modelId="{11922D67-C3A0-458F-98C6-A1E028FB874D}" type="parTrans" cxnId="{DB6F47F6-E9E0-4888-9D03-E953E83AE69F}">
      <dgm:prSet/>
      <dgm:spPr/>
      <dgm:t>
        <a:bodyPr/>
        <a:lstStyle/>
        <a:p>
          <a:endParaRPr lang="ru-RU"/>
        </a:p>
      </dgm:t>
    </dgm:pt>
    <dgm:pt modelId="{86004FE0-BE42-43F3-BF82-6F140DB0BAC8}" type="sibTrans" cxnId="{DB6F47F6-E9E0-4888-9D03-E953E83AE69F}">
      <dgm:prSet/>
      <dgm:spPr/>
      <dgm:t>
        <a:bodyPr/>
        <a:lstStyle/>
        <a:p>
          <a:endParaRPr lang="ru-RU"/>
        </a:p>
      </dgm:t>
    </dgm:pt>
    <dgm:pt modelId="{39315D6D-A8A5-45C6-A301-D6101E4CF555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РОЗКРИВАЮТЬ ЗНАЧЕННЯ ХІМІЧНИХ РЕАКЦІЙ В ПОВСЯКДЕННОМУ ЖИТТІ ЛЮДИНИ</a:t>
          </a:r>
          <a:endParaRPr lang="ru-RU" b="1" dirty="0">
            <a:latin typeface="Georgia" pitchFamily="18" charset="0"/>
          </a:endParaRPr>
        </a:p>
      </dgm:t>
    </dgm:pt>
    <dgm:pt modelId="{22FC48A7-B29C-4E18-9751-B8EB72496487}" type="parTrans" cxnId="{AE55F4EF-565F-4690-838C-CF4FD80DBAE4}">
      <dgm:prSet/>
      <dgm:spPr/>
      <dgm:t>
        <a:bodyPr/>
        <a:lstStyle/>
        <a:p>
          <a:endParaRPr lang="ru-RU"/>
        </a:p>
      </dgm:t>
    </dgm:pt>
    <dgm:pt modelId="{B516E49D-8B46-4E0D-A5F7-9689F1980B49}" type="sibTrans" cxnId="{AE55F4EF-565F-4690-838C-CF4FD80DBAE4}">
      <dgm:prSet/>
      <dgm:spPr/>
      <dgm:t>
        <a:bodyPr/>
        <a:lstStyle/>
        <a:p>
          <a:endParaRPr lang="ru-RU"/>
        </a:p>
      </dgm:t>
    </dgm:pt>
    <dgm:pt modelId="{AFC5CB26-4345-4BED-A127-9DF831F006FF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ВПЛИВАЮТЬ НА ФОРМУВАННЯ ЗДОРОВОГО СПОСОБУ ЖИТТЯ</a:t>
          </a:r>
          <a:endParaRPr lang="ru-RU" b="1" dirty="0">
            <a:latin typeface="Georgia" pitchFamily="18" charset="0"/>
          </a:endParaRPr>
        </a:p>
      </dgm:t>
    </dgm:pt>
    <dgm:pt modelId="{A51681E8-E2F0-4ACA-91BA-F3212F0B2122}" type="parTrans" cxnId="{D92D6E66-D6CF-4B7F-8043-B9FE09CCCCBE}">
      <dgm:prSet/>
      <dgm:spPr/>
      <dgm:t>
        <a:bodyPr/>
        <a:lstStyle/>
        <a:p>
          <a:endParaRPr lang="ru-RU"/>
        </a:p>
      </dgm:t>
    </dgm:pt>
    <dgm:pt modelId="{45505A63-2666-4AC7-8B6C-9D48C80B5C0B}" type="sibTrans" cxnId="{D92D6E66-D6CF-4B7F-8043-B9FE09CCCCBE}">
      <dgm:prSet/>
      <dgm:spPr/>
      <dgm:t>
        <a:bodyPr/>
        <a:lstStyle/>
        <a:p>
          <a:endParaRPr lang="ru-RU"/>
        </a:p>
      </dgm:t>
    </dgm:pt>
    <dgm:pt modelId="{47BE6E37-F69D-468A-809C-95A8B7EBFB0B}" type="pres">
      <dgm:prSet presAssocID="{E701A9E7-A648-46D8-9A73-46FA28B2F7EF}" presName="linear" presStyleCnt="0">
        <dgm:presLayoutVars>
          <dgm:dir/>
          <dgm:animLvl val="lvl"/>
          <dgm:resizeHandles val="exact"/>
        </dgm:presLayoutVars>
      </dgm:prSet>
      <dgm:spPr/>
    </dgm:pt>
    <dgm:pt modelId="{9F7EDA4D-19C5-445A-AF69-5E760DED4F65}" type="pres">
      <dgm:prSet presAssocID="{CE63DBC2-76E2-4A39-8B5A-807A32023D44}" presName="parentLin" presStyleCnt="0"/>
      <dgm:spPr/>
    </dgm:pt>
    <dgm:pt modelId="{B31D80C8-F71A-4CDC-B042-4A84E5279737}" type="pres">
      <dgm:prSet presAssocID="{CE63DBC2-76E2-4A39-8B5A-807A32023D44}" presName="parentLeftMargin" presStyleLbl="node1" presStyleIdx="0" presStyleCnt="4"/>
      <dgm:spPr/>
    </dgm:pt>
    <dgm:pt modelId="{E117452D-F729-45FB-841E-0E9709C62CDB}" type="pres">
      <dgm:prSet presAssocID="{CE63DBC2-76E2-4A39-8B5A-807A32023D44}" presName="parentText" presStyleLbl="node1" presStyleIdx="0" presStyleCnt="4" custScaleX="111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FA0B3-8362-43F5-9F50-85ADA3D3E887}" type="pres">
      <dgm:prSet presAssocID="{CE63DBC2-76E2-4A39-8B5A-807A32023D44}" presName="negativeSpace" presStyleCnt="0"/>
      <dgm:spPr/>
    </dgm:pt>
    <dgm:pt modelId="{FCF424EF-7016-4475-8DBC-BE7F4136AE6B}" type="pres">
      <dgm:prSet presAssocID="{CE63DBC2-76E2-4A39-8B5A-807A32023D44}" presName="childText" presStyleLbl="conFgAcc1" presStyleIdx="0" presStyleCnt="4">
        <dgm:presLayoutVars>
          <dgm:bulletEnabled val="1"/>
        </dgm:presLayoutVars>
      </dgm:prSet>
      <dgm:spPr/>
    </dgm:pt>
    <dgm:pt modelId="{406057A9-5899-400F-B190-D65859899271}" type="pres">
      <dgm:prSet presAssocID="{5EC74DB1-0C36-4ADC-BD01-67F6C7CADD43}" presName="spaceBetweenRectangles" presStyleCnt="0"/>
      <dgm:spPr/>
    </dgm:pt>
    <dgm:pt modelId="{29CBF627-13B8-49B2-A62F-CE59CD6AC6FC}" type="pres">
      <dgm:prSet presAssocID="{3D017223-04E2-4DBD-A77D-09725B50416A}" presName="parentLin" presStyleCnt="0"/>
      <dgm:spPr/>
    </dgm:pt>
    <dgm:pt modelId="{567B1252-BA5E-4ED4-B88B-524658F8E5E8}" type="pres">
      <dgm:prSet presAssocID="{3D017223-04E2-4DBD-A77D-09725B50416A}" presName="parentLeftMargin" presStyleLbl="node1" presStyleIdx="0" presStyleCnt="4"/>
      <dgm:spPr/>
    </dgm:pt>
    <dgm:pt modelId="{93CE1B46-646D-4279-BFC4-19D64966F0D1}" type="pres">
      <dgm:prSet presAssocID="{3D017223-04E2-4DBD-A77D-09725B50416A}" presName="parentText" presStyleLbl="node1" presStyleIdx="1" presStyleCnt="4" custScaleX="111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1447B-9BE4-43A3-9D6E-45B0702C96E4}" type="pres">
      <dgm:prSet presAssocID="{3D017223-04E2-4DBD-A77D-09725B50416A}" presName="negativeSpace" presStyleCnt="0"/>
      <dgm:spPr/>
    </dgm:pt>
    <dgm:pt modelId="{846D6B9C-60BA-4451-AD90-2C012610551A}" type="pres">
      <dgm:prSet presAssocID="{3D017223-04E2-4DBD-A77D-09725B50416A}" presName="childText" presStyleLbl="conFgAcc1" presStyleIdx="1" presStyleCnt="4">
        <dgm:presLayoutVars>
          <dgm:bulletEnabled val="1"/>
        </dgm:presLayoutVars>
      </dgm:prSet>
      <dgm:spPr/>
    </dgm:pt>
    <dgm:pt modelId="{7B2C4175-75FC-4C7E-91AD-84AEE1C6AC09}" type="pres">
      <dgm:prSet presAssocID="{86004FE0-BE42-43F3-BF82-6F140DB0BAC8}" presName="spaceBetweenRectangles" presStyleCnt="0"/>
      <dgm:spPr/>
    </dgm:pt>
    <dgm:pt modelId="{163440B6-4327-48F2-9835-E7B92E2C1C23}" type="pres">
      <dgm:prSet presAssocID="{39315D6D-A8A5-45C6-A301-D6101E4CF555}" presName="parentLin" presStyleCnt="0"/>
      <dgm:spPr/>
    </dgm:pt>
    <dgm:pt modelId="{58B7AF22-B1E8-4BBF-BE24-362F226B60EF}" type="pres">
      <dgm:prSet presAssocID="{39315D6D-A8A5-45C6-A301-D6101E4CF555}" presName="parentLeftMargin" presStyleLbl="node1" presStyleIdx="1" presStyleCnt="4"/>
      <dgm:spPr/>
    </dgm:pt>
    <dgm:pt modelId="{FAD711BD-A852-4985-A20B-F203CBA7F43C}" type="pres">
      <dgm:prSet presAssocID="{39315D6D-A8A5-45C6-A301-D6101E4CF555}" presName="parentText" presStyleLbl="node1" presStyleIdx="2" presStyleCnt="4" custScaleX="111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7A9F6-0524-46AC-9724-01B80B54F40F}" type="pres">
      <dgm:prSet presAssocID="{39315D6D-A8A5-45C6-A301-D6101E4CF555}" presName="negativeSpace" presStyleCnt="0"/>
      <dgm:spPr/>
    </dgm:pt>
    <dgm:pt modelId="{C1DF5C4D-1650-4366-A6C4-FD3C05EC3FC1}" type="pres">
      <dgm:prSet presAssocID="{39315D6D-A8A5-45C6-A301-D6101E4CF555}" presName="childText" presStyleLbl="conFgAcc1" presStyleIdx="2" presStyleCnt="4">
        <dgm:presLayoutVars>
          <dgm:bulletEnabled val="1"/>
        </dgm:presLayoutVars>
      </dgm:prSet>
      <dgm:spPr/>
    </dgm:pt>
    <dgm:pt modelId="{A2480039-EA3C-4E21-AA35-F3541EDC7930}" type="pres">
      <dgm:prSet presAssocID="{B516E49D-8B46-4E0D-A5F7-9689F1980B49}" presName="spaceBetweenRectangles" presStyleCnt="0"/>
      <dgm:spPr/>
    </dgm:pt>
    <dgm:pt modelId="{A513D4FB-DAF4-4DDD-BA0C-511F3C0B6844}" type="pres">
      <dgm:prSet presAssocID="{AFC5CB26-4345-4BED-A127-9DF831F006FF}" presName="parentLin" presStyleCnt="0"/>
      <dgm:spPr/>
    </dgm:pt>
    <dgm:pt modelId="{61DDEA00-F107-43B7-A961-7EDE4672CA86}" type="pres">
      <dgm:prSet presAssocID="{AFC5CB26-4345-4BED-A127-9DF831F006FF}" presName="parentLeftMargin" presStyleLbl="node1" presStyleIdx="2" presStyleCnt="4"/>
      <dgm:spPr/>
    </dgm:pt>
    <dgm:pt modelId="{ABDC099C-6C36-4395-96C7-A1D2F1D335E5}" type="pres">
      <dgm:prSet presAssocID="{AFC5CB26-4345-4BED-A127-9DF831F006FF}" presName="parentText" presStyleLbl="node1" presStyleIdx="3" presStyleCnt="4" custScaleX="111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C7E86-2914-499A-8E2B-58525C24C305}" type="pres">
      <dgm:prSet presAssocID="{AFC5CB26-4345-4BED-A127-9DF831F006FF}" presName="negativeSpace" presStyleCnt="0"/>
      <dgm:spPr/>
    </dgm:pt>
    <dgm:pt modelId="{2085B8B5-7BC0-4A7E-9F07-2938BA629EBF}" type="pres">
      <dgm:prSet presAssocID="{AFC5CB26-4345-4BED-A127-9DF831F006F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F2F6700-173F-43D5-8A9F-B11989145D1E}" type="presOf" srcId="{39315D6D-A8A5-45C6-A301-D6101E4CF555}" destId="{FAD711BD-A852-4985-A20B-F203CBA7F43C}" srcOrd="1" destOrd="0" presId="urn:microsoft.com/office/officeart/2005/8/layout/list1"/>
    <dgm:cxn modelId="{BF6EEE32-0452-4FC5-8DC0-8B50F4CE5D7F}" type="presOf" srcId="{3D017223-04E2-4DBD-A77D-09725B50416A}" destId="{93CE1B46-646D-4279-BFC4-19D64966F0D1}" srcOrd="1" destOrd="0" presId="urn:microsoft.com/office/officeart/2005/8/layout/list1"/>
    <dgm:cxn modelId="{2728FA6F-80B3-42A1-8CD7-AFADBCCAC384}" type="presOf" srcId="{CE63DBC2-76E2-4A39-8B5A-807A32023D44}" destId="{B31D80C8-F71A-4CDC-B042-4A84E5279737}" srcOrd="0" destOrd="0" presId="urn:microsoft.com/office/officeart/2005/8/layout/list1"/>
    <dgm:cxn modelId="{A5934A14-ED07-4B4B-B22B-F426B3F0A220}" type="presOf" srcId="{3D017223-04E2-4DBD-A77D-09725B50416A}" destId="{567B1252-BA5E-4ED4-B88B-524658F8E5E8}" srcOrd="0" destOrd="0" presId="urn:microsoft.com/office/officeart/2005/8/layout/list1"/>
    <dgm:cxn modelId="{DB6F47F6-E9E0-4888-9D03-E953E83AE69F}" srcId="{E701A9E7-A648-46D8-9A73-46FA28B2F7EF}" destId="{3D017223-04E2-4DBD-A77D-09725B50416A}" srcOrd="1" destOrd="0" parTransId="{11922D67-C3A0-458F-98C6-A1E028FB874D}" sibTransId="{86004FE0-BE42-43F3-BF82-6F140DB0BAC8}"/>
    <dgm:cxn modelId="{AE55F4EF-565F-4690-838C-CF4FD80DBAE4}" srcId="{E701A9E7-A648-46D8-9A73-46FA28B2F7EF}" destId="{39315D6D-A8A5-45C6-A301-D6101E4CF555}" srcOrd="2" destOrd="0" parTransId="{22FC48A7-B29C-4E18-9751-B8EB72496487}" sibTransId="{B516E49D-8B46-4E0D-A5F7-9689F1980B49}"/>
    <dgm:cxn modelId="{F5B496B8-D39A-4C2C-8045-6BBB914D7A89}" type="presOf" srcId="{E701A9E7-A648-46D8-9A73-46FA28B2F7EF}" destId="{47BE6E37-F69D-468A-809C-95A8B7EBFB0B}" srcOrd="0" destOrd="0" presId="urn:microsoft.com/office/officeart/2005/8/layout/list1"/>
    <dgm:cxn modelId="{7645D259-DA27-48D2-930B-B0E5746B7FC7}" type="presOf" srcId="{AFC5CB26-4345-4BED-A127-9DF831F006FF}" destId="{61DDEA00-F107-43B7-A961-7EDE4672CA86}" srcOrd="0" destOrd="0" presId="urn:microsoft.com/office/officeart/2005/8/layout/list1"/>
    <dgm:cxn modelId="{D92D6E66-D6CF-4B7F-8043-B9FE09CCCCBE}" srcId="{E701A9E7-A648-46D8-9A73-46FA28B2F7EF}" destId="{AFC5CB26-4345-4BED-A127-9DF831F006FF}" srcOrd="3" destOrd="0" parTransId="{A51681E8-E2F0-4ACA-91BA-F3212F0B2122}" sibTransId="{45505A63-2666-4AC7-8B6C-9D48C80B5C0B}"/>
    <dgm:cxn modelId="{CE540491-360E-493A-9AB6-6D5FD080A074}" type="presOf" srcId="{39315D6D-A8A5-45C6-A301-D6101E4CF555}" destId="{58B7AF22-B1E8-4BBF-BE24-362F226B60EF}" srcOrd="0" destOrd="0" presId="urn:microsoft.com/office/officeart/2005/8/layout/list1"/>
    <dgm:cxn modelId="{05B9D708-BE5C-427B-B56C-4343DEC28622}" type="presOf" srcId="{AFC5CB26-4345-4BED-A127-9DF831F006FF}" destId="{ABDC099C-6C36-4395-96C7-A1D2F1D335E5}" srcOrd="1" destOrd="0" presId="urn:microsoft.com/office/officeart/2005/8/layout/list1"/>
    <dgm:cxn modelId="{E01B2C76-6859-4E75-9F15-07F2097D9F58}" type="presOf" srcId="{CE63DBC2-76E2-4A39-8B5A-807A32023D44}" destId="{E117452D-F729-45FB-841E-0E9709C62CDB}" srcOrd="1" destOrd="0" presId="urn:microsoft.com/office/officeart/2005/8/layout/list1"/>
    <dgm:cxn modelId="{D3197F94-B1BF-4F62-8864-0353E195EC85}" srcId="{E701A9E7-A648-46D8-9A73-46FA28B2F7EF}" destId="{CE63DBC2-76E2-4A39-8B5A-807A32023D44}" srcOrd="0" destOrd="0" parTransId="{CA5856E1-21CB-4D12-A801-9E3C814D30E6}" sibTransId="{5EC74DB1-0C36-4ADC-BD01-67F6C7CADD43}"/>
    <dgm:cxn modelId="{A5259083-3006-432B-A106-13C07ABFFCBF}" type="presParOf" srcId="{47BE6E37-F69D-468A-809C-95A8B7EBFB0B}" destId="{9F7EDA4D-19C5-445A-AF69-5E760DED4F65}" srcOrd="0" destOrd="0" presId="urn:microsoft.com/office/officeart/2005/8/layout/list1"/>
    <dgm:cxn modelId="{F7572727-10AB-49B6-9286-6D9BC9DCD2D1}" type="presParOf" srcId="{9F7EDA4D-19C5-445A-AF69-5E760DED4F65}" destId="{B31D80C8-F71A-4CDC-B042-4A84E5279737}" srcOrd="0" destOrd="0" presId="urn:microsoft.com/office/officeart/2005/8/layout/list1"/>
    <dgm:cxn modelId="{9498944A-4A90-4CE4-8AD4-76A112EEFDBD}" type="presParOf" srcId="{9F7EDA4D-19C5-445A-AF69-5E760DED4F65}" destId="{E117452D-F729-45FB-841E-0E9709C62CDB}" srcOrd="1" destOrd="0" presId="urn:microsoft.com/office/officeart/2005/8/layout/list1"/>
    <dgm:cxn modelId="{4FAE6E2D-D060-47D6-8C57-B588F3746809}" type="presParOf" srcId="{47BE6E37-F69D-468A-809C-95A8B7EBFB0B}" destId="{55DFA0B3-8362-43F5-9F50-85ADA3D3E887}" srcOrd="1" destOrd="0" presId="urn:microsoft.com/office/officeart/2005/8/layout/list1"/>
    <dgm:cxn modelId="{BE5E3D22-AC29-4E4A-AEEE-BE09EF6B4777}" type="presParOf" srcId="{47BE6E37-F69D-468A-809C-95A8B7EBFB0B}" destId="{FCF424EF-7016-4475-8DBC-BE7F4136AE6B}" srcOrd="2" destOrd="0" presId="urn:microsoft.com/office/officeart/2005/8/layout/list1"/>
    <dgm:cxn modelId="{4A5B200C-C398-4680-B52B-C8B4C98ABBB7}" type="presParOf" srcId="{47BE6E37-F69D-468A-809C-95A8B7EBFB0B}" destId="{406057A9-5899-400F-B190-D65859899271}" srcOrd="3" destOrd="0" presId="urn:microsoft.com/office/officeart/2005/8/layout/list1"/>
    <dgm:cxn modelId="{70537CDA-8D60-43DA-A761-3D9CD4488C2A}" type="presParOf" srcId="{47BE6E37-F69D-468A-809C-95A8B7EBFB0B}" destId="{29CBF627-13B8-49B2-A62F-CE59CD6AC6FC}" srcOrd="4" destOrd="0" presId="urn:microsoft.com/office/officeart/2005/8/layout/list1"/>
    <dgm:cxn modelId="{97B58D48-9DE0-498C-A30C-C67712D73F49}" type="presParOf" srcId="{29CBF627-13B8-49B2-A62F-CE59CD6AC6FC}" destId="{567B1252-BA5E-4ED4-B88B-524658F8E5E8}" srcOrd="0" destOrd="0" presId="urn:microsoft.com/office/officeart/2005/8/layout/list1"/>
    <dgm:cxn modelId="{AB7ABB25-697F-468E-8850-ADEC43206349}" type="presParOf" srcId="{29CBF627-13B8-49B2-A62F-CE59CD6AC6FC}" destId="{93CE1B46-646D-4279-BFC4-19D64966F0D1}" srcOrd="1" destOrd="0" presId="urn:microsoft.com/office/officeart/2005/8/layout/list1"/>
    <dgm:cxn modelId="{0611232E-34BF-4645-8BF5-0444F9D845D5}" type="presParOf" srcId="{47BE6E37-F69D-468A-809C-95A8B7EBFB0B}" destId="{2981447B-9BE4-43A3-9D6E-45B0702C96E4}" srcOrd="5" destOrd="0" presId="urn:microsoft.com/office/officeart/2005/8/layout/list1"/>
    <dgm:cxn modelId="{F650FAFB-E679-4860-9C44-43E367E203F4}" type="presParOf" srcId="{47BE6E37-F69D-468A-809C-95A8B7EBFB0B}" destId="{846D6B9C-60BA-4451-AD90-2C012610551A}" srcOrd="6" destOrd="0" presId="urn:microsoft.com/office/officeart/2005/8/layout/list1"/>
    <dgm:cxn modelId="{FBBF75D0-19B8-4D0D-86CC-383A215C79DA}" type="presParOf" srcId="{47BE6E37-F69D-468A-809C-95A8B7EBFB0B}" destId="{7B2C4175-75FC-4C7E-91AD-84AEE1C6AC09}" srcOrd="7" destOrd="0" presId="urn:microsoft.com/office/officeart/2005/8/layout/list1"/>
    <dgm:cxn modelId="{A60221AD-A89C-44F6-9A11-92A5F5BFE277}" type="presParOf" srcId="{47BE6E37-F69D-468A-809C-95A8B7EBFB0B}" destId="{163440B6-4327-48F2-9835-E7B92E2C1C23}" srcOrd="8" destOrd="0" presId="urn:microsoft.com/office/officeart/2005/8/layout/list1"/>
    <dgm:cxn modelId="{CE300A51-5E71-44DC-A29F-F6E6AD745889}" type="presParOf" srcId="{163440B6-4327-48F2-9835-E7B92E2C1C23}" destId="{58B7AF22-B1E8-4BBF-BE24-362F226B60EF}" srcOrd="0" destOrd="0" presId="urn:microsoft.com/office/officeart/2005/8/layout/list1"/>
    <dgm:cxn modelId="{9F1462BB-2E25-4429-B38D-848141FEEEEC}" type="presParOf" srcId="{163440B6-4327-48F2-9835-E7B92E2C1C23}" destId="{FAD711BD-A852-4985-A20B-F203CBA7F43C}" srcOrd="1" destOrd="0" presId="urn:microsoft.com/office/officeart/2005/8/layout/list1"/>
    <dgm:cxn modelId="{3CB655B1-4171-41C9-AFC6-FFCC87EEDA3D}" type="presParOf" srcId="{47BE6E37-F69D-468A-809C-95A8B7EBFB0B}" destId="{EEF7A9F6-0524-46AC-9724-01B80B54F40F}" srcOrd="9" destOrd="0" presId="urn:microsoft.com/office/officeart/2005/8/layout/list1"/>
    <dgm:cxn modelId="{B40DBD10-E262-47B8-B779-A063CC029724}" type="presParOf" srcId="{47BE6E37-F69D-468A-809C-95A8B7EBFB0B}" destId="{C1DF5C4D-1650-4366-A6C4-FD3C05EC3FC1}" srcOrd="10" destOrd="0" presId="urn:microsoft.com/office/officeart/2005/8/layout/list1"/>
    <dgm:cxn modelId="{4D693F80-0CB5-4DE8-89D9-C7C2F023B65A}" type="presParOf" srcId="{47BE6E37-F69D-468A-809C-95A8B7EBFB0B}" destId="{A2480039-EA3C-4E21-AA35-F3541EDC7930}" srcOrd="11" destOrd="0" presId="urn:microsoft.com/office/officeart/2005/8/layout/list1"/>
    <dgm:cxn modelId="{5364A134-F456-4894-AEE8-5404B32916C6}" type="presParOf" srcId="{47BE6E37-F69D-468A-809C-95A8B7EBFB0B}" destId="{A513D4FB-DAF4-4DDD-BA0C-511F3C0B6844}" srcOrd="12" destOrd="0" presId="urn:microsoft.com/office/officeart/2005/8/layout/list1"/>
    <dgm:cxn modelId="{EF5C2989-91A1-4E3A-909C-8C115511CEEB}" type="presParOf" srcId="{A513D4FB-DAF4-4DDD-BA0C-511F3C0B6844}" destId="{61DDEA00-F107-43B7-A961-7EDE4672CA86}" srcOrd="0" destOrd="0" presId="urn:microsoft.com/office/officeart/2005/8/layout/list1"/>
    <dgm:cxn modelId="{670DFB56-88E5-447A-903F-D85126653395}" type="presParOf" srcId="{A513D4FB-DAF4-4DDD-BA0C-511F3C0B6844}" destId="{ABDC099C-6C36-4395-96C7-A1D2F1D335E5}" srcOrd="1" destOrd="0" presId="urn:microsoft.com/office/officeart/2005/8/layout/list1"/>
    <dgm:cxn modelId="{E8557BCF-21B7-4245-BDFB-8CB24A0258F8}" type="presParOf" srcId="{47BE6E37-F69D-468A-809C-95A8B7EBFB0B}" destId="{D39C7E86-2914-499A-8E2B-58525C24C305}" srcOrd="13" destOrd="0" presId="urn:microsoft.com/office/officeart/2005/8/layout/list1"/>
    <dgm:cxn modelId="{16AC4890-3702-4947-AACE-F014AE0E44AA}" type="presParOf" srcId="{47BE6E37-F69D-468A-809C-95A8B7EBFB0B}" destId="{2085B8B5-7BC0-4A7E-9F07-2938BA629E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09F608-F63F-4453-BF6C-253699AB2C53}" type="doc">
      <dgm:prSet loTypeId="urn:microsoft.com/office/officeart/2005/8/layout/venn1" loCatId="relationship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23A9C7F-0F6E-44FC-801D-263B0FDC1ADA}">
      <dgm:prSet phldrT="[Текст]" custT="1"/>
      <dgm:spPr/>
      <dgm:t>
        <a:bodyPr/>
        <a:lstStyle/>
        <a:p>
          <a:r>
            <a:rPr lang="uk-UA" sz="1000" b="1" i="0" dirty="0" smtClean="0">
              <a:latin typeface="Georgia" pitchFamily="18" charset="0"/>
            </a:rPr>
            <a:t>ХІМІЯ ТА БІОЛОГІЯ</a:t>
          </a:r>
          <a:endParaRPr lang="ru-RU" sz="1000" i="0" dirty="0">
            <a:latin typeface="Georgia" pitchFamily="18" charset="0"/>
          </a:endParaRPr>
        </a:p>
      </dgm:t>
    </dgm:pt>
    <dgm:pt modelId="{D5FC239A-5ACD-46BF-A856-D40D95244099}" type="parTrans" cxnId="{CF0ADEE5-573D-416D-82E1-98CE3752654C}">
      <dgm:prSet/>
      <dgm:spPr/>
    </dgm:pt>
    <dgm:pt modelId="{E4EE2E6B-1761-449E-8464-5E6284ED89F6}" type="sibTrans" cxnId="{CF0ADEE5-573D-416D-82E1-98CE3752654C}">
      <dgm:prSet/>
      <dgm:spPr/>
    </dgm:pt>
    <dgm:pt modelId="{559FD65F-9296-47DF-A4C3-C79CBBB1CED4}">
      <dgm:prSet phldrT="[Текст]" custT="1"/>
      <dgm:spPr/>
      <dgm:t>
        <a:bodyPr/>
        <a:lstStyle/>
        <a:p>
          <a:r>
            <a:rPr lang="uk-UA" sz="1000" b="1" i="0" dirty="0" smtClean="0">
              <a:latin typeface="Georgia" pitchFamily="18" charset="0"/>
            </a:rPr>
            <a:t>ХІМІЯ ТА МЕДИ-ЦИНА</a:t>
          </a:r>
          <a:endParaRPr lang="ru-RU" sz="1000" i="0" dirty="0">
            <a:latin typeface="Georgia" pitchFamily="18" charset="0"/>
          </a:endParaRPr>
        </a:p>
      </dgm:t>
    </dgm:pt>
    <dgm:pt modelId="{CA93E39B-85B0-48E9-8993-AD15DA9D91FD}" type="parTrans" cxnId="{9E68AB95-389F-4530-8E59-E933B601E381}">
      <dgm:prSet/>
      <dgm:spPr/>
    </dgm:pt>
    <dgm:pt modelId="{4FCDB50F-C1D2-4793-86E3-56E00E594CFC}" type="sibTrans" cxnId="{9E68AB95-389F-4530-8E59-E933B601E381}">
      <dgm:prSet/>
      <dgm:spPr/>
    </dgm:pt>
    <dgm:pt modelId="{09BD8DFE-D513-4645-9CF9-1D726578DA5C}">
      <dgm:prSet phldrT="[Текст]" custT="1"/>
      <dgm:spPr/>
      <dgm:t>
        <a:bodyPr/>
        <a:lstStyle/>
        <a:p>
          <a:r>
            <a:rPr lang="uk-UA" sz="1000" b="1" i="0" dirty="0" smtClean="0">
              <a:latin typeface="Georgia" pitchFamily="18" charset="0"/>
            </a:rPr>
            <a:t>УЖИТКО-ВА ХІМІЯ </a:t>
          </a:r>
          <a:endParaRPr lang="ru-RU" sz="1000" i="0" dirty="0">
            <a:latin typeface="Georgia" pitchFamily="18" charset="0"/>
          </a:endParaRPr>
        </a:p>
      </dgm:t>
    </dgm:pt>
    <dgm:pt modelId="{D927FE88-2362-4F58-9EF6-CF4F51771FCB}" type="parTrans" cxnId="{712C8217-1E7D-4579-9DE6-7BB566E1E657}">
      <dgm:prSet/>
      <dgm:spPr/>
    </dgm:pt>
    <dgm:pt modelId="{F122D9CA-F97C-4DDB-97FC-DDBBF0AECA68}" type="sibTrans" cxnId="{712C8217-1E7D-4579-9DE6-7BB566E1E657}">
      <dgm:prSet/>
      <dgm:spPr/>
    </dgm:pt>
    <dgm:pt modelId="{DBE4FCF6-3CF7-472E-8F9A-1279BDFBE0EE}">
      <dgm:prSet phldrT="[Текст]" custT="1"/>
      <dgm:spPr/>
      <dgm:t>
        <a:bodyPr/>
        <a:lstStyle/>
        <a:p>
          <a:r>
            <a:rPr lang="uk-UA" sz="1000" b="1" i="0" smtClean="0">
              <a:latin typeface="Georgia" pitchFamily="18" charset="0"/>
            </a:rPr>
            <a:t>ХІМІЯ ТА ПРОДУКТИ ХАРЧУВАННЯ</a:t>
          </a:r>
          <a:endParaRPr lang="ru-RU" sz="1000" i="0" dirty="0">
            <a:latin typeface="Georgia" pitchFamily="18" charset="0"/>
          </a:endParaRPr>
        </a:p>
      </dgm:t>
    </dgm:pt>
    <dgm:pt modelId="{2D46D8A2-8CC1-4C31-80B3-D2FF666E94F0}" type="parTrans" cxnId="{66CC5C94-7AB2-4013-A8AF-BC56201BB9E2}">
      <dgm:prSet/>
      <dgm:spPr/>
    </dgm:pt>
    <dgm:pt modelId="{44EF89BE-34CE-48A4-B87F-40FACE7DD9E4}" type="sibTrans" cxnId="{66CC5C94-7AB2-4013-A8AF-BC56201BB9E2}">
      <dgm:prSet/>
      <dgm:spPr/>
    </dgm:pt>
    <dgm:pt modelId="{E10965BB-95FF-4F99-B302-114ABACD3FCA}" type="pres">
      <dgm:prSet presAssocID="{1609F608-F63F-4453-BF6C-253699AB2C53}" presName="compositeShape" presStyleCnt="0">
        <dgm:presLayoutVars>
          <dgm:chMax val="7"/>
          <dgm:dir/>
          <dgm:resizeHandles val="exact"/>
        </dgm:presLayoutVars>
      </dgm:prSet>
      <dgm:spPr/>
    </dgm:pt>
    <dgm:pt modelId="{BC0493A8-500C-4770-BDFE-B63E3491B1B1}" type="pres">
      <dgm:prSet presAssocID="{A23A9C7F-0F6E-44FC-801D-263B0FDC1ADA}" presName="circ1" presStyleLbl="vennNode1" presStyleIdx="0" presStyleCnt="4"/>
      <dgm:spPr/>
      <dgm:t>
        <a:bodyPr/>
        <a:lstStyle/>
        <a:p>
          <a:endParaRPr lang="ru-RU"/>
        </a:p>
      </dgm:t>
    </dgm:pt>
    <dgm:pt modelId="{E4E5016D-726B-46EC-8138-B1CE71415BEB}" type="pres">
      <dgm:prSet presAssocID="{A23A9C7F-0F6E-44FC-801D-263B0FDC1A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8FB01-AA44-4A53-930F-90A6768C2A18}" type="pres">
      <dgm:prSet presAssocID="{559FD65F-9296-47DF-A4C3-C79CBBB1CED4}" presName="circ2" presStyleLbl="vennNode1" presStyleIdx="1" presStyleCnt="4"/>
      <dgm:spPr/>
    </dgm:pt>
    <dgm:pt modelId="{120C4BEE-ADC3-4E0C-AD3C-B0991DA00A03}" type="pres">
      <dgm:prSet presAssocID="{559FD65F-9296-47DF-A4C3-C79CBBB1CED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3169F1D-3E02-43A4-BE21-80398D6EAEF8}" type="pres">
      <dgm:prSet presAssocID="{DBE4FCF6-3CF7-472E-8F9A-1279BDFBE0EE}" presName="circ3" presStyleLbl="vennNode1" presStyleIdx="2" presStyleCnt="4"/>
      <dgm:spPr/>
      <dgm:t>
        <a:bodyPr/>
        <a:lstStyle/>
        <a:p>
          <a:endParaRPr lang="ru-RU"/>
        </a:p>
      </dgm:t>
    </dgm:pt>
    <dgm:pt modelId="{967E733F-8BCB-4C15-BF01-1C72E58D9A94}" type="pres">
      <dgm:prSet presAssocID="{DBE4FCF6-3CF7-472E-8F9A-1279BDFBE0E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FD3D9-6850-4A3F-8C67-537816048F7F}" type="pres">
      <dgm:prSet presAssocID="{09BD8DFE-D513-4645-9CF9-1D726578DA5C}" presName="circ4" presStyleLbl="vennNode1" presStyleIdx="3" presStyleCnt="4"/>
      <dgm:spPr/>
      <dgm:t>
        <a:bodyPr/>
        <a:lstStyle/>
        <a:p>
          <a:endParaRPr lang="ru-RU"/>
        </a:p>
      </dgm:t>
    </dgm:pt>
    <dgm:pt modelId="{9EE8DE8D-9057-4EF8-A58B-7E50632E981F}" type="pres">
      <dgm:prSet presAssocID="{09BD8DFE-D513-4645-9CF9-1D726578DA5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0ADEE5-573D-416D-82E1-98CE3752654C}" srcId="{1609F608-F63F-4453-BF6C-253699AB2C53}" destId="{A23A9C7F-0F6E-44FC-801D-263B0FDC1ADA}" srcOrd="0" destOrd="0" parTransId="{D5FC239A-5ACD-46BF-A856-D40D95244099}" sibTransId="{E4EE2E6B-1761-449E-8464-5E6284ED89F6}"/>
    <dgm:cxn modelId="{4D33C9C2-B5F7-4AAF-98CA-4C424E69AD92}" type="presOf" srcId="{09BD8DFE-D513-4645-9CF9-1D726578DA5C}" destId="{452FD3D9-6850-4A3F-8C67-537816048F7F}" srcOrd="0" destOrd="0" presId="urn:microsoft.com/office/officeart/2005/8/layout/venn1"/>
    <dgm:cxn modelId="{0D9396B7-E74D-4573-9CF1-F5E1D2143387}" type="presOf" srcId="{DBE4FCF6-3CF7-472E-8F9A-1279BDFBE0EE}" destId="{967E733F-8BCB-4C15-BF01-1C72E58D9A94}" srcOrd="1" destOrd="0" presId="urn:microsoft.com/office/officeart/2005/8/layout/venn1"/>
    <dgm:cxn modelId="{6FAFEB08-42EB-40BE-B4D8-9130060970F9}" type="presOf" srcId="{09BD8DFE-D513-4645-9CF9-1D726578DA5C}" destId="{9EE8DE8D-9057-4EF8-A58B-7E50632E981F}" srcOrd="1" destOrd="0" presId="urn:microsoft.com/office/officeart/2005/8/layout/venn1"/>
    <dgm:cxn modelId="{712C8217-1E7D-4579-9DE6-7BB566E1E657}" srcId="{1609F608-F63F-4453-BF6C-253699AB2C53}" destId="{09BD8DFE-D513-4645-9CF9-1D726578DA5C}" srcOrd="3" destOrd="0" parTransId="{D927FE88-2362-4F58-9EF6-CF4F51771FCB}" sibTransId="{F122D9CA-F97C-4DDB-97FC-DDBBF0AECA68}"/>
    <dgm:cxn modelId="{9E68AB95-389F-4530-8E59-E933B601E381}" srcId="{1609F608-F63F-4453-BF6C-253699AB2C53}" destId="{559FD65F-9296-47DF-A4C3-C79CBBB1CED4}" srcOrd="1" destOrd="0" parTransId="{CA93E39B-85B0-48E9-8993-AD15DA9D91FD}" sibTransId="{4FCDB50F-C1D2-4793-86E3-56E00E594CFC}"/>
    <dgm:cxn modelId="{33782D81-64E7-4848-BFB2-E75E611DB6ED}" type="presOf" srcId="{1609F608-F63F-4453-BF6C-253699AB2C53}" destId="{E10965BB-95FF-4F99-B302-114ABACD3FCA}" srcOrd="0" destOrd="0" presId="urn:microsoft.com/office/officeart/2005/8/layout/venn1"/>
    <dgm:cxn modelId="{C786701B-F34E-44AF-AF42-7A885D61CD95}" type="presOf" srcId="{559FD65F-9296-47DF-A4C3-C79CBBB1CED4}" destId="{120C4BEE-ADC3-4E0C-AD3C-B0991DA00A03}" srcOrd="1" destOrd="0" presId="urn:microsoft.com/office/officeart/2005/8/layout/venn1"/>
    <dgm:cxn modelId="{66CC5C94-7AB2-4013-A8AF-BC56201BB9E2}" srcId="{1609F608-F63F-4453-BF6C-253699AB2C53}" destId="{DBE4FCF6-3CF7-472E-8F9A-1279BDFBE0EE}" srcOrd="2" destOrd="0" parTransId="{2D46D8A2-8CC1-4C31-80B3-D2FF666E94F0}" sibTransId="{44EF89BE-34CE-48A4-B87F-40FACE7DD9E4}"/>
    <dgm:cxn modelId="{D17DAC9C-9123-479A-B517-4E31FF575DDC}" type="presOf" srcId="{DBE4FCF6-3CF7-472E-8F9A-1279BDFBE0EE}" destId="{A3169F1D-3E02-43A4-BE21-80398D6EAEF8}" srcOrd="0" destOrd="0" presId="urn:microsoft.com/office/officeart/2005/8/layout/venn1"/>
    <dgm:cxn modelId="{87D8C88E-17F4-4EEE-8D89-A59A7F626C0C}" type="presOf" srcId="{A23A9C7F-0F6E-44FC-801D-263B0FDC1ADA}" destId="{BC0493A8-500C-4770-BDFE-B63E3491B1B1}" srcOrd="0" destOrd="0" presId="urn:microsoft.com/office/officeart/2005/8/layout/venn1"/>
    <dgm:cxn modelId="{8945D548-9322-42E3-BD0D-789A18B85683}" type="presOf" srcId="{A23A9C7F-0F6E-44FC-801D-263B0FDC1ADA}" destId="{E4E5016D-726B-46EC-8138-B1CE71415BEB}" srcOrd="1" destOrd="0" presId="urn:microsoft.com/office/officeart/2005/8/layout/venn1"/>
    <dgm:cxn modelId="{FD0AE07D-A278-44AB-8365-0DE0821863AF}" type="presOf" srcId="{559FD65F-9296-47DF-A4C3-C79CBBB1CED4}" destId="{6458FB01-AA44-4A53-930F-90A6768C2A18}" srcOrd="0" destOrd="0" presId="urn:microsoft.com/office/officeart/2005/8/layout/venn1"/>
    <dgm:cxn modelId="{81FE4815-C6A9-4A2A-ADAE-B4A8C02CF2EC}" type="presParOf" srcId="{E10965BB-95FF-4F99-B302-114ABACD3FCA}" destId="{BC0493A8-500C-4770-BDFE-B63E3491B1B1}" srcOrd="0" destOrd="0" presId="urn:microsoft.com/office/officeart/2005/8/layout/venn1"/>
    <dgm:cxn modelId="{ABA1A122-A014-4A76-9F87-1AD15AC63920}" type="presParOf" srcId="{E10965BB-95FF-4F99-B302-114ABACD3FCA}" destId="{E4E5016D-726B-46EC-8138-B1CE71415BEB}" srcOrd="1" destOrd="0" presId="urn:microsoft.com/office/officeart/2005/8/layout/venn1"/>
    <dgm:cxn modelId="{66C25713-C7BD-43AA-AD31-B1726A09EB9E}" type="presParOf" srcId="{E10965BB-95FF-4F99-B302-114ABACD3FCA}" destId="{6458FB01-AA44-4A53-930F-90A6768C2A18}" srcOrd="2" destOrd="0" presId="urn:microsoft.com/office/officeart/2005/8/layout/venn1"/>
    <dgm:cxn modelId="{7A2097D4-7477-4485-8B4F-CC64B4057255}" type="presParOf" srcId="{E10965BB-95FF-4F99-B302-114ABACD3FCA}" destId="{120C4BEE-ADC3-4E0C-AD3C-B0991DA00A03}" srcOrd="3" destOrd="0" presId="urn:microsoft.com/office/officeart/2005/8/layout/venn1"/>
    <dgm:cxn modelId="{F78006BA-0908-4C30-B60E-9A9C16188AF1}" type="presParOf" srcId="{E10965BB-95FF-4F99-B302-114ABACD3FCA}" destId="{A3169F1D-3E02-43A4-BE21-80398D6EAEF8}" srcOrd="4" destOrd="0" presId="urn:microsoft.com/office/officeart/2005/8/layout/venn1"/>
    <dgm:cxn modelId="{CE683878-1761-446B-83A0-E53795ED20FA}" type="presParOf" srcId="{E10965BB-95FF-4F99-B302-114ABACD3FCA}" destId="{967E733F-8BCB-4C15-BF01-1C72E58D9A94}" srcOrd="5" destOrd="0" presId="urn:microsoft.com/office/officeart/2005/8/layout/venn1"/>
    <dgm:cxn modelId="{AD03BC7F-B1DA-4900-8C8D-E6DA11834DC6}" type="presParOf" srcId="{E10965BB-95FF-4F99-B302-114ABACD3FCA}" destId="{452FD3D9-6850-4A3F-8C67-537816048F7F}" srcOrd="6" destOrd="0" presId="urn:microsoft.com/office/officeart/2005/8/layout/venn1"/>
    <dgm:cxn modelId="{1C08BD9C-7E1F-4A64-95A0-5AF0B17D9A6A}" type="presParOf" srcId="{E10965BB-95FF-4F99-B302-114ABACD3FCA}" destId="{9EE8DE8D-9057-4EF8-A58B-7E50632E981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36B11-491D-46EE-A0FC-F5B430D8D0CE}">
      <dsp:nvSpPr>
        <dsp:cNvPr id="0" name=""/>
        <dsp:cNvSpPr/>
      </dsp:nvSpPr>
      <dsp:spPr>
        <a:xfrm>
          <a:off x="687650" y="519016"/>
          <a:ext cx="3459578" cy="3459578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08179-CCA9-46A4-A1F6-20A48668CD1F}">
      <dsp:nvSpPr>
        <dsp:cNvPr id="0" name=""/>
        <dsp:cNvSpPr/>
      </dsp:nvSpPr>
      <dsp:spPr>
        <a:xfrm>
          <a:off x="687650" y="519016"/>
          <a:ext cx="3459578" cy="3459578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3F69A8-7636-4F93-9C69-4C8A3A91B019}">
      <dsp:nvSpPr>
        <dsp:cNvPr id="0" name=""/>
        <dsp:cNvSpPr/>
      </dsp:nvSpPr>
      <dsp:spPr>
        <a:xfrm>
          <a:off x="687650" y="519016"/>
          <a:ext cx="3459578" cy="3459578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CC979-C781-4409-A920-638B34C60E64}">
      <dsp:nvSpPr>
        <dsp:cNvPr id="0" name=""/>
        <dsp:cNvSpPr/>
      </dsp:nvSpPr>
      <dsp:spPr>
        <a:xfrm>
          <a:off x="687650" y="519016"/>
          <a:ext cx="3459578" cy="3459578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C023D8-53B3-4453-8901-7A29A42CDBA9}">
      <dsp:nvSpPr>
        <dsp:cNvPr id="0" name=""/>
        <dsp:cNvSpPr/>
      </dsp:nvSpPr>
      <dsp:spPr>
        <a:xfrm>
          <a:off x="1620676" y="1452041"/>
          <a:ext cx="1593527" cy="15935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Georgia" pitchFamily="18" charset="0"/>
            </a:rPr>
            <a:t>Зміст </a:t>
          </a:r>
          <a:r>
            <a:rPr lang="uk-UA" sz="1600" b="1" kern="1200" dirty="0" err="1" smtClean="0">
              <a:latin typeface="Georgia" pitchFamily="18" charset="0"/>
            </a:rPr>
            <a:t>навчаль-ного</a:t>
          </a:r>
          <a:r>
            <a:rPr lang="uk-UA" sz="1600" b="1" kern="1200" dirty="0" smtClean="0">
              <a:latin typeface="Georgia" pitchFamily="18" charset="0"/>
            </a:rPr>
            <a:t> матеріалу</a:t>
          </a:r>
          <a:endParaRPr lang="ru-RU" sz="1600" b="1" kern="1200" dirty="0">
            <a:latin typeface="Georgia" pitchFamily="18" charset="0"/>
          </a:endParaRPr>
        </a:p>
      </dsp:txBody>
      <dsp:txXfrm>
        <a:off x="1620676" y="1452041"/>
        <a:ext cx="1593527" cy="1593527"/>
      </dsp:txXfrm>
    </dsp:sp>
    <dsp:sp modelId="{5749C1DA-7B16-4A72-B224-852D457FFD50}">
      <dsp:nvSpPr>
        <dsp:cNvPr id="0" name=""/>
        <dsp:cNvSpPr/>
      </dsp:nvSpPr>
      <dsp:spPr>
        <a:xfrm>
          <a:off x="1859705" y="1438"/>
          <a:ext cx="1115469" cy="11154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Georgia" pitchFamily="18" charset="0"/>
            </a:rPr>
            <a:t>Хімічні знання</a:t>
          </a:r>
          <a:endParaRPr lang="ru-RU" sz="1200" b="1" kern="1200" dirty="0">
            <a:latin typeface="Georgia" pitchFamily="18" charset="0"/>
          </a:endParaRPr>
        </a:p>
      </dsp:txBody>
      <dsp:txXfrm>
        <a:off x="1859705" y="1438"/>
        <a:ext cx="1115469" cy="1115469"/>
      </dsp:txXfrm>
    </dsp:sp>
    <dsp:sp modelId="{0D15C1BF-6E0B-4EC5-9A5F-5A5CDCACE5E3}">
      <dsp:nvSpPr>
        <dsp:cNvPr id="0" name=""/>
        <dsp:cNvSpPr/>
      </dsp:nvSpPr>
      <dsp:spPr>
        <a:xfrm>
          <a:off x="3549337" y="1691070"/>
          <a:ext cx="1115469" cy="1115469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Georgia" pitchFamily="18" charset="0"/>
            </a:rPr>
            <a:t>Біологічні знання</a:t>
          </a:r>
          <a:endParaRPr lang="ru-RU" sz="1200" b="1" kern="1200" dirty="0">
            <a:latin typeface="Georgia" pitchFamily="18" charset="0"/>
          </a:endParaRPr>
        </a:p>
      </dsp:txBody>
      <dsp:txXfrm>
        <a:off x="3549337" y="1691070"/>
        <a:ext cx="1115469" cy="1115469"/>
      </dsp:txXfrm>
    </dsp:sp>
    <dsp:sp modelId="{DDA12F72-BE27-41F7-A24B-DE476F57BF9B}">
      <dsp:nvSpPr>
        <dsp:cNvPr id="0" name=""/>
        <dsp:cNvSpPr/>
      </dsp:nvSpPr>
      <dsp:spPr>
        <a:xfrm>
          <a:off x="1859705" y="3380703"/>
          <a:ext cx="1115469" cy="1115469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err="1" smtClean="0">
              <a:latin typeface="Georgia" pitchFamily="18" charset="0"/>
            </a:rPr>
            <a:t>Матема-тичні</a:t>
          </a:r>
          <a:r>
            <a:rPr lang="uk-UA" sz="1200" b="1" kern="1200" dirty="0" smtClean="0">
              <a:latin typeface="Georgia" pitchFamily="18" charset="0"/>
            </a:rPr>
            <a:t> знання</a:t>
          </a:r>
          <a:endParaRPr lang="ru-RU" sz="1200" b="1" kern="1200" dirty="0">
            <a:latin typeface="Georgia" pitchFamily="18" charset="0"/>
          </a:endParaRPr>
        </a:p>
      </dsp:txBody>
      <dsp:txXfrm>
        <a:off x="1859705" y="3380703"/>
        <a:ext cx="1115469" cy="1115469"/>
      </dsp:txXfrm>
    </dsp:sp>
    <dsp:sp modelId="{D9348A53-36F3-41E1-B576-EF46FBAA8367}">
      <dsp:nvSpPr>
        <dsp:cNvPr id="0" name=""/>
        <dsp:cNvSpPr/>
      </dsp:nvSpPr>
      <dsp:spPr>
        <a:xfrm>
          <a:off x="170072" y="1691070"/>
          <a:ext cx="1115469" cy="111546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Georgia" pitchFamily="18" charset="0"/>
            </a:rPr>
            <a:t>Фізичні знання</a:t>
          </a:r>
          <a:endParaRPr lang="ru-RU" sz="1200" b="1" kern="1200" dirty="0">
            <a:latin typeface="Georgia" pitchFamily="18" charset="0"/>
          </a:endParaRPr>
        </a:p>
      </dsp:txBody>
      <dsp:txXfrm>
        <a:off x="170072" y="1691070"/>
        <a:ext cx="1115469" cy="11154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C4EED6-8859-4237-A1F8-AD2EA36C9E75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latin typeface="Georgia" pitchFamily="18" charset="0"/>
            </a:rPr>
            <a:t>повна</a:t>
          </a:r>
          <a:endParaRPr lang="ru-RU" sz="3800" kern="1200" dirty="0">
            <a:latin typeface="Georgia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latin typeface="Georgia" pitchFamily="18" charset="0"/>
            </a:rPr>
            <a:t>об’єднання в одному курсі різних навчальних предметів</a:t>
          </a:r>
          <a:endParaRPr lang="ru-RU" sz="3000" kern="1200" dirty="0">
            <a:latin typeface="Georgia" pitchFamily="18" charset="0"/>
          </a:endParaRPr>
        </a:p>
      </dsp:txBody>
      <dsp:txXfrm>
        <a:off x="1861389" y="0"/>
        <a:ext cx="6368210" cy="2154694"/>
      </dsp:txXfrm>
    </dsp:sp>
    <dsp:sp modelId="{C1331F6B-9812-463E-BC6A-86EC3B07B423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F31F06-D64E-4CD8-9D77-7D74BEE10D4C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latin typeface="Georgia" pitchFamily="18" charset="0"/>
            </a:rPr>
            <a:t>часткова</a:t>
          </a:r>
          <a:endParaRPr lang="ru-RU" sz="3800" kern="1200" dirty="0">
            <a:latin typeface="Georgia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latin typeface="Georgia" pitchFamily="18" charset="0"/>
            </a:rPr>
            <a:t>поєднання підпорядкованого одній темі матеріалу різних предметів</a:t>
          </a:r>
          <a:endParaRPr lang="ru-RU" sz="3000" kern="1200" dirty="0">
            <a:latin typeface="Georgia" pitchFamily="18" charset="0"/>
          </a:endParaRPr>
        </a:p>
      </dsp:txBody>
      <dsp:txXfrm>
        <a:off x="1861389" y="2370163"/>
        <a:ext cx="6368210" cy="2154694"/>
      </dsp:txXfrm>
    </dsp:sp>
    <dsp:sp modelId="{CC46FD21-57CB-456E-B21A-8A67A8243E03}">
      <dsp:nvSpPr>
        <dsp:cNvPr id="0" name=""/>
        <dsp:cNvSpPr/>
      </dsp:nvSpPr>
      <dsp:spPr>
        <a:xfrm>
          <a:off x="215469" y="2585633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87F117-D612-4497-99A1-93235F6F8574}">
      <dsp:nvSpPr>
        <dsp:cNvPr id="0" name=""/>
        <dsp:cNvSpPr/>
      </dsp:nvSpPr>
      <dsp:spPr>
        <a:xfrm>
          <a:off x="990110" y="340704"/>
          <a:ext cx="1980220" cy="198022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ХІМІЯ</a:t>
          </a:r>
          <a:endParaRPr lang="ru-RU" sz="1400" b="1" kern="1200" dirty="0">
            <a:latin typeface="Georgia" pitchFamily="18" charset="0"/>
          </a:endParaRPr>
        </a:p>
      </dsp:txBody>
      <dsp:txXfrm>
        <a:off x="990110" y="340704"/>
        <a:ext cx="1980220" cy="1980220"/>
      </dsp:txXfrm>
    </dsp:sp>
    <dsp:sp modelId="{D441F53E-F152-4037-8092-08CAD255D078}">
      <dsp:nvSpPr>
        <dsp:cNvPr id="0" name=""/>
        <dsp:cNvSpPr/>
      </dsp:nvSpPr>
      <dsp:spPr>
        <a:xfrm>
          <a:off x="0" y="2320924"/>
          <a:ext cx="1980220" cy="1980220"/>
        </a:xfrm>
        <a:prstGeom prst="triangl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МАТЕМАТИКА</a:t>
          </a:r>
          <a:endParaRPr lang="ru-RU" sz="1400" b="1" kern="1200" dirty="0">
            <a:latin typeface="Georgia" pitchFamily="18" charset="0"/>
          </a:endParaRPr>
        </a:p>
      </dsp:txBody>
      <dsp:txXfrm>
        <a:off x="0" y="2320924"/>
        <a:ext cx="1980220" cy="1980220"/>
      </dsp:txXfrm>
    </dsp:sp>
    <dsp:sp modelId="{CA72419F-6FEF-4A29-A56C-9E3EE58BD149}">
      <dsp:nvSpPr>
        <dsp:cNvPr id="0" name=""/>
        <dsp:cNvSpPr/>
      </dsp:nvSpPr>
      <dsp:spPr>
        <a:xfrm rot="10800000">
          <a:off x="990110" y="2320924"/>
          <a:ext cx="1980220" cy="1980220"/>
        </a:xfrm>
        <a:prstGeom prst="triangl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БІО-ЛОГІЯ</a:t>
          </a:r>
          <a:endParaRPr lang="ru-RU" sz="1400" b="1" kern="1200" dirty="0">
            <a:latin typeface="Georgia" pitchFamily="18" charset="0"/>
          </a:endParaRPr>
        </a:p>
      </dsp:txBody>
      <dsp:txXfrm rot="10800000">
        <a:off x="990110" y="2320924"/>
        <a:ext cx="1980220" cy="1980220"/>
      </dsp:txXfrm>
    </dsp:sp>
    <dsp:sp modelId="{D93AE5B4-8DB7-4549-B83F-E37F8D9CEECA}">
      <dsp:nvSpPr>
        <dsp:cNvPr id="0" name=""/>
        <dsp:cNvSpPr/>
      </dsp:nvSpPr>
      <dsp:spPr>
        <a:xfrm>
          <a:off x="1980220" y="2320924"/>
          <a:ext cx="1980220" cy="1980220"/>
        </a:xfrm>
        <a:prstGeom prst="triangl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Georgia" pitchFamily="18" charset="0"/>
            </a:rPr>
            <a:t>ФІЗИКА</a:t>
          </a:r>
          <a:endParaRPr lang="ru-RU" sz="1400" b="1" kern="1200" dirty="0">
            <a:latin typeface="Georgia" pitchFamily="18" charset="0"/>
          </a:endParaRPr>
        </a:p>
      </dsp:txBody>
      <dsp:txXfrm>
        <a:off x="1980220" y="2320924"/>
        <a:ext cx="1980220" cy="19802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F424EF-7016-4475-8DBC-BE7F4136AE6B}">
      <dsp:nvSpPr>
        <dsp:cNvPr id="0" name=""/>
        <dsp:cNvSpPr/>
      </dsp:nvSpPr>
      <dsp:spPr>
        <a:xfrm>
          <a:off x="0" y="1164081"/>
          <a:ext cx="8229600" cy="37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17452D-F729-45FB-841E-0E9709C62CDB}">
      <dsp:nvSpPr>
        <dsp:cNvPr id="0" name=""/>
        <dsp:cNvSpPr/>
      </dsp:nvSpPr>
      <dsp:spPr>
        <a:xfrm>
          <a:off x="411480" y="942681"/>
          <a:ext cx="6398431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latin typeface="Georgia" pitchFamily="18" charset="0"/>
            </a:rPr>
            <a:t>АКТИВІЗУЮТЬ МИСЛЕННЯ УЧНІВ</a:t>
          </a:r>
          <a:endParaRPr lang="ru-RU" sz="1500" b="1" kern="1200" dirty="0">
            <a:latin typeface="Georgia" pitchFamily="18" charset="0"/>
          </a:endParaRPr>
        </a:p>
      </dsp:txBody>
      <dsp:txXfrm>
        <a:off x="411480" y="942681"/>
        <a:ext cx="6398431" cy="442800"/>
      </dsp:txXfrm>
    </dsp:sp>
    <dsp:sp modelId="{846D6B9C-60BA-4451-AD90-2C012610551A}">
      <dsp:nvSpPr>
        <dsp:cNvPr id="0" name=""/>
        <dsp:cNvSpPr/>
      </dsp:nvSpPr>
      <dsp:spPr>
        <a:xfrm>
          <a:off x="0" y="1844481"/>
          <a:ext cx="8229600" cy="37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CE1B46-646D-4279-BFC4-19D64966F0D1}">
      <dsp:nvSpPr>
        <dsp:cNvPr id="0" name=""/>
        <dsp:cNvSpPr/>
      </dsp:nvSpPr>
      <dsp:spPr>
        <a:xfrm>
          <a:off x="411480" y="1623081"/>
          <a:ext cx="6398431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latin typeface="Georgia" pitchFamily="18" charset="0"/>
            </a:rPr>
            <a:t>ФОРМУЮТЬ</a:t>
          </a:r>
          <a:r>
            <a:rPr lang="uk-UA" sz="1500" b="1" kern="1200" dirty="0" smtClean="0">
              <a:latin typeface="Georgia" pitchFamily="18" charset="0"/>
            </a:rPr>
            <a:t> </a:t>
          </a:r>
          <a:r>
            <a:rPr lang="uk-UA" sz="1500" b="1" i="1" kern="1200" dirty="0" smtClean="0">
              <a:latin typeface="Georgia" pitchFamily="18" charset="0"/>
            </a:rPr>
            <a:t>ПІЗНАВАЛЬНІ МОТИВИ</a:t>
          </a:r>
          <a:endParaRPr lang="ru-RU" sz="1500" b="1" kern="1200" dirty="0">
            <a:latin typeface="Georgia" pitchFamily="18" charset="0"/>
          </a:endParaRPr>
        </a:p>
      </dsp:txBody>
      <dsp:txXfrm>
        <a:off x="411480" y="1623081"/>
        <a:ext cx="6398431" cy="442800"/>
      </dsp:txXfrm>
    </dsp:sp>
    <dsp:sp modelId="{C1DF5C4D-1650-4366-A6C4-FD3C05EC3FC1}">
      <dsp:nvSpPr>
        <dsp:cNvPr id="0" name=""/>
        <dsp:cNvSpPr/>
      </dsp:nvSpPr>
      <dsp:spPr>
        <a:xfrm>
          <a:off x="0" y="2524881"/>
          <a:ext cx="8229600" cy="37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D711BD-A852-4985-A20B-F203CBA7F43C}">
      <dsp:nvSpPr>
        <dsp:cNvPr id="0" name=""/>
        <dsp:cNvSpPr/>
      </dsp:nvSpPr>
      <dsp:spPr>
        <a:xfrm>
          <a:off x="411480" y="2303481"/>
          <a:ext cx="6398431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latin typeface="Georgia" pitchFamily="18" charset="0"/>
            </a:rPr>
            <a:t>РОЗКРИВАЮТЬ ЗНАЧЕННЯ ХІМІЧНИХ РЕАКЦІЙ В ПОВСЯКДЕННОМУ ЖИТТІ ЛЮДИНИ</a:t>
          </a:r>
          <a:endParaRPr lang="ru-RU" sz="1500" b="1" kern="1200" dirty="0">
            <a:latin typeface="Georgia" pitchFamily="18" charset="0"/>
          </a:endParaRPr>
        </a:p>
      </dsp:txBody>
      <dsp:txXfrm>
        <a:off x="411480" y="2303481"/>
        <a:ext cx="6398431" cy="442800"/>
      </dsp:txXfrm>
    </dsp:sp>
    <dsp:sp modelId="{2085B8B5-7BC0-4A7E-9F07-2938BA629EBF}">
      <dsp:nvSpPr>
        <dsp:cNvPr id="0" name=""/>
        <dsp:cNvSpPr/>
      </dsp:nvSpPr>
      <dsp:spPr>
        <a:xfrm>
          <a:off x="0" y="3205281"/>
          <a:ext cx="8229600" cy="37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DC099C-6C36-4395-96C7-A1D2F1D335E5}">
      <dsp:nvSpPr>
        <dsp:cNvPr id="0" name=""/>
        <dsp:cNvSpPr/>
      </dsp:nvSpPr>
      <dsp:spPr>
        <a:xfrm>
          <a:off x="411480" y="2983881"/>
          <a:ext cx="6398431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latin typeface="Georgia" pitchFamily="18" charset="0"/>
            </a:rPr>
            <a:t>ВПЛИВАЮТЬ НА ФОРМУВАННЯ ЗДОРОВОГО СПОСОБУ ЖИТТЯ</a:t>
          </a:r>
          <a:endParaRPr lang="ru-RU" sz="1500" b="1" kern="1200" dirty="0">
            <a:latin typeface="Georgia" pitchFamily="18" charset="0"/>
          </a:endParaRPr>
        </a:p>
      </dsp:txBody>
      <dsp:txXfrm>
        <a:off x="411480" y="2983881"/>
        <a:ext cx="6398431" cy="442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493A8-500C-4770-BDFE-B63E3491B1B1}">
      <dsp:nvSpPr>
        <dsp:cNvPr id="0" name=""/>
        <dsp:cNvSpPr/>
      </dsp:nvSpPr>
      <dsp:spPr>
        <a:xfrm>
          <a:off x="935735" y="177895"/>
          <a:ext cx="2027428" cy="20274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0" kern="1200" dirty="0" smtClean="0">
              <a:latin typeface="Georgia" pitchFamily="18" charset="0"/>
            </a:rPr>
            <a:t>ХІМІЯ ТА БІОЛОГІЯ</a:t>
          </a:r>
          <a:endParaRPr lang="ru-RU" sz="1000" i="0" kern="1200" dirty="0">
            <a:latin typeface="Georgia" pitchFamily="18" charset="0"/>
          </a:endParaRPr>
        </a:p>
      </dsp:txBody>
      <dsp:txXfrm>
        <a:off x="1169669" y="450818"/>
        <a:ext cx="1559560" cy="643318"/>
      </dsp:txXfrm>
    </dsp:sp>
    <dsp:sp modelId="{6458FB01-AA44-4A53-930F-90A6768C2A18}">
      <dsp:nvSpPr>
        <dsp:cNvPr id="0" name=""/>
        <dsp:cNvSpPr/>
      </dsp:nvSpPr>
      <dsp:spPr>
        <a:xfrm>
          <a:off x="1832482" y="1074642"/>
          <a:ext cx="2027428" cy="20274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0" kern="1200" dirty="0" smtClean="0">
              <a:latin typeface="Georgia" pitchFamily="18" charset="0"/>
            </a:rPr>
            <a:t>ХІМІЯ ТА МЕДИ-ЦИНА</a:t>
          </a:r>
          <a:endParaRPr lang="ru-RU" sz="1000" i="0" kern="1200" dirty="0">
            <a:latin typeface="Georgia" pitchFamily="18" charset="0"/>
          </a:endParaRPr>
        </a:p>
      </dsp:txBody>
      <dsp:txXfrm>
        <a:off x="2924174" y="1308576"/>
        <a:ext cx="779780" cy="1559560"/>
      </dsp:txXfrm>
    </dsp:sp>
    <dsp:sp modelId="{A3169F1D-3E02-43A4-BE21-80398D6EAEF8}">
      <dsp:nvSpPr>
        <dsp:cNvPr id="0" name=""/>
        <dsp:cNvSpPr/>
      </dsp:nvSpPr>
      <dsp:spPr>
        <a:xfrm>
          <a:off x="935735" y="1971389"/>
          <a:ext cx="2027428" cy="20274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0" kern="1200" smtClean="0">
              <a:latin typeface="Georgia" pitchFamily="18" charset="0"/>
            </a:rPr>
            <a:t>ХІМІЯ ТА ПРОДУКТИ ХАРЧУВАННЯ</a:t>
          </a:r>
          <a:endParaRPr lang="ru-RU" sz="1000" i="0" kern="1200" dirty="0">
            <a:latin typeface="Georgia" pitchFamily="18" charset="0"/>
          </a:endParaRPr>
        </a:p>
      </dsp:txBody>
      <dsp:txXfrm>
        <a:off x="1169669" y="3082575"/>
        <a:ext cx="1559560" cy="643318"/>
      </dsp:txXfrm>
    </dsp:sp>
    <dsp:sp modelId="{452FD3D9-6850-4A3F-8C67-537816048F7F}">
      <dsp:nvSpPr>
        <dsp:cNvPr id="0" name=""/>
        <dsp:cNvSpPr/>
      </dsp:nvSpPr>
      <dsp:spPr>
        <a:xfrm>
          <a:off x="38988" y="1074642"/>
          <a:ext cx="2027428" cy="20274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0" kern="1200" dirty="0" smtClean="0">
              <a:latin typeface="Georgia" pitchFamily="18" charset="0"/>
            </a:rPr>
            <a:t>УЖИТКО-ВА ХІМІЯ </a:t>
          </a:r>
          <a:endParaRPr lang="ru-RU" sz="1000" i="0" kern="1200" dirty="0">
            <a:latin typeface="Georgia" pitchFamily="18" charset="0"/>
          </a:endParaRPr>
        </a:p>
      </dsp:txBody>
      <dsp:txXfrm>
        <a:off x="194944" y="1308576"/>
        <a:ext cx="779780" cy="1559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4D9E-9DF2-48CA-8104-F58298651DD9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5879-75BC-4724-8759-2248CD4331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A0FF-5334-4E07-96DE-93E2D189C731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0684-E742-40E7-ADB0-12D4E889901A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5EAF-E174-4706-8594-33692B65F871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C5D3-F03A-466C-8107-7D241ABE45DD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68-177B-43B1-B013-BB4F794CEED3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DD13-55CF-4637-9E54-D127E232815A}" type="datetime1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FAF-5AC4-4E4D-A3EE-ACDC9CDFE744}" type="datetime1">
              <a:rPr lang="ru-RU" smtClean="0"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61D-788A-4C6D-99F9-B409BD353EE8}" type="datetime1">
              <a:rPr lang="ru-RU" smtClean="0"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E1AA-315F-4018-857E-681F3C0EC888}" type="datetime1">
              <a:rPr lang="ru-RU" smtClean="0"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F68C-23D7-4FFA-8627-E5883D3022EE}" type="datetime1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D71C-9E79-4A6E-9804-1B18CCA731E9}" type="datetime1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E137-2E0D-4ACE-9376-E12ADF0D395E}" type="datetime1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65D8-5F9A-401F-A199-6875B678B3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</a:rPr>
              <a:t>ІНТЕГРАЦІЯ ПРЕДМЕТІВ У ШКІЛЬНОМУ КУРСІ ХІМІЇ СТАРШОЇ ШКОЛИ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200" b="1" dirty="0">
                <a:latin typeface="Georgia" pitchFamily="18" charset="0"/>
              </a:rPr>
              <a:t>Тематичний підхід</a:t>
            </a:r>
            <a:r>
              <a:rPr lang="uk-UA" sz="3200" dirty="0">
                <a:latin typeface="Georgia" pitchFamily="18" charset="0"/>
              </a:rPr>
              <a:t> – це інтеграція змісту, тобто створення фактичних, понятійних і теоретичних зв’язків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348880"/>
            <a:ext cx="3744415" cy="336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200" b="1" dirty="0">
                <a:latin typeface="Georgia" pitchFamily="18" charset="0"/>
              </a:rPr>
              <a:t>Діяльнісний підхід</a:t>
            </a:r>
            <a:r>
              <a:rPr lang="uk-UA" sz="3200" b="1" i="1" dirty="0">
                <a:latin typeface="Georgia" pitchFamily="18" charset="0"/>
              </a:rPr>
              <a:t> </a:t>
            </a:r>
            <a:r>
              <a:rPr lang="uk-UA" sz="3200" dirty="0">
                <a:latin typeface="Georgia" pitchFamily="18" charset="0"/>
              </a:rPr>
              <a:t>– це інтеграція на рівні способів дій (навичок), </a:t>
            </a:r>
            <a:r>
              <a:rPr lang="uk-UA" sz="3200" dirty="0" smtClean="0">
                <a:latin typeface="Georgia" pitchFamily="18" charset="0"/>
              </a:rPr>
              <a:t>що передбачає узагальнене </a:t>
            </a:r>
            <a:r>
              <a:rPr lang="uk-UA" sz="3200" dirty="0">
                <a:latin typeface="Georgia" pitchFamily="18" charset="0"/>
              </a:rPr>
              <a:t>застосування прийомів, способів дій зі знаннями, розв’язування задач тощо.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924944"/>
            <a:ext cx="4123862" cy="273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Реалізація інтеграційних тенденцій в освітньому процесі ЗЗСО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Georgia" pitchFamily="18" charset="0"/>
              </a:rPr>
              <a:t>Узгодження</a:t>
            </a:r>
            <a:r>
              <a:rPr lang="uk-UA" dirty="0">
                <a:latin typeface="Georgia" pitchFamily="18" charset="0"/>
              </a:rPr>
              <a:t> програм навчальних предметів з метою </a:t>
            </a:r>
            <a:r>
              <a:rPr lang="uk-UA" b="1" dirty="0">
                <a:latin typeface="Georgia" pitchFamily="18" charset="0"/>
              </a:rPr>
              <a:t>підсилення</a:t>
            </a:r>
            <a:r>
              <a:rPr lang="uk-UA" dirty="0">
                <a:latin typeface="Georgia" pitchFamily="18" charset="0"/>
              </a:rPr>
              <a:t> у змісті </a:t>
            </a:r>
            <a:r>
              <a:rPr lang="uk-UA" b="1" dirty="0">
                <a:latin typeface="Georgia" pitchFamily="18" charset="0"/>
              </a:rPr>
              <a:t>профільного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b="1" dirty="0">
                <a:latin typeface="Georgia" pitchFamily="18" charset="0"/>
              </a:rPr>
              <a:t>предмету</a:t>
            </a:r>
            <a:r>
              <a:rPr lang="uk-UA" dirty="0">
                <a:latin typeface="Georgia" pitchFamily="18" charset="0"/>
              </a:rPr>
              <a:t> матеріалу </a:t>
            </a:r>
            <a:r>
              <a:rPr lang="uk-UA" b="1" dirty="0">
                <a:latin typeface="Georgia" pitchFamily="18" charset="0"/>
              </a:rPr>
              <a:t>непрофільних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b="1" dirty="0">
                <a:latin typeface="Georgia" pitchFamily="18" charset="0"/>
              </a:rPr>
              <a:t>навчальних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b="1" dirty="0">
                <a:latin typeface="Georgia" pitchFamily="18" charset="0"/>
              </a:rPr>
              <a:t>курсів</a:t>
            </a:r>
            <a:r>
              <a:rPr lang="uk-UA" dirty="0">
                <a:latin typeface="Georgia" pitchFamily="18" charset="0"/>
              </a:rPr>
              <a:t>, щоб запобігти недоречних повторень та однобічних тлумачень певних процесів та явищ.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latin typeface="Georgia" pitchFamily="18" charset="0"/>
              </a:rPr>
              <a:t>Створення інтегрованих посібників</a:t>
            </a:r>
            <a:r>
              <a:rPr lang="uk-UA" dirty="0">
                <a:latin typeface="Georgia" pitchFamily="18" charset="0"/>
              </a:rPr>
              <a:t>, матеріал яких носив би хрестоматійний (ознайомлюючий), а зміст − міжпредметний характер.</a:t>
            </a:r>
            <a:endParaRPr lang="ru-RU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Використання </a:t>
            </a:r>
            <a:r>
              <a:rPr lang="uk-UA" b="1" dirty="0">
                <a:latin typeface="Georgia" pitchFamily="18" charset="0"/>
              </a:rPr>
              <a:t>задач та вправ міжпредметного змісту</a:t>
            </a:r>
            <a:r>
              <a:rPr lang="uk-UA" dirty="0">
                <a:latin typeface="Georgia" pitchFamily="18" charset="0"/>
              </a:rPr>
              <a:t>, які інтегрують знання учнів із суміжних предметів.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latin typeface="Georgia" pitchFamily="18" charset="0"/>
              </a:rPr>
              <a:t>Реалізація </a:t>
            </a:r>
            <a:r>
              <a:rPr lang="uk-UA" sz="3200" b="1" dirty="0">
                <a:latin typeface="Georgia" pitchFamily="18" charset="0"/>
              </a:rPr>
              <a:t>першого напряму </a:t>
            </a:r>
            <a:r>
              <a:rPr lang="uk-UA" sz="3200" dirty="0">
                <a:latin typeface="Georgia" pitchFamily="18" charset="0"/>
              </a:rPr>
              <a:t>інтеграційних</a:t>
            </a:r>
            <a:r>
              <a:rPr lang="uk-UA" sz="3200" b="1" dirty="0">
                <a:latin typeface="Georgia" pitchFamily="18" charset="0"/>
              </a:rPr>
              <a:t> </a:t>
            </a:r>
            <a:r>
              <a:rPr lang="uk-UA" sz="3200" dirty="0">
                <a:latin typeface="Georgia" pitchFamily="18" charset="0"/>
              </a:rPr>
              <a:t>тенденції можлива шляхом аналізу </a:t>
            </a:r>
            <a:r>
              <a:rPr lang="uk-UA" sz="3200" dirty="0" smtClean="0">
                <a:latin typeface="Georgia" pitchFamily="18" charset="0"/>
              </a:rPr>
              <a:t> змісту чинних </a:t>
            </a:r>
            <a:r>
              <a:rPr lang="uk-UA" sz="3200" dirty="0">
                <a:latin typeface="Georgia" pitchFamily="18" charset="0"/>
              </a:rPr>
              <a:t>шкільних програм і підручників з хімії та інших шкільних предметів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8" name="Содержимое 7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780928"/>
            <a:ext cx="2147267" cy="3120694"/>
          </a:xfrm>
        </p:spPr>
      </p:pic>
      <p:pic>
        <p:nvPicPr>
          <p:cNvPr id="9" name="Содержимое 8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2041790" cy="306268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412776"/>
            <a:ext cx="4032448" cy="4104456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latin typeface="Georgia" pitchFamily="18" charset="0"/>
              </a:rPr>
              <a:t>Виконання </a:t>
            </a:r>
            <a:r>
              <a:rPr lang="uk-UA" sz="3200" b="1" dirty="0" smtClean="0">
                <a:latin typeface="Georgia" pitchFamily="18" charset="0"/>
              </a:rPr>
              <a:t>другого напряму</a:t>
            </a:r>
            <a:r>
              <a:rPr lang="uk-UA" sz="3200" dirty="0" smtClean="0">
                <a:latin typeface="Georgia" pitchFamily="18" charset="0"/>
              </a:rPr>
              <a:t> інтеграційних тенденцій вимагає потужної роботи науковців і вчителів різних навчальних предметів.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9" name="Содержимое 8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6339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200" b="1" dirty="0">
                <a:latin typeface="Georgia" pitchFamily="18" charset="0"/>
              </a:rPr>
              <a:t>Третій напрям</a:t>
            </a:r>
            <a:r>
              <a:rPr lang="uk-UA" sz="3200" dirty="0">
                <a:latin typeface="Georgia" pitchFamily="18" charset="0"/>
              </a:rPr>
              <a:t> – використання задач та вправ міжпредметного змісту, які інтегрують знання учнів із суміжних предметів – найчастіше застосовують вчителі хімії та інших предметів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6" name="Содержимое 5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1345" y="3140968"/>
            <a:ext cx="4808887" cy="270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>
                <a:latin typeface="Georgia" pitchFamily="18" charset="0"/>
              </a:rPr>
              <a:t>Задачі міжпредметного змісту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932040" y="1340768"/>
          <a:ext cx="3960440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>
            <a:normAutofit fontScale="92500" lnSpcReduction="20000"/>
          </a:bodyPr>
          <a:lstStyle/>
          <a:p>
            <a:r>
              <a:rPr lang="uk-UA" sz="2700" dirty="0" smtClean="0">
                <a:latin typeface="Georgia" pitchFamily="18" charset="0"/>
              </a:rPr>
              <a:t>Це задачі, умова, зміст і процес розв’язування яких інтегрують в собі структурні елементи знань, які вивчають на уроках суміжних дисциплін. </a:t>
            </a:r>
            <a:r>
              <a:rPr lang="uk-UA" sz="2700" b="1" dirty="0" smtClean="0">
                <a:latin typeface="Georgia" pitchFamily="18" charset="0"/>
              </a:rPr>
              <a:t>Основними вимогами </a:t>
            </a:r>
            <a:r>
              <a:rPr lang="uk-UA" sz="2700" dirty="0" smtClean="0">
                <a:latin typeface="Georgia" pitchFamily="18" charset="0"/>
              </a:rPr>
              <a:t>до такого типу задач – є лаконічність, можливість застосування і закріплення набутих теоретичних знань і водночас практична спрямованість, інформаційна значущість</a:t>
            </a:r>
            <a:endParaRPr lang="ru-RU" sz="2700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12168"/>
          </a:xfrm>
        </p:spPr>
        <p:txBody>
          <a:bodyPr>
            <a:noAutofit/>
          </a:bodyPr>
          <a:lstStyle/>
          <a:p>
            <a:pPr algn="l"/>
            <a:r>
              <a:rPr lang="uk-UA" sz="3200" b="1" i="1" dirty="0">
                <a:latin typeface="Georgia" pitchFamily="18" charset="0"/>
              </a:rPr>
              <a:t>Основні дидактичні можливості</a:t>
            </a:r>
            <a:r>
              <a:rPr lang="uk-UA" sz="3200" dirty="0">
                <a:latin typeface="Georgia" pitchFamily="18" charset="0"/>
              </a:rPr>
              <a:t> міжпредметних задач з прикладним змістом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17</a:t>
            </a:fld>
            <a:endParaRPr lang="ru-RU"/>
          </a:p>
        </p:txBody>
      </p:sp>
      <p:pic>
        <p:nvPicPr>
          <p:cNvPr id="11" name="Содержимое 10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420888"/>
            <a:ext cx="5347695" cy="278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Задачі міжпредметного змісту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218258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b="1" dirty="0">
                <a:latin typeface="Georgia" pitchFamily="18" charset="0"/>
              </a:rPr>
              <a:t>Ефективність інтеграції залежить від злагодженої роботи всього вчительського колективу, від єдиних вимог і методик навчання різних предметів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6" name="Содержимое 5" descr="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636912"/>
            <a:ext cx="5112568" cy="350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uk-UA" i="1" dirty="0">
                <a:latin typeface="Georgia" pitchFamily="18" charset="0"/>
              </a:rPr>
              <a:t>План</a:t>
            </a:r>
            <a:endParaRPr lang="ru-RU" dirty="0">
              <a:latin typeface="Georgia" pitchFamily="18" charset="0"/>
            </a:endParaRPr>
          </a:p>
          <a:p>
            <a:pPr>
              <a:buNone/>
            </a:pPr>
            <a:r>
              <a:rPr lang="en-US" dirty="0">
                <a:latin typeface="Georgia" pitchFamily="18" charset="0"/>
              </a:rPr>
              <a:t> 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Інтеграція як інноваційний рух 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</a:rPr>
              <a:t>ХХІ </a:t>
            </a:r>
            <a:r>
              <a:rPr lang="uk-UA" dirty="0">
                <a:latin typeface="Georgia" pitchFamily="18" charset="0"/>
              </a:rPr>
              <a:t>століття.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Тематичний та діяльнісний підходи до реалізації інтеграційного навчання в шкільному курсі хімії.</a:t>
            </a:r>
            <a:endParaRPr lang="ru-RU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Приклади інтеграції змісту на уроках хімії.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034682"/>
          </a:xfrm>
        </p:spPr>
        <p:txBody>
          <a:bodyPr>
            <a:normAutofit/>
          </a:bodyPr>
          <a:lstStyle/>
          <a:p>
            <a:pPr algn="l"/>
            <a:r>
              <a:rPr lang="uk-UA" sz="2500" b="1" dirty="0">
                <a:latin typeface="Georgia" pitchFamily="18" charset="0"/>
              </a:rPr>
              <a:t>Фрагмент інтегрованного уроку</a:t>
            </a:r>
            <a:r>
              <a:rPr lang="uk-UA" sz="2500" dirty="0">
                <a:latin typeface="Georgia" pitchFamily="18" charset="0"/>
              </a:rPr>
              <a:t> (хімія, географія, економіка) для 10-го класу (рівень стандарту) Капустіної Т. В., вчительки хімії спеціалізованої школи № 61 м. Києва з поглибленим вивченням інформаційних технологій на тему </a:t>
            </a:r>
            <a:r>
              <a:rPr lang="uk-UA" sz="2500" i="1" u="sng" dirty="0">
                <a:latin typeface="Georgia" pitchFamily="18" charset="0"/>
              </a:rPr>
              <a:t>«Застосування вуглеводнів»</a:t>
            </a:r>
            <a:r>
              <a:rPr lang="uk-UA" sz="2500" dirty="0">
                <a:latin typeface="Georgia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20</a:t>
            </a:fld>
            <a:endParaRPr lang="ru-RU"/>
          </a:p>
        </p:txBody>
      </p:sp>
      <p:pic>
        <p:nvPicPr>
          <p:cNvPr id="7" name="Содержимое 6" descr="C:\Users\Таня\Desktop\12641697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2520280" cy="244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74642"/>
          </a:xfrm>
        </p:spPr>
        <p:txBody>
          <a:bodyPr>
            <a:normAutofit/>
          </a:bodyPr>
          <a:lstStyle/>
          <a:p>
            <a:pPr algn="l"/>
            <a:r>
              <a:rPr lang="uk-UA" sz="2500" b="1" dirty="0">
                <a:latin typeface="Georgia" pitchFamily="18" charset="0"/>
              </a:rPr>
              <a:t>Приклади міжпредметних задач</a:t>
            </a:r>
            <a:r>
              <a:rPr lang="uk-UA" sz="2500" dirty="0">
                <a:latin typeface="Georgia" pitchFamily="18" charset="0"/>
              </a:rPr>
              <a:t>, розроблених Ярошенко С.В., учителькою хімії </a:t>
            </a:r>
            <a:r>
              <a:rPr lang="uk-UA" sz="2500" dirty="0" err="1">
                <a:latin typeface="Georgia" pitchFamily="18" charset="0"/>
              </a:rPr>
              <a:t>Павлоградської</a:t>
            </a:r>
            <a:r>
              <a:rPr lang="uk-UA" sz="2500" dirty="0">
                <a:latin typeface="Georgia" pitchFamily="18" charset="0"/>
              </a:rPr>
              <a:t> ЗОШ І-ІІІ ступенів №9, що наводяться в навчально-методичному посібнику</a:t>
            </a:r>
            <a:r>
              <a:rPr lang="uk-UA" sz="2500" b="1" dirty="0">
                <a:latin typeface="Georgia" pitchFamily="18" charset="0"/>
              </a:rPr>
              <a:t> </a:t>
            </a:r>
            <a:r>
              <a:rPr lang="uk-UA" sz="2500" i="1" dirty="0">
                <a:latin typeface="Georgia" pitchFamily="18" charset="0"/>
              </a:rPr>
              <a:t>«Використання інтегрованих задач і вправ прикладного характеру на уроках хімії</a:t>
            </a:r>
            <a:r>
              <a:rPr lang="uk-UA" sz="2500" dirty="0" smtClean="0">
                <a:latin typeface="Georgia" pitchFamily="18" charset="0"/>
              </a:rPr>
              <a:t>»</a:t>
            </a:r>
            <a:endParaRPr lang="ru-RU" sz="2500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932363" y="1196975"/>
          <a:ext cx="3898900" cy="417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052736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Georgia" pitchFamily="18" charset="0"/>
              </a:rPr>
              <a:t>	Таким </a:t>
            </a:r>
            <a:r>
              <a:rPr lang="uk-UA" sz="2400" dirty="0">
                <a:latin typeface="Georgia" pitchFamily="18" charset="0"/>
              </a:rPr>
              <a:t>чином, аналіз змісту шкільних програм і підручників з хімії та природничо-математичних предметів доводить, що ці </a:t>
            </a:r>
            <a:r>
              <a:rPr lang="uk-UA" sz="2400" b="1" dirty="0">
                <a:latin typeface="Georgia" pitchFamily="18" charset="0"/>
              </a:rPr>
              <a:t>шкільні предмети тісно пов’язані, а тому не можна вивчати одну дисципліну без іншої. </a:t>
            </a:r>
            <a:endParaRPr lang="uk-UA" sz="2400" b="1" dirty="0" smtClean="0">
              <a:latin typeface="Georgia" pitchFamily="18" charset="0"/>
            </a:endParaRPr>
          </a:p>
          <a:p>
            <a:r>
              <a:rPr lang="uk-UA" sz="2400" dirty="0" smtClean="0">
                <a:latin typeface="Georgia" pitchFamily="18" charset="0"/>
              </a:rPr>
              <a:t>	У </a:t>
            </a:r>
            <a:r>
              <a:rPr lang="uk-UA" sz="2400" dirty="0">
                <a:latin typeface="Georgia" pitchFamily="18" charset="0"/>
              </a:rPr>
              <a:t>зв’язку з цим, учителі хімії більше уваги приділяти встановленню міжпредметних зв’язків з метою інтеграції знань з хімії та інших навчальних предметів як засобу формування в учнів СПШ ЗЗСО цілісної картини світу.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</a:rPr>
              <a:t>Інтеграція</a:t>
            </a:r>
            <a:r>
              <a:rPr lang="uk-UA" sz="3200" dirty="0">
                <a:latin typeface="Georgia" pitchFamily="18" charset="0"/>
              </a:rPr>
              <a:t> розглядається сьогодні як найбільш значимий </a:t>
            </a:r>
            <a:r>
              <a:rPr lang="uk-UA" sz="3200" b="1" dirty="0">
                <a:latin typeface="Georgia" pitchFamily="18" charset="0"/>
              </a:rPr>
              <a:t>інноваційний рух освіти ХХІ століття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5213611" cy="313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500" b="1" dirty="0" smtClean="0">
                <a:latin typeface="Georgia" pitchFamily="18" charset="0"/>
              </a:rPr>
              <a:t>Інтеграція</a:t>
            </a:r>
            <a:r>
              <a:rPr lang="uk-UA" sz="2500" dirty="0" smtClean="0">
                <a:latin typeface="Georgia" pitchFamily="18" charset="0"/>
              </a:rPr>
              <a:t> (від лат. </a:t>
            </a:r>
            <a:r>
              <a:rPr lang="uk-UA" sz="2500" dirty="0" err="1" smtClean="0">
                <a:latin typeface="Georgia" pitchFamily="18" charset="0"/>
              </a:rPr>
              <a:t>іntegratio</a:t>
            </a:r>
            <a:r>
              <a:rPr lang="uk-UA" sz="2500" dirty="0" smtClean="0">
                <a:latin typeface="Georgia" pitchFamily="18" charset="0"/>
              </a:rPr>
              <a:t> – відновлення, спогад, </a:t>
            </a:r>
            <a:r>
              <a:rPr lang="uk-UA" sz="2500" dirty="0" err="1" smtClean="0">
                <a:latin typeface="Georgia" pitchFamily="18" charset="0"/>
              </a:rPr>
              <a:t>іnteger</a:t>
            </a:r>
            <a:r>
              <a:rPr lang="uk-UA" sz="2500" dirty="0" smtClean="0">
                <a:latin typeface="Georgia" pitchFamily="18" charset="0"/>
              </a:rPr>
              <a:t> – цілий) – об'єднання в ціле будь-яких частин, елементів</a:t>
            </a:r>
            <a:endParaRPr lang="ru-RU" sz="2500" dirty="0">
              <a:latin typeface="Georgia" pitchFamily="18" charset="0"/>
            </a:endParaRPr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636912"/>
            <a:ext cx="2822575" cy="282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5746650"/>
          </a:xfrm>
        </p:spPr>
        <p:txBody>
          <a:bodyPr anchor="ctr">
            <a:noAutofit/>
          </a:bodyPr>
          <a:lstStyle/>
          <a:p>
            <a:pPr algn="l"/>
            <a:r>
              <a:rPr lang="uk-UA" sz="2500" b="1" dirty="0">
                <a:latin typeface="Georgia" pitchFamily="18" charset="0"/>
              </a:rPr>
              <a:t>Суть інтеграції</a:t>
            </a:r>
            <a:r>
              <a:rPr lang="uk-UA" sz="2500" dirty="0">
                <a:latin typeface="Georgia" pitchFamily="18" charset="0"/>
              </a:rPr>
              <a:t> </a:t>
            </a:r>
            <a:r>
              <a:rPr lang="uk-UA" sz="2500" b="1" dirty="0">
                <a:latin typeface="Georgia" pitchFamily="18" charset="0"/>
              </a:rPr>
              <a:t>навчання</a:t>
            </a:r>
            <a:r>
              <a:rPr lang="uk-UA" sz="2500" dirty="0">
                <a:latin typeface="Georgia" pitchFamily="18" charset="0"/>
              </a:rPr>
              <a:t> – в поєднанні ідей, наукових теорій, понять, технологій навчання в процесі скоординованої діяльності вчителів різних навчальних предметів і навчально-пізнавальної діяльності учнів. </a:t>
            </a:r>
            <a:endParaRPr lang="ru-RU" sz="25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7944" y="836712"/>
          <a:ext cx="4834880" cy="449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83665"/>
            <a:ext cx="3888432" cy="38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548680"/>
            <a:ext cx="3960440" cy="4691063"/>
          </a:xfrm>
        </p:spPr>
        <p:txBody>
          <a:bodyPr>
            <a:noAutofit/>
          </a:bodyPr>
          <a:lstStyle/>
          <a:p>
            <a:r>
              <a:rPr lang="uk-UA" sz="2500" b="1" dirty="0">
                <a:latin typeface="Georgia" pitchFamily="18" charset="0"/>
              </a:rPr>
              <a:t>Знання</a:t>
            </a:r>
            <a:r>
              <a:rPr lang="uk-UA" sz="2500" dirty="0">
                <a:latin typeface="Georgia" pitchFamily="18" charset="0"/>
              </a:rPr>
              <a:t> учнів у процесі такої інтеграції </a:t>
            </a:r>
            <a:r>
              <a:rPr lang="uk-UA" sz="2500" b="1" dirty="0">
                <a:latin typeface="Georgia" pitchFamily="18" charset="0"/>
              </a:rPr>
              <a:t>набудуть не лише кількісного, але й якісного характеру</a:t>
            </a:r>
            <a:r>
              <a:rPr lang="uk-UA" sz="2500" dirty="0">
                <a:latin typeface="Georgia" pitchFamily="18" charset="0"/>
              </a:rPr>
              <a:t>, що напевно приведе до значного покращення успішності дітей та їх зацікавлення. </a:t>
            </a:r>
            <a:endParaRPr lang="uk-UA" sz="2500" dirty="0" smtClean="0">
              <a:latin typeface="Georgia" pitchFamily="18" charset="0"/>
            </a:endParaRPr>
          </a:p>
          <a:p>
            <a:r>
              <a:rPr lang="uk-UA" sz="2500" dirty="0" smtClean="0">
                <a:latin typeface="Georgia" pitchFamily="18" charset="0"/>
              </a:rPr>
              <a:t>В </a:t>
            </a:r>
            <a:r>
              <a:rPr lang="uk-UA" sz="2500" dirty="0">
                <a:latin typeface="Georgia" pitchFamily="18" charset="0"/>
              </a:rPr>
              <a:t>такому випадку буде формуватися не сума, а </a:t>
            </a:r>
            <a:r>
              <a:rPr lang="uk-UA" sz="2500" b="1" dirty="0">
                <a:latin typeface="Georgia" pitchFamily="18" charset="0"/>
              </a:rPr>
              <a:t>система знань</a:t>
            </a:r>
            <a:r>
              <a:rPr lang="uk-UA" sz="2500" dirty="0">
                <a:latin typeface="Georgia" pitchFamily="18" charset="0"/>
              </a:rPr>
              <a:t>, що є</a:t>
            </a:r>
            <a:r>
              <a:rPr lang="uk-UA" sz="2500" i="1" dirty="0">
                <a:latin typeface="Georgia" pitchFamily="18" charset="0"/>
              </a:rPr>
              <a:t> </a:t>
            </a:r>
            <a:r>
              <a:rPr lang="uk-UA" sz="2500" dirty="0">
                <a:latin typeface="Georgia" pitchFamily="18" charset="0"/>
              </a:rPr>
              <a:t>необхідною умовою вільного володіння новим матеріалом.</a:t>
            </a:r>
            <a:endParaRPr lang="ru-RU" sz="2500" dirty="0">
              <a:latin typeface="Georgia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573016"/>
            <a:ext cx="3497004" cy="280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76673"/>
            <a:ext cx="7931224" cy="3240359"/>
          </a:xfrm>
        </p:spPr>
        <p:txBody>
          <a:bodyPr>
            <a:noAutofit/>
          </a:bodyPr>
          <a:lstStyle/>
          <a:p>
            <a:r>
              <a:rPr lang="uk-UA" sz="2500" b="1" dirty="0" smtClean="0">
                <a:latin typeface="Georgia" pitchFamily="18" charset="0"/>
              </a:rPr>
              <a:t>Інтегративне </a:t>
            </a:r>
            <a:r>
              <a:rPr lang="uk-UA" sz="2500" b="1" dirty="0">
                <a:latin typeface="Georgia" pitchFamily="18" charset="0"/>
              </a:rPr>
              <a:t>мислення</a:t>
            </a:r>
            <a:r>
              <a:rPr lang="uk-UA" sz="2500" dirty="0">
                <a:latin typeface="Georgia" pitchFamily="18" charset="0"/>
              </a:rPr>
              <a:t> – це інструмент адаптації сучасного школяра до існування в умовах трансформації суспільства, специфічний засіб опанування величезним обсягом навчальної та повсякденної інформації про навколишній світ, суспільство та власне місце в ньому, інструмент </a:t>
            </a:r>
            <a:r>
              <a:rPr lang="uk-UA" sz="2500" dirty="0" err="1">
                <a:latin typeface="Georgia" pitchFamily="18" charset="0"/>
              </a:rPr>
              <a:t>самоактуалізації</a:t>
            </a:r>
            <a:r>
              <a:rPr lang="uk-UA" sz="2500" dirty="0">
                <a:latin typeface="Georgia" pitchFamily="18" charset="0"/>
              </a:rPr>
              <a:t>, самовдосконалення і самореалізації</a:t>
            </a:r>
            <a:endParaRPr lang="ru-RU" sz="2500" dirty="0">
              <a:latin typeface="Georgia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7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19256" cy="2507878"/>
          </a:xfrm>
        </p:spPr>
        <p:txBody>
          <a:bodyPr>
            <a:noAutofit/>
          </a:bodyPr>
          <a:lstStyle/>
          <a:p>
            <a:r>
              <a:rPr lang="uk-UA" sz="2500" dirty="0" smtClean="0">
                <a:latin typeface="Georgia" pitchFamily="18" charset="0"/>
              </a:rPr>
              <a:t>Інтеграція – </a:t>
            </a:r>
            <a:r>
              <a:rPr lang="uk-UA" sz="2500" b="0" dirty="0" smtClean="0">
                <a:latin typeface="Georgia" pitchFamily="18" charset="0"/>
              </a:rPr>
              <a:t>це процес взаємодії, об’єднання, взаємовпливу, взаємопроникнення, </a:t>
            </a:r>
            <a:r>
              <a:rPr lang="uk-UA" sz="2500" b="0" dirty="0" err="1" smtClean="0">
                <a:latin typeface="Georgia" pitchFamily="18" charset="0"/>
              </a:rPr>
              <a:t>взаємозближення</a:t>
            </a:r>
            <a:r>
              <a:rPr lang="uk-UA" sz="2500" b="0" dirty="0" smtClean="0">
                <a:latin typeface="Georgia" pitchFamily="18" charset="0"/>
              </a:rPr>
              <a:t>, відновлення єдності … двох або більше систем, результатом якого є утворення нової цілісної системи, яка </a:t>
            </a:r>
            <a:r>
              <a:rPr lang="uk-UA" sz="2500" dirty="0" smtClean="0">
                <a:latin typeface="Georgia" pitchFamily="18" charset="0"/>
              </a:rPr>
              <a:t>набуває нових властивостей та взаємозв’язків </a:t>
            </a:r>
            <a:r>
              <a:rPr lang="uk-UA" sz="2500" b="0" dirty="0" smtClean="0">
                <a:latin typeface="Georgia" pitchFamily="18" charset="0"/>
              </a:rPr>
              <a:t>між оновленими елементами системи.</a:t>
            </a:r>
            <a:endParaRPr lang="ru-RU" sz="2500" b="0" dirty="0">
              <a:latin typeface="Georgia" pitchFamily="18" charset="0"/>
            </a:endParaRPr>
          </a:p>
        </p:txBody>
      </p:sp>
      <p:pic>
        <p:nvPicPr>
          <p:cNvPr id="6" name="Содержимое 5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336076"/>
            <a:ext cx="4152094" cy="232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Міжпредметна інтеграція може бути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5D8-5F9A-401F-A199-6875B678B316}" type="slidenum">
              <a:rPr lang="ru-RU" smtClean="0"/>
              <a:t>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608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ІНТЕГРАЦІЯ ПРЕДМЕТІВ У ШКІЛЬНОМУ КУРСІ ХІМІЇ СТАРШОЇ ШКОЛИ</vt:lpstr>
      <vt:lpstr>Слайд 2</vt:lpstr>
      <vt:lpstr>Інтеграція розглядається сьогодні як найбільш значимий інноваційний рух освіти ХХІ століття</vt:lpstr>
      <vt:lpstr>Інтеграція (від лат. іntegratio – відновлення, спогад, іnteger – цілий) – об'єднання в ціле будь-яких частин, елементів</vt:lpstr>
      <vt:lpstr>Суть інтеграції навчання – в поєднанні ідей, наукових теорій, понять, технологій навчання в процесі скоординованої діяльності вчителів різних навчальних предметів і навчально-пізнавальної діяльності учнів. </vt:lpstr>
      <vt:lpstr>Слайд 6</vt:lpstr>
      <vt:lpstr>Слайд 7</vt:lpstr>
      <vt:lpstr>Інтеграція – це процес взаємодії, об’єднання, взаємовпливу, взаємопроникнення, взаємозближення, відновлення єдності … двох або більше систем, результатом якого є утворення нової цілісної системи, яка набуває нових властивостей та взаємозв’язків між оновленими елементами системи.</vt:lpstr>
      <vt:lpstr>Міжпредметна інтеграція може бути</vt:lpstr>
      <vt:lpstr>Тематичний підхід – це інтеграція змісту, тобто створення фактичних, понятійних і теоретичних зв’язків</vt:lpstr>
      <vt:lpstr>Діяльнісний підхід – це інтеграція на рівні способів дій (навичок), що передбачає узагальнене застосування прийомів, способів дій зі знаннями, розв’язування задач тощо.</vt:lpstr>
      <vt:lpstr>Реалізація інтеграційних тенденцій в освітньому процесі ЗЗСО </vt:lpstr>
      <vt:lpstr>Реалізація першого напряму інтеграційних тенденції можлива шляхом аналізу  змісту чинних шкільних програм і підручників з хімії та інших шкільних предметів</vt:lpstr>
      <vt:lpstr>Виконання другого напряму інтеграційних тенденцій вимагає потужної роботи науковців і вчителів різних навчальних предметів.</vt:lpstr>
      <vt:lpstr>Третій напрям – використання задач та вправ міжпредметного змісту, які інтегрують знання учнів із суміжних предметів – найчастіше застосовують вчителі хімії та інших предметів</vt:lpstr>
      <vt:lpstr>Задачі міжпредметного змісту </vt:lpstr>
      <vt:lpstr>Основні дидактичні можливості міжпредметних задач з прикладним змістом</vt:lpstr>
      <vt:lpstr>Задачі міжпредметного змісту</vt:lpstr>
      <vt:lpstr>Ефективність інтеграції залежить від злагодженої роботи всього вчительського колективу, від єдиних вимог і методик навчання різних предметів</vt:lpstr>
      <vt:lpstr>Фрагмент інтегрованного уроку (хімія, географія, економіка) для 10-го класу (рівень стандарту) Капустіної Т. В., вчительки хімії спеціалізованої школи № 61 м. Києва з поглибленим вивченням інформаційних технологій на тему «Застосування вуглеводнів».  </vt:lpstr>
      <vt:lpstr>Приклади міжпредметних задач, розроблених Ярошенко С.В., учителькою хімії Павлоградської ЗОШ І-ІІІ ступенів №9, що наводяться в навчально-методичному посібнику «Використання інтегрованих задач і вправ прикладного характеру на уроках хімії»</vt:lpstr>
      <vt:lpstr>Слайд 22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ІНТЕГРАЦІЯ ПРЕДМЕТІВ У ШКІЛЬНОМУ КУРСІ ХІМІЇ СТАРШОЇ ШКОЛИ</dc:title>
  <dc:creator>User</dc:creator>
  <cp:lastModifiedBy>User</cp:lastModifiedBy>
  <cp:revision>38</cp:revision>
  <dcterms:created xsi:type="dcterms:W3CDTF">2020-10-01T19:00:09Z</dcterms:created>
  <dcterms:modified xsi:type="dcterms:W3CDTF">2020-10-01T21:25:22Z</dcterms:modified>
</cp:coreProperties>
</file>