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74" r:id="rId4"/>
    <p:sldId id="276" r:id="rId5"/>
    <p:sldId id="277" r:id="rId6"/>
    <p:sldId id="278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57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E437D1-8417-47BB-AB39-178B44F7E64B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1DDC216-AF2B-47C3-9102-A0786CAE1D5F}">
      <dgm:prSet phldrT="[Текст]" custT="1"/>
      <dgm:spPr/>
      <dgm:t>
        <a:bodyPr/>
        <a:lstStyle/>
        <a:p>
          <a:r>
            <a:rPr lang="uk-UA" sz="2800" b="1" dirty="0" smtClean="0"/>
            <a:t>Теорія централізації</a:t>
          </a:r>
          <a:endParaRPr lang="ru-RU" sz="2800" b="1" dirty="0"/>
        </a:p>
      </dgm:t>
    </dgm:pt>
    <dgm:pt modelId="{B35C10F1-5B3D-4C63-87B9-0F8EA26EED8E}" type="parTrans" cxnId="{6C905874-1D84-4117-B29F-B2023BAAF6F2}">
      <dgm:prSet/>
      <dgm:spPr/>
      <dgm:t>
        <a:bodyPr/>
        <a:lstStyle/>
        <a:p>
          <a:endParaRPr lang="ru-RU"/>
        </a:p>
      </dgm:t>
    </dgm:pt>
    <dgm:pt modelId="{7B007D36-D862-4459-957B-17FB30C4B7F0}" type="sibTrans" cxnId="{6C905874-1D84-4117-B29F-B2023BAAF6F2}">
      <dgm:prSet/>
      <dgm:spPr/>
      <dgm:t>
        <a:bodyPr/>
        <a:lstStyle/>
        <a:p>
          <a:endParaRPr lang="ru-RU"/>
        </a:p>
      </dgm:t>
    </dgm:pt>
    <dgm:pt modelId="{C8A8A719-1D25-45C7-B96E-071B0731BA21}">
      <dgm:prSet phldrT="[Текст]" custT="1"/>
      <dgm:spPr/>
      <dgm:t>
        <a:bodyPr/>
        <a:lstStyle/>
        <a:p>
          <a:r>
            <a:rPr lang="uk-UA" sz="2000" dirty="0" smtClean="0"/>
            <a:t>Місто має великий торговий, промисловий і адміністративний центр, який повсякчас зростає</a:t>
          </a:r>
          <a:endParaRPr lang="ru-RU" sz="2000" dirty="0"/>
        </a:p>
      </dgm:t>
    </dgm:pt>
    <dgm:pt modelId="{2DF3B9DA-858B-483D-8D8F-D1BF2F36A392}" type="parTrans" cxnId="{7C306775-5024-406B-A6C4-57CF23BE53D1}">
      <dgm:prSet/>
      <dgm:spPr/>
      <dgm:t>
        <a:bodyPr/>
        <a:lstStyle/>
        <a:p>
          <a:endParaRPr lang="ru-RU"/>
        </a:p>
      </dgm:t>
    </dgm:pt>
    <dgm:pt modelId="{7B52D571-4ABA-4896-BE22-99A467B97FDA}" type="sibTrans" cxnId="{7C306775-5024-406B-A6C4-57CF23BE53D1}">
      <dgm:prSet/>
      <dgm:spPr/>
      <dgm:t>
        <a:bodyPr/>
        <a:lstStyle/>
        <a:p>
          <a:endParaRPr lang="ru-RU"/>
        </a:p>
      </dgm:t>
    </dgm:pt>
    <dgm:pt modelId="{E10E79F2-91D6-4AA3-9121-EE257666950D}">
      <dgm:prSet phldrT="[Текст]" custT="1"/>
      <dgm:spPr/>
      <dgm:t>
        <a:bodyPr/>
        <a:lstStyle/>
        <a:p>
          <a:r>
            <a:rPr lang="uk-UA" sz="2800" b="1" dirty="0" smtClean="0"/>
            <a:t>Теорія секторів</a:t>
          </a:r>
          <a:endParaRPr lang="ru-RU" sz="2800" b="1" dirty="0"/>
        </a:p>
      </dgm:t>
    </dgm:pt>
    <dgm:pt modelId="{D1F51477-F664-4231-AB33-065A77784CFE}" type="parTrans" cxnId="{F5C73119-2731-4D8D-A6A2-05BA9F52C106}">
      <dgm:prSet/>
      <dgm:spPr/>
      <dgm:t>
        <a:bodyPr/>
        <a:lstStyle/>
        <a:p>
          <a:endParaRPr lang="ru-RU"/>
        </a:p>
      </dgm:t>
    </dgm:pt>
    <dgm:pt modelId="{87E9E02B-74CE-4106-A442-947C54525FDD}" type="sibTrans" cxnId="{F5C73119-2731-4D8D-A6A2-05BA9F52C106}">
      <dgm:prSet/>
      <dgm:spPr/>
      <dgm:t>
        <a:bodyPr/>
        <a:lstStyle/>
        <a:p>
          <a:endParaRPr lang="ru-RU"/>
        </a:p>
      </dgm:t>
    </dgm:pt>
    <dgm:pt modelId="{550FE971-CEBF-4B3E-A0BE-B2511AAD9C6B}">
      <dgm:prSet phldrT="[Текст]" custT="1"/>
      <dgm:spPr/>
      <dgm:t>
        <a:bodyPr/>
        <a:lstStyle/>
        <a:p>
          <a:r>
            <a:rPr lang="uk-UA" sz="2000" dirty="0" smtClean="0"/>
            <a:t>Передбачає розширення міських територій вздовж транспортних магістралей та вже збудованих районів</a:t>
          </a:r>
          <a:endParaRPr lang="ru-RU" sz="2000" dirty="0"/>
        </a:p>
      </dgm:t>
    </dgm:pt>
    <dgm:pt modelId="{F4B6800A-AC55-48BB-95CB-CA6199DC2AB6}" type="parTrans" cxnId="{92710408-8D5C-4EEE-A397-2CE940E1998F}">
      <dgm:prSet/>
      <dgm:spPr/>
      <dgm:t>
        <a:bodyPr/>
        <a:lstStyle/>
        <a:p>
          <a:endParaRPr lang="ru-RU"/>
        </a:p>
      </dgm:t>
    </dgm:pt>
    <dgm:pt modelId="{1B95A0AE-A271-48E4-B979-9B30E4D93AF6}" type="sibTrans" cxnId="{92710408-8D5C-4EEE-A397-2CE940E1998F}">
      <dgm:prSet/>
      <dgm:spPr/>
      <dgm:t>
        <a:bodyPr/>
        <a:lstStyle/>
        <a:p>
          <a:endParaRPr lang="ru-RU"/>
        </a:p>
      </dgm:t>
    </dgm:pt>
    <dgm:pt modelId="{08F4771F-5C2C-4A78-9BF8-F14FB31072AF}">
      <dgm:prSet phldrT="[Текст]" custT="1"/>
      <dgm:spPr/>
      <dgm:t>
        <a:bodyPr/>
        <a:lstStyle/>
        <a:p>
          <a:r>
            <a:rPr lang="uk-UA" sz="2800" b="1" dirty="0" smtClean="0"/>
            <a:t>Теорія полінуклеарності</a:t>
          </a:r>
          <a:endParaRPr lang="ru-RU" sz="2800" b="1" dirty="0"/>
        </a:p>
      </dgm:t>
    </dgm:pt>
    <dgm:pt modelId="{B7CFF8A7-DB81-4B54-97F8-9E89A4C97F8A}" type="parTrans" cxnId="{6A5A40B3-9162-4C0A-9B39-C29D4C2ED6AB}">
      <dgm:prSet/>
      <dgm:spPr/>
      <dgm:t>
        <a:bodyPr/>
        <a:lstStyle/>
        <a:p>
          <a:endParaRPr lang="ru-RU"/>
        </a:p>
      </dgm:t>
    </dgm:pt>
    <dgm:pt modelId="{3BD9A6BD-DD2A-405D-A5D3-C18C68248BE2}" type="sibTrans" cxnId="{6A5A40B3-9162-4C0A-9B39-C29D4C2ED6AB}">
      <dgm:prSet/>
      <dgm:spPr/>
      <dgm:t>
        <a:bodyPr/>
        <a:lstStyle/>
        <a:p>
          <a:endParaRPr lang="ru-RU"/>
        </a:p>
      </dgm:t>
    </dgm:pt>
    <dgm:pt modelId="{5D237C5D-7468-463D-B2F7-3CA66B3EF9FE}">
      <dgm:prSet phldrT="[Текст]" custT="1"/>
      <dgm:spPr/>
      <dgm:t>
        <a:bodyPr/>
        <a:lstStyle/>
        <a:p>
          <a:r>
            <a:rPr lang="uk-UA" sz="2000" dirty="0" smtClean="0"/>
            <a:t>Місто повинно мати декілька великих центрів: промисловий, адміністративний, торговий, науковий</a:t>
          </a:r>
          <a:endParaRPr lang="ru-RU" sz="2000" dirty="0"/>
        </a:p>
      </dgm:t>
    </dgm:pt>
    <dgm:pt modelId="{1BF55408-0D8D-45EC-8A02-B2D176C82D9B}" type="parTrans" cxnId="{9330988A-9129-4865-A1B4-F26DBE7AC6E4}">
      <dgm:prSet/>
      <dgm:spPr/>
      <dgm:t>
        <a:bodyPr/>
        <a:lstStyle/>
        <a:p>
          <a:endParaRPr lang="ru-RU"/>
        </a:p>
      </dgm:t>
    </dgm:pt>
    <dgm:pt modelId="{2092355E-8C8F-42E7-B65D-6453A81856D7}" type="sibTrans" cxnId="{9330988A-9129-4865-A1B4-F26DBE7AC6E4}">
      <dgm:prSet/>
      <dgm:spPr/>
      <dgm:t>
        <a:bodyPr/>
        <a:lstStyle/>
        <a:p>
          <a:endParaRPr lang="ru-RU"/>
        </a:p>
      </dgm:t>
    </dgm:pt>
    <dgm:pt modelId="{74309143-B08B-4376-B392-4625A54DDC15}">
      <dgm:prSet phldrT="[Текст]" custT="1"/>
      <dgm:spPr/>
      <dgm:t>
        <a:bodyPr/>
        <a:lstStyle/>
        <a:p>
          <a:r>
            <a:rPr lang="uk-UA" sz="2800" b="1" dirty="0" smtClean="0"/>
            <a:t>Теорія концентричних зон</a:t>
          </a:r>
          <a:endParaRPr lang="ru-RU" sz="2800" b="1" dirty="0"/>
        </a:p>
      </dgm:t>
    </dgm:pt>
    <dgm:pt modelId="{E5F2E77E-A829-45ED-A4CA-95C8EDAC33A3}" type="parTrans" cxnId="{72816949-ED21-4185-9B9C-A113F9172716}">
      <dgm:prSet/>
      <dgm:spPr/>
      <dgm:t>
        <a:bodyPr/>
        <a:lstStyle/>
        <a:p>
          <a:endParaRPr lang="ru-RU"/>
        </a:p>
      </dgm:t>
    </dgm:pt>
    <dgm:pt modelId="{88BC82A8-19F3-47B8-BF67-E18F9CB536F3}" type="sibTrans" cxnId="{72816949-ED21-4185-9B9C-A113F9172716}">
      <dgm:prSet/>
      <dgm:spPr/>
      <dgm:t>
        <a:bodyPr/>
        <a:lstStyle/>
        <a:p>
          <a:endParaRPr lang="ru-RU"/>
        </a:p>
      </dgm:t>
    </dgm:pt>
    <dgm:pt modelId="{053FD904-7BE9-4DF1-9BB6-1DB11AD72892}">
      <dgm:prSet/>
      <dgm:spPr/>
      <dgm:t>
        <a:bodyPr/>
        <a:lstStyle/>
        <a:p>
          <a:r>
            <a:rPr lang="uk-UA" dirty="0" smtClean="0"/>
            <a:t>Просторове зростання міста повинно нагадувати концентричні кола</a:t>
          </a:r>
          <a:endParaRPr lang="ru-RU" dirty="0"/>
        </a:p>
      </dgm:t>
    </dgm:pt>
    <dgm:pt modelId="{EFBDFC3F-BE24-431B-A35A-0F4AE7237732}" type="parTrans" cxnId="{8FEB9672-5A59-4703-8180-D966838A41DB}">
      <dgm:prSet/>
      <dgm:spPr/>
      <dgm:t>
        <a:bodyPr/>
        <a:lstStyle/>
        <a:p>
          <a:endParaRPr lang="ru-RU"/>
        </a:p>
      </dgm:t>
    </dgm:pt>
    <dgm:pt modelId="{44A43630-B169-4DBB-BBA8-45B97402D97E}" type="sibTrans" cxnId="{8FEB9672-5A59-4703-8180-D966838A41DB}">
      <dgm:prSet/>
      <dgm:spPr/>
      <dgm:t>
        <a:bodyPr/>
        <a:lstStyle/>
        <a:p>
          <a:endParaRPr lang="ru-RU"/>
        </a:p>
      </dgm:t>
    </dgm:pt>
    <dgm:pt modelId="{F4BBA4FE-1F52-4C58-B5E5-FDF309213419}" type="pres">
      <dgm:prSet presAssocID="{7EE437D1-8417-47BB-AB39-178B44F7E6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EF418F0-4868-477D-8D9F-7EC9233C33F3}" type="pres">
      <dgm:prSet presAssocID="{74309143-B08B-4376-B392-4625A54DDC15}" presName="boxAndChildren" presStyleCnt="0"/>
      <dgm:spPr/>
    </dgm:pt>
    <dgm:pt modelId="{F2D2F9D9-ECC4-419D-B7F7-47B002DBBEB2}" type="pres">
      <dgm:prSet presAssocID="{74309143-B08B-4376-B392-4625A54DDC15}" presName="parentTextBox" presStyleLbl="node1" presStyleIdx="0" presStyleCnt="4"/>
      <dgm:spPr/>
      <dgm:t>
        <a:bodyPr/>
        <a:lstStyle/>
        <a:p>
          <a:endParaRPr lang="ru-RU"/>
        </a:p>
      </dgm:t>
    </dgm:pt>
    <dgm:pt modelId="{B2EC86F1-03A6-4F9E-97FC-56D5608737A6}" type="pres">
      <dgm:prSet presAssocID="{74309143-B08B-4376-B392-4625A54DDC15}" presName="entireBox" presStyleLbl="node1" presStyleIdx="0" presStyleCnt="4"/>
      <dgm:spPr/>
      <dgm:t>
        <a:bodyPr/>
        <a:lstStyle/>
        <a:p>
          <a:endParaRPr lang="en-GB"/>
        </a:p>
      </dgm:t>
    </dgm:pt>
    <dgm:pt modelId="{8C0ACD4D-03EF-4C76-8833-8CFE004EC563}" type="pres">
      <dgm:prSet presAssocID="{74309143-B08B-4376-B392-4625A54DDC15}" presName="descendantBox" presStyleCnt="0"/>
      <dgm:spPr/>
    </dgm:pt>
    <dgm:pt modelId="{5A60E2B9-6045-4D20-A3B7-13B34FE3521C}" type="pres">
      <dgm:prSet presAssocID="{053FD904-7BE9-4DF1-9BB6-1DB11AD72892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9A58D-4DCA-4B07-B082-BD8DE3E1998B}" type="pres">
      <dgm:prSet presAssocID="{3BD9A6BD-DD2A-405D-A5D3-C18C68248BE2}" presName="sp" presStyleCnt="0"/>
      <dgm:spPr/>
    </dgm:pt>
    <dgm:pt modelId="{B8D79D1B-921F-4D37-AD35-F21B88A6C14A}" type="pres">
      <dgm:prSet presAssocID="{08F4771F-5C2C-4A78-9BF8-F14FB31072AF}" presName="arrowAndChildren" presStyleCnt="0"/>
      <dgm:spPr/>
    </dgm:pt>
    <dgm:pt modelId="{BD312FC8-8F78-4BCD-B0C8-02B9D5924D75}" type="pres">
      <dgm:prSet presAssocID="{08F4771F-5C2C-4A78-9BF8-F14FB31072AF}" presName="parentTextArrow" presStyleLbl="node1" presStyleIdx="0" presStyleCnt="4"/>
      <dgm:spPr/>
      <dgm:t>
        <a:bodyPr/>
        <a:lstStyle/>
        <a:p>
          <a:endParaRPr lang="en-GB"/>
        </a:p>
      </dgm:t>
    </dgm:pt>
    <dgm:pt modelId="{41ADC88F-0EEB-41A0-90FD-33C0D4E73B71}" type="pres">
      <dgm:prSet presAssocID="{08F4771F-5C2C-4A78-9BF8-F14FB31072AF}" presName="arrow" presStyleLbl="node1" presStyleIdx="1" presStyleCnt="4"/>
      <dgm:spPr/>
      <dgm:t>
        <a:bodyPr/>
        <a:lstStyle/>
        <a:p>
          <a:endParaRPr lang="en-GB"/>
        </a:p>
      </dgm:t>
    </dgm:pt>
    <dgm:pt modelId="{8A412FA4-5503-4EC2-9054-C8C1963A7AFD}" type="pres">
      <dgm:prSet presAssocID="{08F4771F-5C2C-4A78-9BF8-F14FB31072AF}" presName="descendantArrow" presStyleCnt="0"/>
      <dgm:spPr/>
    </dgm:pt>
    <dgm:pt modelId="{243878A3-E622-4C23-8D2F-2F7F5A9665F3}" type="pres">
      <dgm:prSet presAssocID="{5D237C5D-7468-463D-B2F7-3CA66B3EF9FE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15F420-0B32-48E7-A3B1-3A25BAC859A1}" type="pres">
      <dgm:prSet presAssocID="{87E9E02B-74CE-4106-A442-947C54525FDD}" presName="sp" presStyleCnt="0"/>
      <dgm:spPr/>
    </dgm:pt>
    <dgm:pt modelId="{0BA37759-DB03-496F-85D8-615A12C7D478}" type="pres">
      <dgm:prSet presAssocID="{E10E79F2-91D6-4AA3-9121-EE257666950D}" presName="arrowAndChildren" presStyleCnt="0"/>
      <dgm:spPr/>
    </dgm:pt>
    <dgm:pt modelId="{705BB6F7-F4F4-4D63-AE9E-4B4872937675}" type="pres">
      <dgm:prSet presAssocID="{E10E79F2-91D6-4AA3-9121-EE257666950D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1E3375A1-B207-412C-ACC4-360D7938C961}" type="pres">
      <dgm:prSet presAssocID="{E10E79F2-91D6-4AA3-9121-EE257666950D}" presName="arrow" presStyleLbl="node1" presStyleIdx="2" presStyleCnt="4"/>
      <dgm:spPr/>
      <dgm:t>
        <a:bodyPr/>
        <a:lstStyle/>
        <a:p>
          <a:endParaRPr lang="ru-RU"/>
        </a:p>
      </dgm:t>
    </dgm:pt>
    <dgm:pt modelId="{A990B1F7-FA5D-4271-9371-C3D6EFD56B8D}" type="pres">
      <dgm:prSet presAssocID="{E10E79F2-91D6-4AA3-9121-EE257666950D}" presName="descendantArrow" presStyleCnt="0"/>
      <dgm:spPr/>
    </dgm:pt>
    <dgm:pt modelId="{49E34B83-CD3C-447D-B760-7621D2240CC7}" type="pres">
      <dgm:prSet presAssocID="{550FE971-CEBF-4B3E-A0BE-B2511AAD9C6B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983E6-83C9-4263-B73C-F194C3C42434}" type="pres">
      <dgm:prSet presAssocID="{7B007D36-D862-4459-957B-17FB30C4B7F0}" presName="sp" presStyleCnt="0"/>
      <dgm:spPr/>
    </dgm:pt>
    <dgm:pt modelId="{5C966018-457E-4C43-8C11-847C0C0F54FA}" type="pres">
      <dgm:prSet presAssocID="{81DDC216-AF2B-47C3-9102-A0786CAE1D5F}" presName="arrowAndChildren" presStyleCnt="0"/>
      <dgm:spPr/>
    </dgm:pt>
    <dgm:pt modelId="{B7BD8D81-9160-4A01-8FDE-1AEEF2639481}" type="pres">
      <dgm:prSet presAssocID="{81DDC216-AF2B-47C3-9102-A0786CAE1D5F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7F44E476-8974-4C2A-8F02-E2CADA646536}" type="pres">
      <dgm:prSet presAssocID="{81DDC216-AF2B-47C3-9102-A0786CAE1D5F}" presName="arrow" presStyleLbl="node1" presStyleIdx="3" presStyleCnt="4"/>
      <dgm:spPr/>
      <dgm:t>
        <a:bodyPr/>
        <a:lstStyle/>
        <a:p>
          <a:endParaRPr lang="ru-RU"/>
        </a:p>
      </dgm:t>
    </dgm:pt>
    <dgm:pt modelId="{820C1917-D8DA-44CF-846F-FF41534F88CD}" type="pres">
      <dgm:prSet presAssocID="{81DDC216-AF2B-47C3-9102-A0786CAE1D5F}" presName="descendantArrow" presStyleCnt="0"/>
      <dgm:spPr/>
    </dgm:pt>
    <dgm:pt modelId="{610D733A-39D6-4F43-848C-A51C2FC7F0B2}" type="pres">
      <dgm:prSet presAssocID="{C8A8A719-1D25-45C7-B96E-071B0731BA21}" presName="childTextArrow" presStyleLbl="fgAccFollowNode1" presStyleIdx="3" presStyleCnt="4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B174C7-34C3-4D11-936C-F3CE03D320F9}" type="presOf" srcId="{74309143-B08B-4376-B392-4625A54DDC15}" destId="{F2D2F9D9-ECC4-419D-B7F7-47B002DBBEB2}" srcOrd="0" destOrd="0" presId="urn:microsoft.com/office/officeart/2005/8/layout/process4"/>
    <dgm:cxn modelId="{72816949-ED21-4185-9B9C-A113F9172716}" srcId="{7EE437D1-8417-47BB-AB39-178B44F7E64B}" destId="{74309143-B08B-4376-B392-4625A54DDC15}" srcOrd="3" destOrd="0" parTransId="{E5F2E77E-A829-45ED-A4CA-95C8EDAC33A3}" sibTransId="{88BC82A8-19F3-47B8-BF67-E18F9CB536F3}"/>
    <dgm:cxn modelId="{D3927ADB-5D89-4469-A368-328BA0B24D59}" type="presOf" srcId="{74309143-B08B-4376-B392-4625A54DDC15}" destId="{B2EC86F1-03A6-4F9E-97FC-56D5608737A6}" srcOrd="1" destOrd="0" presId="urn:microsoft.com/office/officeart/2005/8/layout/process4"/>
    <dgm:cxn modelId="{BDDE4558-DE82-4678-B3EE-9F99B2241954}" type="presOf" srcId="{5D237C5D-7468-463D-B2F7-3CA66B3EF9FE}" destId="{243878A3-E622-4C23-8D2F-2F7F5A9665F3}" srcOrd="0" destOrd="0" presId="urn:microsoft.com/office/officeart/2005/8/layout/process4"/>
    <dgm:cxn modelId="{D061012C-A138-4C52-A20C-3020A884980E}" type="presOf" srcId="{550FE971-CEBF-4B3E-A0BE-B2511AAD9C6B}" destId="{49E34B83-CD3C-447D-B760-7621D2240CC7}" srcOrd="0" destOrd="0" presId="urn:microsoft.com/office/officeart/2005/8/layout/process4"/>
    <dgm:cxn modelId="{118267A3-5112-46C5-90C6-45D202E1AF01}" type="presOf" srcId="{81DDC216-AF2B-47C3-9102-A0786CAE1D5F}" destId="{7F44E476-8974-4C2A-8F02-E2CADA646536}" srcOrd="1" destOrd="0" presId="urn:microsoft.com/office/officeart/2005/8/layout/process4"/>
    <dgm:cxn modelId="{6C905874-1D84-4117-B29F-B2023BAAF6F2}" srcId="{7EE437D1-8417-47BB-AB39-178B44F7E64B}" destId="{81DDC216-AF2B-47C3-9102-A0786CAE1D5F}" srcOrd="0" destOrd="0" parTransId="{B35C10F1-5B3D-4C63-87B9-0F8EA26EED8E}" sibTransId="{7B007D36-D862-4459-957B-17FB30C4B7F0}"/>
    <dgm:cxn modelId="{F31B6617-2671-4920-9701-686D355E08A1}" type="presOf" srcId="{053FD904-7BE9-4DF1-9BB6-1DB11AD72892}" destId="{5A60E2B9-6045-4D20-A3B7-13B34FE3521C}" srcOrd="0" destOrd="0" presId="urn:microsoft.com/office/officeart/2005/8/layout/process4"/>
    <dgm:cxn modelId="{92710408-8D5C-4EEE-A397-2CE940E1998F}" srcId="{E10E79F2-91D6-4AA3-9121-EE257666950D}" destId="{550FE971-CEBF-4B3E-A0BE-B2511AAD9C6B}" srcOrd="0" destOrd="0" parTransId="{F4B6800A-AC55-48BB-95CB-CA6199DC2AB6}" sibTransId="{1B95A0AE-A271-48E4-B979-9B30E4D93AF6}"/>
    <dgm:cxn modelId="{2EC65D40-9683-43D4-A2CF-6D01C04B7238}" type="presOf" srcId="{81DDC216-AF2B-47C3-9102-A0786CAE1D5F}" destId="{B7BD8D81-9160-4A01-8FDE-1AEEF2639481}" srcOrd="0" destOrd="0" presId="urn:microsoft.com/office/officeart/2005/8/layout/process4"/>
    <dgm:cxn modelId="{A2F778B3-484D-4B69-ADA9-26C914F3EBC1}" type="presOf" srcId="{7EE437D1-8417-47BB-AB39-178B44F7E64B}" destId="{F4BBA4FE-1F52-4C58-B5E5-FDF309213419}" srcOrd="0" destOrd="0" presId="urn:microsoft.com/office/officeart/2005/8/layout/process4"/>
    <dgm:cxn modelId="{9330988A-9129-4865-A1B4-F26DBE7AC6E4}" srcId="{08F4771F-5C2C-4A78-9BF8-F14FB31072AF}" destId="{5D237C5D-7468-463D-B2F7-3CA66B3EF9FE}" srcOrd="0" destOrd="0" parTransId="{1BF55408-0D8D-45EC-8A02-B2D176C82D9B}" sibTransId="{2092355E-8C8F-42E7-B65D-6453A81856D7}"/>
    <dgm:cxn modelId="{F5C73119-2731-4D8D-A6A2-05BA9F52C106}" srcId="{7EE437D1-8417-47BB-AB39-178B44F7E64B}" destId="{E10E79F2-91D6-4AA3-9121-EE257666950D}" srcOrd="1" destOrd="0" parTransId="{D1F51477-F664-4231-AB33-065A77784CFE}" sibTransId="{87E9E02B-74CE-4106-A442-947C54525FDD}"/>
    <dgm:cxn modelId="{4138560D-97AA-4E47-A006-3578C647744B}" type="presOf" srcId="{08F4771F-5C2C-4A78-9BF8-F14FB31072AF}" destId="{41ADC88F-0EEB-41A0-90FD-33C0D4E73B71}" srcOrd="1" destOrd="0" presId="urn:microsoft.com/office/officeart/2005/8/layout/process4"/>
    <dgm:cxn modelId="{01C44231-9A03-4A63-B463-DBB3DB9626CB}" type="presOf" srcId="{C8A8A719-1D25-45C7-B96E-071B0731BA21}" destId="{610D733A-39D6-4F43-848C-A51C2FC7F0B2}" srcOrd="0" destOrd="0" presId="urn:microsoft.com/office/officeart/2005/8/layout/process4"/>
    <dgm:cxn modelId="{F3132F69-2EEC-48F4-91EB-52712C8CFEC7}" type="presOf" srcId="{08F4771F-5C2C-4A78-9BF8-F14FB31072AF}" destId="{BD312FC8-8F78-4BCD-B0C8-02B9D5924D75}" srcOrd="0" destOrd="0" presId="urn:microsoft.com/office/officeart/2005/8/layout/process4"/>
    <dgm:cxn modelId="{4AE6F9B6-CD90-4D00-BFDD-DD820F93B700}" type="presOf" srcId="{E10E79F2-91D6-4AA3-9121-EE257666950D}" destId="{1E3375A1-B207-412C-ACC4-360D7938C961}" srcOrd="1" destOrd="0" presId="urn:microsoft.com/office/officeart/2005/8/layout/process4"/>
    <dgm:cxn modelId="{5E6E6B3A-588B-4967-A4CF-E25E4BDAE53F}" type="presOf" srcId="{E10E79F2-91D6-4AA3-9121-EE257666950D}" destId="{705BB6F7-F4F4-4D63-AE9E-4B4872937675}" srcOrd="0" destOrd="0" presId="urn:microsoft.com/office/officeart/2005/8/layout/process4"/>
    <dgm:cxn modelId="{6A5A40B3-9162-4C0A-9B39-C29D4C2ED6AB}" srcId="{7EE437D1-8417-47BB-AB39-178B44F7E64B}" destId="{08F4771F-5C2C-4A78-9BF8-F14FB31072AF}" srcOrd="2" destOrd="0" parTransId="{B7CFF8A7-DB81-4B54-97F8-9E89A4C97F8A}" sibTransId="{3BD9A6BD-DD2A-405D-A5D3-C18C68248BE2}"/>
    <dgm:cxn modelId="{8FEB9672-5A59-4703-8180-D966838A41DB}" srcId="{74309143-B08B-4376-B392-4625A54DDC15}" destId="{053FD904-7BE9-4DF1-9BB6-1DB11AD72892}" srcOrd="0" destOrd="0" parTransId="{EFBDFC3F-BE24-431B-A35A-0F4AE7237732}" sibTransId="{44A43630-B169-4DBB-BBA8-45B97402D97E}"/>
    <dgm:cxn modelId="{7C306775-5024-406B-A6C4-57CF23BE53D1}" srcId="{81DDC216-AF2B-47C3-9102-A0786CAE1D5F}" destId="{C8A8A719-1D25-45C7-B96E-071B0731BA21}" srcOrd="0" destOrd="0" parTransId="{2DF3B9DA-858B-483D-8D8F-D1BF2F36A392}" sibTransId="{7B52D571-4ABA-4896-BE22-99A467B97FDA}"/>
    <dgm:cxn modelId="{9F39BBF5-F935-4AC8-B398-2C507EAE12D2}" type="presParOf" srcId="{F4BBA4FE-1F52-4C58-B5E5-FDF309213419}" destId="{0EF418F0-4868-477D-8D9F-7EC9233C33F3}" srcOrd="0" destOrd="0" presId="urn:microsoft.com/office/officeart/2005/8/layout/process4"/>
    <dgm:cxn modelId="{7C13C664-82CA-4742-893A-C3A237EA8E21}" type="presParOf" srcId="{0EF418F0-4868-477D-8D9F-7EC9233C33F3}" destId="{F2D2F9D9-ECC4-419D-B7F7-47B002DBBEB2}" srcOrd="0" destOrd="0" presId="urn:microsoft.com/office/officeart/2005/8/layout/process4"/>
    <dgm:cxn modelId="{D821D696-6FC1-468E-80A0-5053B1D0D7F5}" type="presParOf" srcId="{0EF418F0-4868-477D-8D9F-7EC9233C33F3}" destId="{B2EC86F1-03A6-4F9E-97FC-56D5608737A6}" srcOrd="1" destOrd="0" presId="urn:microsoft.com/office/officeart/2005/8/layout/process4"/>
    <dgm:cxn modelId="{81055533-8716-4F73-97C3-16105B79816E}" type="presParOf" srcId="{0EF418F0-4868-477D-8D9F-7EC9233C33F3}" destId="{8C0ACD4D-03EF-4C76-8833-8CFE004EC563}" srcOrd="2" destOrd="0" presId="urn:microsoft.com/office/officeart/2005/8/layout/process4"/>
    <dgm:cxn modelId="{2EFC0F2A-2FD1-4BED-BF14-3DF0DBEBEB46}" type="presParOf" srcId="{8C0ACD4D-03EF-4C76-8833-8CFE004EC563}" destId="{5A60E2B9-6045-4D20-A3B7-13B34FE3521C}" srcOrd="0" destOrd="0" presId="urn:microsoft.com/office/officeart/2005/8/layout/process4"/>
    <dgm:cxn modelId="{0CF621F8-B75B-458A-B94D-BC86D613FC77}" type="presParOf" srcId="{F4BBA4FE-1F52-4C58-B5E5-FDF309213419}" destId="{D409A58D-4DCA-4B07-B082-BD8DE3E1998B}" srcOrd="1" destOrd="0" presId="urn:microsoft.com/office/officeart/2005/8/layout/process4"/>
    <dgm:cxn modelId="{D127E735-7245-4E39-B0AC-5671BA5921C7}" type="presParOf" srcId="{F4BBA4FE-1F52-4C58-B5E5-FDF309213419}" destId="{B8D79D1B-921F-4D37-AD35-F21B88A6C14A}" srcOrd="2" destOrd="0" presId="urn:microsoft.com/office/officeart/2005/8/layout/process4"/>
    <dgm:cxn modelId="{58CF1747-A911-4CEF-9F01-399A23BCD966}" type="presParOf" srcId="{B8D79D1B-921F-4D37-AD35-F21B88A6C14A}" destId="{BD312FC8-8F78-4BCD-B0C8-02B9D5924D75}" srcOrd="0" destOrd="0" presId="urn:microsoft.com/office/officeart/2005/8/layout/process4"/>
    <dgm:cxn modelId="{2A7466D7-BDFD-4984-9437-2BCD997C1EB3}" type="presParOf" srcId="{B8D79D1B-921F-4D37-AD35-F21B88A6C14A}" destId="{41ADC88F-0EEB-41A0-90FD-33C0D4E73B71}" srcOrd="1" destOrd="0" presId="urn:microsoft.com/office/officeart/2005/8/layout/process4"/>
    <dgm:cxn modelId="{420E3084-ACDA-4DF8-A38E-72BD3A41C97C}" type="presParOf" srcId="{B8D79D1B-921F-4D37-AD35-F21B88A6C14A}" destId="{8A412FA4-5503-4EC2-9054-C8C1963A7AFD}" srcOrd="2" destOrd="0" presId="urn:microsoft.com/office/officeart/2005/8/layout/process4"/>
    <dgm:cxn modelId="{D2F307F1-A8F8-41A2-833E-344230A00A8D}" type="presParOf" srcId="{8A412FA4-5503-4EC2-9054-C8C1963A7AFD}" destId="{243878A3-E622-4C23-8D2F-2F7F5A9665F3}" srcOrd="0" destOrd="0" presId="urn:microsoft.com/office/officeart/2005/8/layout/process4"/>
    <dgm:cxn modelId="{5D53B095-EB05-433F-9676-79986F6A75C6}" type="presParOf" srcId="{F4BBA4FE-1F52-4C58-B5E5-FDF309213419}" destId="{1715F420-0B32-48E7-A3B1-3A25BAC859A1}" srcOrd="3" destOrd="0" presId="urn:microsoft.com/office/officeart/2005/8/layout/process4"/>
    <dgm:cxn modelId="{73F770FE-16BA-4863-9BC9-B0DA27FC2D2B}" type="presParOf" srcId="{F4BBA4FE-1F52-4C58-B5E5-FDF309213419}" destId="{0BA37759-DB03-496F-85D8-615A12C7D478}" srcOrd="4" destOrd="0" presId="urn:microsoft.com/office/officeart/2005/8/layout/process4"/>
    <dgm:cxn modelId="{EB3DB23A-634C-44C6-8F04-3ADBF1AF7852}" type="presParOf" srcId="{0BA37759-DB03-496F-85D8-615A12C7D478}" destId="{705BB6F7-F4F4-4D63-AE9E-4B4872937675}" srcOrd="0" destOrd="0" presId="urn:microsoft.com/office/officeart/2005/8/layout/process4"/>
    <dgm:cxn modelId="{1AAEBCDC-E54E-4F56-BEE9-D0F36B71BBE7}" type="presParOf" srcId="{0BA37759-DB03-496F-85D8-615A12C7D478}" destId="{1E3375A1-B207-412C-ACC4-360D7938C961}" srcOrd="1" destOrd="0" presId="urn:microsoft.com/office/officeart/2005/8/layout/process4"/>
    <dgm:cxn modelId="{AC1F8156-9595-4A90-BC58-D8E6C30E3584}" type="presParOf" srcId="{0BA37759-DB03-496F-85D8-615A12C7D478}" destId="{A990B1F7-FA5D-4271-9371-C3D6EFD56B8D}" srcOrd="2" destOrd="0" presId="urn:microsoft.com/office/officeart/2005/8/layout/process4"/>
    <dgm:cxn modelId="{2330240D-D2F7-4631-9713-594D6AA0F0BE}" type="presParOf" srcId="{A990B1F7-FA5D-4271-9371-C3D6EFD56B8D}" destId="{49E34B83-CD3C-447D-B760-7621D2240CC7}" srcOrd="0" destOrd="0" presId="urn:microsoft.com/office/officeart/2005/8/layout/process4"/>
    <dgm:cxn modelId="{D480B2AD-F77E-4507-AD22-E9C22F5889D7}" type="presParOf" srcId="{F4BBA4FE-1F52-4C58-B5E5-FDF309213419}" destId="{458983E6-83C9-4263-B73C-F194C3C42434}" srcOrd="5" destOrd="0" presId="urn:microsoft.com/office/officeart/2005/8/layout/process4"/>
    <dgm:cxn modelId="{0E87F0F8-32ED-4E66-8BEF-23F583748845}" type="presParOf" srcId="{F4BBA4FE-1F52-4C58-B5E5-FDF309213419}" destId="{5C966018-457E-4C43-8C11-847C0C0F54FA}" srcOrd="6" destOrd="0" presId="urn:microsoft.com/office/officeart/2005/8/layout/process4"/>
    <dgm:cxn modelId="{2E8EFBF3-F9BA-49F9-B9B8-D9FCACFE9F11}" type="presParOf" srcId="{5C966018-457E-4C43-8C11-847C0C0F54FA}" destId="{B7BD8D81-9160-4A01-8FDE-1AEEF2639481}" srcOrd="0" destOrd="0" presId="urn:microsoft.com/office/officeart/2005/8/layout/process4"/>
    <dgm:cxn modelId="{82D1413D-EF24-4918-844D-930302EC6345}" type="presParOf" srcId="{5C966018-457E-4C43-8C11-847C0C0F54FA}" destId="{7F44E476-8974-4C2A-8F02-E2CADA646536}" srcOrd="1" destOrd="0" presId="urn:microsoft.com/office/officeart/2005/8/layout/process4"/>
    <dgm:cxn modelId="{E225DF11-55A9-472C-B8AC-8F5662141EC8}" type="presParOf" srcId="{5C966018-457E-4C43-8C11-847C0C0F54FA}" destId="{820C1917-D8DA-44CF-846F-FF41534F88CD}" srcOrd="2" destOrd="0" presId="urn:microsoft.com/office/officeart/2005/8/layout/process4"/>
    <dgm:cxn modelId="{58CC9CD5-FADC-4318-A76B-883224E2A18C}" type="presParOf" srcId="{820C1917-D8DA-44CF-846F-FF41534F88CD}" destId="{610D733A-39D6-4F43-848C-A51C2FC7F0B2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FE9824-BE1F-4732-9314-DDD28A098B8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1C80D3-BBFA-41AE-9537-5A3DE2490C11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uk-UA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Господарсько-економічна</a:t>
          </a:r>
          <a:r>
            <a:rPr lang="uk-UA" sz="2400" dirty="0" smtClean="0"/>
            <a:t> — організація механізму виробництва на підставі функціонування різних галузей промисловості</a:t>
          </a:r>
          <a:endParaRPr lang="ru-RU" sz="2400" dirty="0"/>
        </a:p>
      </dgm:t>
    </dgm:pt>
    <dgm:pt modelId="{95134F42-93AA-492B-B41B-D5917F3F326B}" type="parTrans" cxnId="{FD2D2D85-FF1C-40EB-AD0B-22B906934991}">
      <dgm:prSet/>
      <dgm:spPr/>
      <dgm:t>
        <a:bodyPr/>
        <a:lstStyle/>
        <a:p>
          <a:endParaRPr lang="ru-RU"/>
        </a:p>
      </dgm:t>
    </dgm:pt>
    <dgm:pt modelId="{5F355C50-66E5-447B-80A3-89A84313B98C}" type="sibTrans" cxnId="{FD2D2D85-FF1C-40EB-AD0B-22B906934991}">
      <dgm:prSet/>
      <dgm:spPr/>
      <dgm:t>
        <a:bodyPr/>
        <a:lstStyle/>
        <a:p>
          <a:endParaRPr lang="ru-RU"/>
        </a:p>
      </dgm:t>
    </dgm:pt>
    <dgm:pt modelId="{1A448A2F-19A2-41C7-95FA-F2A4B422D11A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Соціальна</a:t>
          </a:r>
          <a:r>
            <a:rPr lang="uk-UA" dirty="0" smtClean="0"/>
            <a:t> — охоплює послуги торгівлі, побутового обслуговування, транспорту, зв'язку, житлового будівництва, соціального забезпечення, медичного обслуговування тощо</a:t>
          </a:r>
          <a:endParaRPr lang="ru-RU" dirty="0"/>
        </a:p>
      </dgm:t>
    </dgm:pt>
    <dgm:pt modelId="{318C06A2-9E83-46AF-A3CD-60BC79BA7D15}" type="parTrans" cxnId="{F9696F46-E290-408D-9BB2-E8F611EE76BF}">
      <dgm:prSet/>
      <dgm:spPr/>
      <dgm:t>
        <a:bodyPr/>
        <a:lstStyle/>
        <a:p>
          <a:endParaRPr lang="ru-RU"/>
        </a:p>
      </dgm:t>
    </dgm:pt>
    <dgm:pt modelId="{CEFE222A-97B8-4E5F-953A-F7565434A2EC}" type="sibTrans" cxnId="{F9696F46-E290-408D-9BB2-E8F611EE76BF}">
      <dgm:prSet/>
      <dgm:spPr/>
      <dgm:t>
        <a:bodyPr/>
        <a:lstStyle/>
        <a:p>
          <a:endParaRPr lang="ru-RU"/>
        </a:p>
      </dgm:t>
    </dgm:pt>
    <dgm:pt modelId="{7384334C-D519-4D31-BFEC-0B547957D818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uk-UA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Культурно-освітня</a:t>
          </a:r>
          <a:r>
            <a:rPr lang="uk-UA" sz="2400" b="0" dirty="0" smtClean="0"/>
            <a:t> — реалізується через надання людині вищої, середньої спеціальної освіти через створення дозвільної та рекреаційної інфраструктур</a:t>
          </a:r>
          <a:endParaRPr lang="ru-RU" sz="2100" b="0" dirty="0"/>
        </a:p>
      </dgm:t>
    </dgm:pt>
    <dgm:pt modelId="{26409085-19D3-4A5D-ADB6-FE2C908F42E9}" type="parTrans" cxnId="{D185ACC0-2696-41E2-B632-7FB0A746A599}">
      <dgm:prSet/>
      <dgm:spPr/>
      <dgm:t>
        <a:bodyPr/>
        <a:lstStyle/>
        <a:p>
          <a:endParaRPr lang="ru-RU"/>
        </a:p>
      </dgm:t>
    </dgm:pt>
    <dgm:pt modelId="{4F972BC4-AD19-4A68-A4DD-D5C54826EB60}" type="sibTrans" cxnId="{D185ACC0-2696-41E2-B632-7FB0A746A599}">
      <dgm:prSet/>
      <dgm:spPr/>
      <dgm:t>
        <a:bodyPr/>
        <a:lstStyle/>
        <a:p>
          <a:endParaRPr lang="ru-RU"/>
        </a:p>
      </dgm:t>
    </dgm:pt>
    <dgm:pt modelId="{2F00C251-9012-481F-AE73-40E2A126180B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uk-UA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Управлінсько-адміністративна</a:t>
          </a:r>
          <a:r>
            <a:rPr lang="uk-UA" sz="2400" dirty="0" smtClean="0"/>
            <a:t> — здійснюється шляхом продовження адміністративної влади різними державними та соціальними органами</a:t>
          </a:r>
          <a:endParaRPr lang="ru-RU" sz="2400" dirty="0"/>
        </a:p>
      </dgm:t>
    </dgm:pt>
    <dgm:pt modelId="{BDD7D607-B283-4D75-9CBA-9005077841E4}" type="parTrans" cxnId="{9BD54EB4-9020-4BA9-B271-EABC7B52007F}">
      <dgm:prSet/>
      <dgm:spPr/>
      <dgm:t>
        <a:bodyPr/>
        <a:lstStyle/>
        <a:p>
          <a:endParaRPr lang="ru-RU"/>
        </a:p>
      </dgm:t>
    </dgm:pt>
    <dgm:pt modelId="{0DCF610C-A2FD-4615-B148-9DD14EF34A89}" type="sibTrans" cxnId="{9BD54EB4-9020-4BA9-B271-EABC7B52007F}">
      <dgm:prSet/>
      <dgm:spPr/>
      <dgm:t>
        <a:bodyPr/>
        <a:lstStyle/>
        <a:p>
          <a:endParaRPr lang="ru-RU"/>
        </a:p>
      </dgm:t>
    </dgm:pt>
    <dgm:pt modelId="{8E612E28-80DC-4450-8FD1-6F66645C4570}" type="pres">
      <dgm:prSet presAssocID="{8EFE9824-BE1F-4732-9314-DDD28A098B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BD3486F-427E-470B-958F-AE5059310E08}" type="pres">
      <dgm:prSet presAssocID="{731C80D3-BBFA-41AE-9537-5A3DE2490C1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397F8-F9C5-45DD-A080-4B0398088FD7}" type="pres">
      <dgm:prSet presAssocID="{5F355C50-66E5-447B-80A3-89A84313B98C}" presName="sibTrans" presStyleCnt="0"/>
      <dgm:spPr/>
    </dgm:pt>
    <dgm:pt modelId="{1F2E84F8-2250-4E37-91A0-6E324F46E52C}" type="pres">
      <dgm:prSet presAssocID="{1A448A2F-19A2-41C7-95FA-F2A4B422D11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6C898E-B4FA-4A6D-B0FE-55224D71FFAF}" type="pres">
      <dgm:prSet presAssocID="{CEFE222A-97B8-4E5F-953A-F7565434A2EC}" presName="sibTrans" presStyleCnt="0"/>
      <dgm:spPr/>
    </dgm:pt>
    <dgm:pt modelId="{AA83BDF1-CCA7-4518-819D-A7974F6DFE51}" type="pres">
      <dgm:prSet presAssocID="{7384334C-D519-4D31-BFEC-0B547957D81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FF59B-DB07-4CCE-BB5A-C226398F1D14}" type="pres">
      <dgm:prSet presAssocID="{4F972BC4-AD19-4A68-A4DD-D5C54826EB60}" presName="sibTrans" presStyleCnt="0"/>
      <dgm:spPr/>
    </dgm:pt>
    <dgm:pt modelId="{11B782C8-3109-4B09-B55D-8D78689FDE99}" type="pres">
      <dgm:prSet presAssocID="{2F00C251-9012-481F-AE73-40E2A126180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67953F-E583-4B08-A067-F9FEA3BEF103}" type="presOf" srcId="{7384334C-D519-4D31-BFEC-0B547957D818}" destId="{AA83BDF1-CCA7-4518-819D-A7974F6DFE51}" srcOrd="0" destOrd="0" presId="urn:microsoft.com/office/officeart/2005/8/layout/default"/>
    <dgm:cxn modelId="{5F2C7C60-1E85-4E2F-A44C-9F0A23B68A6E}" type="presOf" srcId="{731C80D3-BBFA-41AE-9537-5A3DE2490C11}" destId="{2BD3486F-427E-470B-958F-AE5059310E08}" srcOrd="0" destOrd="0" presId="urn:microsoft.com/office/officeart/2005/8/layout/default"/>
    <dgm:cxn modelId="{D185ACC0-2696-41E2-B632-7FB0A746A599}" srcId="{8EFE9824-BE1F-4732-9314-DDD28A098B8B}" destId="{7384334C-D519-4D31-BFEC-0B547957D818}" srcOrd="2" destOrd="0" parTransId="{26409085-19D3-4A5D-ADB6-FE2C908F42E9}" sibTransId="{4F972BC4-AD19-4A68-A4DD-D5C54826EB60}"/>
    <dgm:cxn modelId="{FD2D2D85-FF1C-40EB-AD0B-22B906934991}" srcId="{8EFE9824-BE1F-4732-9314-DDD28A098B8B}" destId="{731C80D3-BBFA-41AE-9537-5A3DE2490C11}" srcOrd="0" destOrd="0" parTransId="{95134F42-93AA-492B-B41B-D5917F3F326B}" sibTransId="{5F355C50-66E5-447B-80A3-89A84313B98C}"/>
    <dgm:cxn modelId="{9BD54EB4-9020-4BA9-B271-EABC7B52007F}" srcId="{8EFE9824-BE1F-4732-9314-DDD28A098B8B}" destId="{2F00C251-9012-481F-AE73-40E2A126180B}" srcOrd="3" destOrd="0" parTransId="{BDD7D607-B283-4D75-9CBA-9005077841E4}" sibTransId="{0DCF610C-A2FD-4615-B148-9DD14EF34A89}"/>
    <dgm:cxn modelId="{060EA04C-3F5B-4B3F-9667-02E16E874E51}" type="presOf" srcId="{2F00C251-9012-481F-AE73-40E2A126180B}" destId="{11B782C8-3109-4B09-B55D-8D78689FDE99}" srcOrd="0" destOrd="0" presId="urn:microsoft.com/office/officeart/2005/8/layout/default"/>
    <dgm:cxn modelId="{67BDC4F0-65C0-4187-A448-C8BCE3F1C6B0}" type="presOf" srcId="{1A448A2F-19A2-41C7-95FA-F2A4B422D11A}" destId="{1F2E84F8-2250-4E37-91A0-6E324F46E52C}" srcOrd="0" destOrd="0" presId="urn:microsoft.com/office/officeart/2005/8/layout/default"/>
    <dgm:cxn modelId="{AF26636B-B30C-44AE-9857-0996A4EA0879}" type="presOf" srcId="{8EFE9824-BE1F-4732-9314-DDD28A098B8B}" destId="{8E612E28-80DC-4450-8FD1-6F66645C4570}" srcOrd="0" destOrd="0" presId="urn:microsoft.com/office/officeart/2005/8/layout/default"/>
    <dgm:cxn modelId="{F9696F46-E290-408D-9BB2-E8F611EE76BF}" srcId="{8EFE9824-BE1F-4732-9314-DDD28A098B8B}" destId="{1A448A2F-19A2-41C7-95FA-F2A4B422D11A}" srcOrd="1" destOrd="0" parTransId="{318C06A2-9E83-46AF-A3CD-60BC79BA7D15}" sibTransId="{CEFE222A-97B8-4E5F-953A-F7565434A2EC}"/>
    <dgm:cxn modelId="{712F1FDA-16DD-4494-876B-B5CD9E60EF11}" type="presParOf" srcId="{8E612E28-80DC-4450-8FD1-6F66645C4570}" destId="{2BD3486F-427E-470B-958F-AE5059310E08}" srcOrd="0" destOrd="0" presId="urn:microsoft.com/office/officeart/2005/8/layout/default"/>
    <dgm:cxn modelId="{7ED4E782-A753-4CEB-BF27-716038729CB9}" type="presParOf" srcId="{8E612E28-80DC-4450-8FD1-6F66645C4570}" destId="{BD4397F8-F9C5-45DD-A080-4B0398088FD7}" srcOrd="1" destOrd="0" presId="urn:microsoft.com/office/officeart/2005/8/layout/default"/>
    <dgm:cxn modelId="{1BAA34C8-BE3D-42B9-BC67-E2823336A65D}" type="presParOf" srcId="{8E612E28-80DC-4450-8FD1-6F66645C4570}" destId="{1F2E84F8-2250-4E37-91A0-6E324F46E52C}" srcOrd="2" destOrd="0" presId="urn:microsoft.com/office/officeart/2005/8/layout/default"/>
    <dgm:cxn modelId="{CA8CFDDC-8DD8-4A11-B55D-6AA0BE19AFF9}" type="presParOf" srcId="{8E612E28-80DC-4450-8FD1-6F66645C4570}" destId="{C16C898E-B4FA-4A6D-B0FE-55224D71FFAF}" srcOrd="3" destOrd="0" presId="urn:microsoft.com/office/officeart/2005/8/layout/default"/>
    <dgm:cxn modelId="{8B871F0A-EE69-4C74-BFAE-A3447164C420}" type="presParOf" srcId="{8E612E28-80DC-4450-8FD1-6F66645C4570}" destId="{AA83BDF1-CCA7-4518-819D-A7974F6DFE51}" srcOrd="4" destOrd="0" presId="urn:microsoft.com/office/officeart/2005/8/layout/default"/>
    <dgm:cxn modelId="{E3364377-D93C-43D3-AA42-3C509292DD60}" type="presParOf" srcId="{8E612E28-80DC-4450-8FD1-6F66645C4570}" destId="{C89FF59B-DB07-4CCE-BB5A-C226398F1D14}" srcOrd="5" destOrd="0" presId="urn:microsoft.com/office/officeart/2005/8/layout/default"/>
    <dgm:cxn modelId="{227557D8-6790-4C3C-963B-AC86EB1064E4}" type="presParOf" srcId="{8E612E28-80DC-4450-8FD1-6F66645C4570}" destId="{11B782C8-3109-4B09-B55D-8D78689FDE99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8600" y="457201"/>
            <a:ext cx="8534400" cy="2666999"/>
          </a:xfrm>
        </p:spPr>
        <p:txBody>
          <a:bodyPr>
            <a:noAutofit/>
          </a:bodyPr>
          <a:lstStyle/>
          <a:p>
            <a:r>
              <a:rPr lang="uk-UA" sz="8800" b="1" dirty="0" smtClean="0"/>
              <a:t>Соціологія міста</a:t>
            </a:r>
            <a:endParaRPr lang="ru-RU" sz="88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04800" y="3581400"/>
            <a:ext cx="5791200" cy="2286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b="1" dirty="0" smtClean="0">
                <a:solidFill>
                  <a:schemeClr val="tx1"/>
                </a:solidFill>
              </a:rPr>
              <a:t>Лекція </a:t>
            </a:r>
            <a:r>
              <a:rPr lang="uk-UA" b="1" dirty="0" smtClean="0">
                <a:solidFill>
                  <a:schemeClr val="tx1"/>
                </a:solidFill>
              </a:rPr>
              <a:t>4 Теорії просторового зростання міста та </a:t>
            </a:r>
            <a:r>
              <a:rPr lang="uk-UA" b="1" smtClean="0">
                <a:solidFill>
                  <a:schemeClr val="tx1"/>
                </a:solidFill>
              </a:rPr>
              <a:t>специфічні риси міста</a:t>
            </a:r>
            <a:endParaRPr lang="uk-UA" b="1" dirty="0" smtClean="0">
              <a:solidFill>
                <a:schemeClr val="tx1"/>
              </a:solidFill>
            </a:endParaRPr>
          </a:p>
          <a:p>
            <a:pPr algn="l"/>
            <a:r>
              <a:rPr lang="uk-UA" dirty="0" err="1" smtClean="0">
                <a:solidFill>
                  <a:schemeClr val="tx1"/>
                </a:solidFill>
              </a:rPr>
              <a:t>К.соціол.н</a:t>
            </a:r>
            <a:r>
              <a:rPr lang="uk-UA" dirty="0" smtClean="0">
                <a:solidFill>
                  <a:schemeClr val="tx1"/>
                </a:solidFill>
              </a:rPr>
              <a:t>., доцент кафедри соціології Кулик Марія Анатоліївна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7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Основні теорії просторового зростання міст</a:t>
            </a:r>
            <a:endParaRPr lang="ru-RU" sz="37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66800"/>
          <a:ext cx="9144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Специфічні риси міста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sz="3300" b="1" dirty="0" smtClean="0"/>
              <a:t>Місто</a:t>
            </a:r>
            <a:r>
              <a:rPr lang="uk-UA" sz="3300" dirty="0" smtClean="0"/>
              <a:t> </a:t>
            </a:r>
            <a:r>
              <a:rPr lang="uk-UA" dirty="0" smtClean="0"/>
              <a:t>— історична конкретна соціально-просторова форма існування суспільства, яка виникла внаслідок відокремлення ремесла від сільського господарства, і є специфічною поселенською структурою.</a:t>
            </a:r>
            <a:br>
              <a:rPr lang="uk-UA" dirty="0" smtClean="0"/>
            </a:br>
            <a:r>
              <a:rPr lang="uk-UA" sz="3800" dirty="0" smtClean="0"/>
              <a:t>   </a:t>
            </a:r>
            <a:r>
              <a:rPr lang="uk-UA" sz="3800" b="1" dirty="0" smtClean="0"/>
              <a:t>Місту властиві такі специфічні риси:</a:t>
            </a:r>
            <a:endParaRPr lang="uk-UA" dirty="0" smtClean="0"/>
          </a:p>
          <a:p>
            <a:pPr marL="636588" indent="-371475">
              <a:buFont typeface="Wingdings" pitchFamily="2" charset="2"/>
              <a:buChar char="v"/>
            </a:pPr>
            <a:r>
              <a:rPr lang="uk-UA" dirty="0" smtClean="0"/>
              <a:t>концентрація великої кількості людей;</a:t>
            </a:r>
          </a:p>
          <a:p>
            <a:pPr marL="636588" indent="-371475">
              <a:buFont typeface="Wingdings" pitchFamily="2" charset="2"/>
              <a:buChar char="v"/>
            </a:pPr>
            <a:r>
              <a:rPr lang="uk-UA" dirty="0" smtClean="0"/>
              <a:t>висока щільність населення на обмеженій території;</a:t>
            </a:r>
          </a:p>
          <a:p>
            <a:pPr marL="636588" indent="-371475">
              <a:buFont typeface="Wingdings" pitchFamily="2" charset="2"/>
              <a:buChar char="v"/>
            </a:pPr>
            <a:r>
              <a:rPr lang="uk-UA" dirty="0" smtClean="0"/>
              <a:t>зосередженість промисловості, науки, мистецтва, інформації;</a:t>
            </a:r>
          </a:p>
          <a:p>
            <a:pPr marL="636588" indent="-371475">
              <a:buFont typeface="Wingdings" pitchFamily="2" charset="2"/>
              <a:buChar char="v"/>
            </a:pPr>
            <a:r>
              <a:rPr lang="uk-UA" dirty="0" smtClean="0"/>
              <a:t>провідна роль у соціальному прогресі;</a:t>
            </a:r>
            <a:br>
              <a:rPr lang="uk-UA" dirty="0" smtClean="0"/>
            </a:br>
            <a:r>
              <a:rPr lang="uk-UA" dirty="0" smtClean="0"/>
              <a:t>високий ступінь інтеграції багатогранних видів людської діяльності внаслідок концентрації різноманітних галузей суспільного виробництва;</a:t>
            </a:r>
          </a:p>
          <a:p>
            <a:pPr marL="636588" indent="-371475">
              <a:buFont typeface="Wingdings" pitchFamily="2" charset="2"/>
              <a:buChar char="v"/>
            </a:pPr>
            <a:r>
              <a:rPr lang="uk-UA" dirty="0" smtClean="0"/>
              <a:t>зосередженість основних соціальних груп і верств населення.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4800" b="1" dirty="0" smtClean="0"/>
              <a:t>Основні соціальні функції міста:</a:t>
            </a:r>
            <a:endParaRPr lang="ru-RU" sz="4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686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Функціональні групи міст: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uk-UA" sz="4400" dirty="0" smtClean="0"/>
              <a:t>багатофункціональні столичні міста;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uk-UA" sz="4400" dirty="0" smtClean="0"/>
              <a:t>багатофункціональні міста обласних центрів;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uk-UA" sz="4400" dirty="0" smtClean="0"/>
              <a:t>міста — індустріальні центри;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uk-UA" sz="4400" dirty="0" smtClean="0"/>
              <a:t>місцеві організуючі та обслуговуючі центри навколишніх територій;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uk-UA" sz="4400" dirty="0" smtClean="0"/>
              <a:t>транспортні міста;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uk-UA" sz="4400" dirty="0" smtClean="0"/>
              <a:t>міста — оздоровчі центри;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uk-UA" sz="4400" dirty="0" smtClean="0"/>
              <a:t>міста з переважаючим значенням науково-експериментальних функцій.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  <a:t>Ознаки міського способу життя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257800"/>
          </a:xfrm>
        </p:spPr>
        <p:txBody>
          <a:bodyPr>
            <a:normAutofit fontScale="85000" lnSpcReduction="10000"/>
          </a:bodyPr>
          <a:lstStyle/>
          <a:p>
            <a:pPr marL="814388" indent="-638175">
              <a:buFont typeface="Wingdings" pitchFamily="2" charset="2"/>
              <a:buChar char="q"/>
            </a:pPr>
            <a:r>
              <a:rPr lang="uk-UA" dirty="0" smtClean="0">
                <a:latin typeface="Arial Narrow" pitchFamily="34" charset="0"/>
              </a:rPr>
              <a:t>нестійкість соціального статусу;</a:t>
            </a:r>
          </a:p>
          <a:p>
            <a:pPr marL="814388" indent="-638175">
              <a:buFont typeface="Wingdings" pitchFamily="2" charset="2"/>
              <a:buChar char="q"/>
            </a:pPr>
            <a:r>
              <a:rPr lang="uk-UA" dirty="0" smtClean="0">
                <a:latin typeface="Arial Narrow" pitchFamily="34" charset="0"/>
              </a:rPr>
              <a:t>підвищена мобільність;</a:t>
            </a:r>
          </a:p>
          <a:p>
            <a:pPr marL="814388" indent="-638175">
              <a:buFont typeface="Wingdings" pitchFamily="2" charset="2"/>
              <a:buChar char="q"/>
            </a:pPr>
            <a:r>
              <a:rPr lang="uk-UA" dirty="0" smtClean="0">
                <a:latin typeface="Arial Narrow" pitchFamily="34" charset="0"/>
              </a:rPr>
              <a:t>інтенсивність та анонімність людських контактів;</a:t>
            </a:r>
          </a:p>
          <a:p>
            <a:pPr marL="814388" indent="-638175">
              <a:buFont typeface="Wingdings" pitchFamily="2" charset="2"/>
              <a:buChar char="q"/>
            </a:pPr>
            <a:r>
              <a:rPr lang="uk-UA" dirty="0" smtClean="0">
                <a:latin typeface="Arial Narrow" pitchFamily="34" charset="0"/>
              </a:rPr>
              <a:t>різноманітність можливостей щодо проведення вільного часу;</a:t>
            </a:r>
          </a:p>
          <a:p>
            <a:pPr marL="814388" indent="-638175">
              <a:buFont typeface="Wingdings" pitchFamily="2" charset="2"/>
              <a:buChar char="q"/>
            </a:pPr>
            <a:r>
              <a:rPr lang="uk-UA" dirty="0" smtClean="0">
                <a:latin typeface="Arial Narrow" pitchFamily="34" charset="0"/>
              </a:rPr>
              <a:t>відмирання сусідських стосунків;</a:t>
            </a:r>
          </a:p>
          <a:p>
            <a:pPr marL="814388" indent="-638175">
              <a:buFont typeface="Wingdings" pitchFamily="2" charset="2"/>
              <a:buChar char="q"/>
            </a:pPr>
            <a:r>
              <a:rPr lang="uk-UA" dirty="0" smtClean="0">
                <a:latin typeface="Arial Narrow" pitchFamily="34" charset="0"/>
              </a:rPr>
              <a:t>зниження соціального значення </a:t>
            </a:r>
            <a:r>
              <a:rPr lang="uk-UA" dirty="0" err="1" smtClean="0">
                <a:latin typeface="Arial Narrow" pitchFamily="34" charset="0"/>
              </a:rPr>
              <a:t>сім´ї</a:t>
            </a:r>
            <a:r>
              <a:rPr lang="uk-UA" dirty="0" smtClean="0">
                <a:latin typeface="Arial Narrow" pitchFamily="34" charset="0"/>
              </a:rPr>
              <a:t>, передача багатьох її функцій різним суспільним інститутам;</a:t>
            </a:r>
          </a:p>
          <a:p>
            <a:pPr marL="814388" indent="-638175">
              <a:buFont typeface="Wingdings" pitchFamily="2" charset="2"/>
              <a:buChar char="q"/>
            </a:pPr>
            <a:r>
              <a:rPr lang="uk-UA" dirty="0" smtClean="0">
                <a:latin typeface="Arial Narrow" pitchFamily="34" charset="0"/>
              </a:rPr>
              <a:t>послаблення </a:t>
            </a:r>
            <a:r>
              <a:rPr lang="uk-UA" dirty="0" err="1" smtClean="0">
                <a:latin typeface="Arial Narrow" pitchFamily="34" charset="0"/>
              </a:rPr>
              <a:t>зв´язків</a:t>
            </a:r>
            <a:r>
              <a:rPr lang="uk-UA" dirty="0" smtClean="0">
                <a:latin typeface="Arial Narrow" pitchFamily="34" charset="0"/>
              </a:rPr>
              <a:t> і залежності між родичами;</a:t>
            </a:r>
          </a:p>
          <a:p>
            <a:pPr marL="814388" indent="-638175">
              <a:buFont typeface="Wingdings" pitchFamily="2" charset="2"/>
              <a:buChar char="q"/>
            </a:pPr>
            <a:r>
              <a:rPr lang="uk-UA" dirty="0" smtClean="0">
                <a:latin typeface="Arial Narrow" pitchFamily="34" charset="0"/>
              </a:rPr>
              <a:t>послаблення традицій у регулюванні поведінки особистості внаслідок посилення формального соціального контролю.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4000" b="1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Найвідчутніше впливають на міське середовище:</a:t>
            </a:r>
            <a:endParaRPr lang="ru-RU" sz="4000" b="1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pPr>
              <a:buBlip>
                <a:blip r:embed="rId3"/>
              </a:buBlip>
            </a:pPr>
            <a:r>
              <a:rPr lang="uk-UA" b="1" dirty="0" smtClean="0"/>
              <a:t>фізичні параметри міста</a:t>
            </a:r>
            <a:r>
              <a:rPr lang="uk-UA" dirty="0" smtClean="0"/>
              <a:t> (щільність населення, міський простір, предметний світ, </a:t>
            </a:r>
            <a:r>
              <a:rPr lang="uk-UA" dirty="0" err="1" smtClean="0"/>
              <a:t>внутрішньоміські</a:t>
            </a:r>
            <a:r>
              <a:rPr lang="uk-UA" dirty="0" smtClean="0"/>
              <a:t> зв'язки). Вони спричиняють як позитивні почуття, емоції;</a:t>
            </a:r>
          </a:p>
          <a:p>
            <a:pPr>
              <a:buBlip>
                <a:blip r:embed="rId3"/>
              </a:buBlip>
            </a:pPr>
            <a:r>
              <a:rPr lang="uk-UA" b="1" dirty="0" smtClean="0"/>
              <a:t>екологічні характеристики міста</a:t>
            </a:r>
            <a:r>
              <a:rPr lang="uk-UA" dirty="0" smtClean="0"/>
              <a:t>: передусім — це стан води, повітря і довкілля, фізичний стан, здоров'я людини;</a:t>
            </a:r>
          </a:p>
          <a:p>
            <a:pPr>
              <a:buBlip>
                <a:blip r:embed="rId3"/>
              </a:buBlip>
            </a:pPr>
            <a:r>
              <a:rPr lang="uk-UA" b="1" dirty="0" smtClean="0"/>
              <a:t>інформаційний чинник</a:t>
            </a:r>
            <a:r>
              <a:rPr lang="uk-UA" dirty="0" smtClean="0"/>
              <a:t> — охоплює процес передачі сукупності знань, повідомлень, відомостей, що формуються в суспільстві. Проте різкий ріст обсягу інформації створює відчуття перенасичення нею;</a:t>
            </a:r>
          </a:p>
          <a:p>
            <a:pPr>
              <a:buBlip>
                <a:blip r:embed="rId3"/>
              </a:buBlip>
            </a:pPr>
            <a:r>
              <a:rPr lang="uk-UA" b="1" dirty="0" smtClean="0"/>
              <a:t>специфіка соціальної структури міста:</a:t>
            </a:r>
            <a:r>
              <a:rPr lang="uk-UA" dirty="0" smtClean="0"/>
              <a:t> різноманітні соціальні страти, що взаємодіють між собою, мають свої цінності, норми; вони взаємодіють з інформаційними потоками, займаються різними видами діяльності, виконують різні ролі, їм властиві різні соціальні статуси. Складність соціальної структури породжує проблему ідентифікації особистості.</a:t>
            </a:r>
            <a:endParaRPr lang="ru-RU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782</TotalTime>
  <Words>401</Words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Соціологія міста</vt:lpstr>
      <vt:lpstr>Основні теорії просторового зростання міст</vt:lpstr>
      <vt:lpstr>Специфічні риси міста</vt:lpstr>
      <vt:lpstr>Основні соціальні функції міста:</vt:lpstr>
      <vt:lpstr>Функціональні групи міст:</vt:lpstr>
      <vt:lpstr>Ознаки міського способу життя</vt:lpstr>
      <vt:lpstr>Найвідчутніше впливають на міське середовище: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міста</dc:title>
  <dc:creator>Таня</dc:creator>
  <cp:lastModifiedBy>kulik</cp:lastModifiedBy>
  <cp:revision>124</cp:revision>
  <dcterms:created xsi:type="dcterms:W3CDTF">2014-05-04T16:34:11Z</dcterms:created>
  <dcterms:modified xsi:type="dcterms:W3CDTF">2023-01-29T18:43:55Z</dcterms:modified>
</cp:coreProperties>
</file>