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25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3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26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48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40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3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540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607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88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314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94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266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78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2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6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8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73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958D85-E99C-4E47-92AB-43172E98B0C6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704221-EA6E-41A2-BB0E-B696F45C79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126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4703763"/>
          </a:xfrm>
        </p:spPr>
        <p:txBody>
          <a:bodyPr/>
          <a:lstStyle/>
          <a:p>
            <a:r>
              <a:rPr lang="uk-UA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ПРАКТИКУМ ЗІ СЦЕНАРНОЇ МАСТЕРНОСТІ</a:t>
            </a:r>
            <a:endParaRPr lang="uk-UA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3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ЗНАТИМЕТЕ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9714" y="3087285"/>
            <a:ext cx="7552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ЗАСТОСУВАННЯ СЦЕНАРІЮ</a:t>
            </a:r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ДЛЯ ЧОГО 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ТРЕБА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СЦЕНАРІЙ</a:t>
            </a:r>
          </a:p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РІЗНОВИДИ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СЦЕНАРІЇВ</a:t>
            </a:r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ФОРМИ 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ОФОРМЛЕННЯ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СЦЕНАРІЇВ</a:t>
            </a:r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ФОРМАЛЬНО-ЗМІСТОВІ 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ДО РІЗНИХ СЦЕНАРІЇВ</a:t>
            </a:r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ІНСТРУМЕНТАРІЙ 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ПРОСУВАННЯ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АВТОРСЬКИХ СЦЕНАРІЇВ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ВМІТЕМЕТЕ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4016" y="2980944"/>
            <a:ext cx="7882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ПРОДУМУВАТИ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 ДЛЯ РЕАЛІЗАЦІЇ УСІ КОМПОНЕНТИ СЦЕНАРІЮ</a:t>
            </a:r>
          </a:p>
          <a:p>
            <a:endParaRPr lang="uk-UA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СТВОРЮВАТИ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 СЦЕНАРІЇ ДЛЯ АУДІОВІЗУАЛЬНОГО ТВОРУ</a:t>
            </a:r>
          </a:p>
          <a:p>
            <a:endParaRPr lang="uk-UA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ФОРМУВАТИ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 СЦЕНАРІЇ ДЛЯ СТОРІЗ</a:t>
            </a:r>
          </a:p>
          <a:p>
            <a:endParaRPr lang="uk-UA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 СЦЕНАРІЇ ДЛЯ РІЛЗ</a:t>
            </a:r>
          </a:p>
          <a:p>
            <a:endParaRPr lang="uk-UA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ТАКОЖ</a:t>
            </a:r>
            <a:endParaRPr lang="uk-UA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4801" y="3273778"/>
            <a:ext cx="583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ОПАНУЄТЕ ТЕХНОЛОГІЮ СТВОРЕННЯ</a:t>
            </a:r>
          </a:p>
        </p:txBody>
      </p:sp>
      <p:sp>
        <p:nvSpPr>
          <p:cNvPr id="4" name="Овал 3"/>
          <p:cNvSpPr/>
          <p:nvPr/>
        </p:nvSpPr>
        <p:spPr>
          <a:xfrm>
            <a:off x="1648177" y="4007556"/>
            <a:ext cx="250613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ЕКСПЛІКАЦІЇ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6908799" y="4007556"/>
            <a:ext cx="226906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ТРИТМЕНТУ</a:t>
            </a:r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9290756" y="4007557"/>
            <a:ext cx="2144887" cy="997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ЛОГЛАЙНУ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4267200" y="3924489"/>
            <a:ext cx="2455333" cy="1080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СИНОПСИСУ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85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55</Words>
  <Application>Microsoft Office PowerPoint</Application>
  <PresentationFormat>Широкоэкранный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ПРАКТИКУМ ЗІ СЦЕНАРНОЇ МАСТЕРНОСТІ</vt:lpstr>
      <vt:lpstr>ЗНАТИМЕТЕ</vt:lpstr>
      <vt:lpstr>ВМІТЕМЕТЕ</vt:lpstr>
      <vt:lpstr>А ТАКОЖ</vt:lpstr>
    </vt:vector>
  </TitlesOfParts>
  <Company>VEGA TELECOM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ПРАКТИКУМ ЗІ СЦЕНАРНОЇ МАСТЕРНОСТІ</dc:title>
  <dc:creator>Admin</dc:creator>
  <cp:lastModifiedBy>Admin</cp:lastModifiedBy>
  <cp:revision>5</cp:revision>
  <dcterms:created xsi:type="dcterms:W3CDTF">2024-02-09T17:33:34Z</dcterms:created>
  <dcterms:modified xsi:type="dcterms:W3CDTF">2024-02-09T20:46:16Z</dcterms:modified>
</cp:coreProperties>
</file>