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7BPL62wyy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press.ua/ljlive/umberto_eko_pro_masovu_kulturu_v_kartynkah_11574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4BCB0-360D-36E9-AB23-53C547CF7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Формування соціальних звичок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8934D0-5CDC-398B-7F0E-4F6ADC8D5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Соціальний </a:t>
            </a:r>
            <a:r>
              <a:rPr lang="uk-UA" dirty="0" err="1"/>
              <a:t>інджиніринг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6805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1EEE7-EC07-AFA7-7265-5562B03A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Міські спортивні простори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055270-2171-5E1F-B469-B6946CA5F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Цінності</a:t>
            </a:r>
            <a:r>
              <a:rPr lang="ru-RU" dirty="0"/>
              <a:t> –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вигляд,соціальні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endParaRPr lang="ru-RU" dirty="0"/>
          </a:p>
          <a:p>
            <a:r>
              <a:rPr lang="ru-RU" dirty="0"/>
              <a:t>Практики – </a:t>
            </a:r>
            <a:r>
              <a:rPr lang="ru-RU" dirty="0" err="1"/>
              <a:t>індивідуальні,корпоративні</a:t>
            </a:r>
            <a:r>
              <a:rPr lang="ru-RU" dirty="0"/>
              <a:t>, </a:t>
            </a:r>
            <a:r>
              <a:rPr lang="ru-RU" dirty="0" err="1"/>
              <a:t>сімейні;поколінські</a:t>
            </a:r>
            <a:r>
              <a:rPr lang="ru-RU" dirty="0"/>
              <a:t>, </a:t>
            </a:r>
            <a:r>
              <a:rPr lang="ru-RU" dirty="0" err="1"/>
              <a:t>гендерні</a:t>
            </a:r>
            <a:r>
              <a:rPr lang="ru-RU" dirty="0"/>
              <a:t> </a:t>
            </a:r>
            <a:r>
              <a:rPr lang="ru-RU" dirty="0" err="1"/>
              <a:t>такласові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endParaRPr lang="ru-RU" dirty="0"/>
          </a:p>
          <a:p>
            <a:r>
              <a:rPr lang="ru-RU" dirty="0" err="1"/>
              <a:t>Габітус</a:t>
            </a:r>
            <a:r>
              <a:rPr lang="ru-RU" dirty="0"/>
              <a:t> – </a:t>
            </a:r>
            <a:r>
              <a:rPr lang="ru-RU" dirty="0" err="1"/>
              <a:t>турбота</a:t>
            </a:r>
            <a:r>
              <a:rPr lang="ru-RU" dirty="0"/>
              <a:t> про </a:t>
            </a:r>
            <a:r>
              <a:rPr lang="ru-RU" err="1"/>
              <a:t>себе</a:t>
            </a:r>
            <a:r>
              <a:rPr lang="ru-RU"/>
              <a:t>, самодисципліна</a:t>
            </a:r>
            <a:r>
              <a:rPr lang="ru-RU" dirty="0"/>
              <a:t>, </a:t>
            </a:r>
            <a:r>
              <a:rPr lang="ru-RU" dirty="0" err="1"/>
              <a:t>маркування</a:t>
            </a:r>
            <a:r>
              <a:rPr lang="ru-RU" dirty="0"/>
              <a:t> себе – </a:t>
            </a:r>
            <a:r>
              <a:rPr lang="ru-RU" dirty="0" err="1"/>
              <a:t>демонстративне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8696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F14F4-7F72-10C0-AA3F-8F9B55C9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Соціальний інжиніринг – формування цінностей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9415716-6C21-A5B2-8030-F4135B1DB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130" y="364915"/>
            <a:ext cx="6160117" cy="40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4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01CDD-6CCB-3173-394C-60382ED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/>
              <a:t>Ідентифікація</a:t>
            </a:r>
            <a:r>
              <a:rPr lang="ru-RU" sz="2400" b="1" dirty="0"/>
              <a:t> </a:t>
            </a:r>
            <a:r>
              <a:rPr lang="ru-RU" sz="2400" dirty="0"/>
              <a:t>— (</a:t>
            </a:r>
            <a:r>
              <a:rPr lang="ru-RU" sz="2400" dirty="0" err="1"/>
              <a:t>від</a:t>
            </a:r>
            <a:r>
              <a:rPr lang="ru-RU" sz="2400" dirty="0"/>
              <a:t> лат. </a:t>
            </a:r>
            <a:r>
              <a:rPr lang="en-US" sz="2400" dirty="0" err="1"/>
              <a:t>Idintificate</a:t>
            </a:r>
            <a:r>
              <a:rPr lang="en-US" sz="2400" dirty="0"/>
              <a:t> — </a:t>
            </a:r>
            <a:r>
              <a:rPr lang="ru-RU" sz="2400" dirty="0" err="1"/>
              <a:t>ототожнювати</a:t>
            </a:r>
            <a:r>
              <a:rPr lang="ru-RU" sz="2400" dirty="0"/>
              <a:t>, </a:t>
            </a:r>
            <a:r>
              <a:rPr lang="ru-RU" sz="2400" dirty="0" err="1"/>
              <a:t>встановлювати</a:t>
            </a:r>
            <a:r>
              <a:rPr lang="ru-RU" sz="2400" dirty="0"/>
              <a:t> </a:t>
            </a:r>
            <a:r>
              <a:rPr lang="ru-RU" sz="2400" dirty="0" err="1"/>
              <a:t>збіг</a:t>
            </a:r>
            <a:r>
              <a:rPr lang="ru-RU" sz="2400" dirty="0"/>
              <a:t>) —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ототожнення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(</a:t>
            </a:r>
            <a:r>
              <a:rPr lang="ru-RU" sz="2400" dirty="0" err="1"/>
              <a:t>суб’єкта</a:t>
            </a:r>
            <a:r>
              <a:rPr lang="ru-RU" sz="2400" dirty="0"/>
              <a:t>)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іншим</a:t>
            </a:r>
            <a:r>
              <a:rPr lang="ru-RU" sz="2400" dirty="0"/>
              <a:t> (</a:t>
            </a:r>
            <a:r>
              <a:rPr lang="ru-RU" sz="2400" dirty="0" err="1"/>
              <a:t>об’єктом</a:t>
            </a:r>
            <a:r>
              <a:rPr lang="ru-RU" sz="2400" dirty="0"/>
              <a:t>)</a:t>
            </a:r>
            <a:endParaRPr lang="ru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FEA91-4339-114B-B3F3-3A065656E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чіткої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самоідентифікації</a:t>
            </a:r>
            <a:r>
              <a:rPr lang="ru-RU" dirty="0"/>
              <a:t>.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еволюційно-видовий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сімейно-клановий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національно-територіальний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соціально-професійний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релігійно-ідеологічний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статевий</a:t>
            </a:r>
            <a:r>
              <a:rPr lang="ru-RU" dirty="0"/>
              <a:t>,</a:t>
            </a:r>
          </a:p>
          <a:p>
            <a:r>
              <a:rPr lang="ru-RU" dirty="0"/>
              <a:t>•	</a:t>
            </a:r>
            <a:r>
              <a:rPr lang="ru-RU" dirty="0" err="1"/>
              <a:t>духовний</a:t>
            </a:r>
            <a:r>
              <a:rPr lang="ru-RU" dirty="0"/>
              <a:t>.</a:t>
            </a:r>
          </a:p>
          <a:p>
            <a:r>
              <a:rPr lang="ru-RU" i="1" dirty="0"/>
              <a:t>Гра. </a:t>
            </a:r>
            <a:r>
              <a:rPr lang="ru-RU" i="1" dirty="0" err="1"/>
              <a:t>Назвіть</a:t>
            </a:r>
            <a:r>
              <a:rPr lang="ru-RU" i="1" dirty="0"/>
              <a:t> 5 </a:t>
            </a:r>
            <a:r>
              <a:rPr lang="ru-RU" i="1" dirty="0" err="1"/>
              <a:t>елементів</a:t>
            </a:r>
            <a:r>
              <a:rPr lang="ru-RU" i="1" dirty="0"/>
              <a:t> </a:t>
            </a:r>
            <a:r>
              <a:rPr lang="ru-RU" i="1" dirty="0" err="1"/>
              <a:t>вашої</a:t>
            </a:r>
            <a:r>
              <a:rPr lang="ru-RU" i="1" dirty="0"/>
              <a:t> </a:t>
            </a:r>
            <a:r>
              <a:rPr lang="ru-RU" i="1" dirty="0" err="1"/>
              <a:t>ідентифікації</a:t>
            </a:r>
            <a:r>
              <a:rPr lang="ru-RU" i="1" dirty="0"/>
              <a:t>.</a:t>
            </a:r>
          </a:p>
          <a:p>
            <a:r>
              <a:rPr lang="ru-RU" i="1" dirty="0"/>
              <a:t>Гра в </a:t>
            </a:r>
            <a:r>
              <a:rPr lang="ru-RU" i="1" dirty="0" err="1"/>
              <a:t>групах</a:t>
            </a:r>
            <a:r>
              <a:rPr lang="ru-RU" i="1" dirty="0"/>
              <a:t>. </a:t>
            </a:r>
            <a:r>
              <a:rPr lang="ru-RU" i="1" dirty="0" err="1"/>
              <a:t>Відтворити</a:t>
            </a:r>
            <a:r>
              <a:rPr lang="ru-RU" i="1" dirty="0"/>
              <a:t> </a:t>
            </a:r>
            <a:r>
              <a:rPr lang="ru-RU" i="1" dirty="0" err="1"/>
              <a:t>ідентифікацію</a:t>
            </a:r>
            <a:r>
              <a:rPr lang="ru-RU" i="1" dirty="0"/>
              <a:t> </a:t>
            </a:r>
            <a:r>
              <a:rPr lang="ru-RU" i="1" dirty="0" err="1"/>
              <a:t>міста</a:t>
            </a:r>
            <a:endParaRPr lang="ru-RU" i="1" dirty="0"/>
          </a:p>
          <a:p>
            <a:r>
              <a:rPr lang="ru-RU" i="1" dirty="0" err="1"/>
              <a:t>Психологічний</a:t>
            </a:r>
            <a:r>
              <a:rPr lang="ru-RU" i="1" dirty="0"/>
              <a:t> тест. Як </a:t>
            </a:r>
            <a:r>
              <a:rPr lang="ru-RU" i="1" dirty="0" err="1"/>
              <a:t>ти</a:t>
            </a:r>
            <a:r>
              <a:rPr lang="ru-RU" i="1" dirty="0"/>
              <a:t> </a:t>
            </a:r>
            <a:r>
              <a:rPr lang="ru-RU" i="1" dirty="0" err="1"/>
              <a:t>ставишся</a:t>
            </a:r>
            <a:r>
              <a:rPr lang="ru-RU" i="1" dirty="0"/>
              <a:t> до </a:t>
            </a:r>
            <a:r>
              <a:rPr lang="ru-RU" i="1" dirty="0" err="1"/>
              <a:t>життя</a:t>
            </a:r>
            <a:r>
              <a:rPr lang="ru-RU" i="1" dirty="0"/>
              <a:t>. </a:t>
            </a:r>
            <a:r>
              <a:rPr lang="en-US" i="1" dirty="0"/>
              <a:t>https://holmsr.gov.ua/news/1609917295/</a:t>
            </a:r>
            <a:endParaRPr lang="ru-RU" i="1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6855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598DC-9A5F-55C7-38ED-612289CF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Соціальне</a:t>
            </a:r>
            <a:r>
              <a:rPr lang="ru-RU" dirty="0"/>
              <a:t> поле П. </a:t>
            </a:r>
            <a:r>
              <a:rPr lang="ru-RU" dirty="0" err="1"/>
              <a:t>Бурдьє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FA250A-A157-2E3A-C6B9-1897F7B08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2840" y="1104083"/>
            <a:ext cx="6495772" cy="30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8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30F21-9FFB-FC58-06E9-DBBD24FC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Капітали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6FD16B-5E5C-DC3C-010B-63C3BECD1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40" y="2248187"/>
            <a:ext cx="4913964" cy="19246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2B86BE-C92D-D1F4-132B-84B4F775C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12" y="217547"/>
            <a:ext cx="5942076" cy="62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8A1B6-82FD-F23E-8272-C5035AD0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Теорія поля </a:t>
            </a:r>
            <a:r>
              <a:rPr lang="uk-UA" dirty="0" err="1"/>
              <a:t>П.Бурдьє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5CDA5-DCC0-2961-8255-F68EDB5DE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Основні поняття теорії </a:t>
            </a:r>
            <a:r>
              <a:rPr lang="en-US" dirty="0">
                <a:hlinkClick r:id="rId2"/>
              </a:rPr>
              <a:t>https://www.youtube.com/watch?v=87BPL62wyyU</a:t>
            </a:r>
            <a:r>
              <a:rPr lang="uk-UA" dirty="0"/>
              <a:t>  </a:t>
            </a:r>
          </a:p>
          <a:p>
            <a:r>
              <a:rPr lang="uk-UA" dirty="0"/>
              <a:t>Габітус - схеми, крізь які індивіди сприймають, розуміють і оцінюють соціальний світ, крізь які водночас здійснюють практики, сприймають та оцінюють їх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9035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A2C22-5657-6929-6F45-4165A583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 як </a:t>
            </a:r>
            <a:r>
              <a:rPr lang="ru-RU" dirty="0" err="1"/>
              <a:t>габітус</a:t>
            </a:r>
            <a:r>
              <a:rPr lang="ru-RU" dirty="0"/>
              <a:t> і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.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79D7E-0FA5-A02E-DDAF-7161DE0E7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професійний</a:t>
            </a:r>
            <a:r>
              <a:rPr lang="ru-RU" dirty="0"/>
              <a:t> спорт –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комунікаційний</a:t>
            </a:r>
            <a:r>
              <a:rPr lang="ru-RU" dirty="0"/>
              <a:t> канал,  а 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“</a:t>
            </a:r>
            <a:r>
              <a:rPr lang="ru-RU" dirty="0" err="1"/>
              <a:t>індустрія</a:t>
            </a:r>
            <a:r>
              <a:rPr lang="ru-RU" dirty="0"/>
              <a:t> </a:t>
            </a:r>
            <a:r>
              <a:rPr lang="ru-RU" dirty="0" err="1"/>
              <a:t>розваг</a:t>
            </a:r>
            <a:r>
              <a:rPr lang="ru-RU" dirty="0"/>
              <a:t>”,  </a:t>
            </a:r>
            <a:r>
              <a:rPr lang="ru-RU" dirty="0" err="1"/>
              <a:t>видовище</a:t>
            </a:r>
            <a:r>
              <a:rPr lang="ru-RU" dirty="0"/>
              <a:t>. </a:t>
            </a:r>
          </a:p>
          <a:p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спорту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культурфілософських</a:t>
            </a:r>
            <a:r>
              <a:rPr lang="ru-RU" dirty="0"/>
              <a:t> </a:t>
            </a:r>
            <a:r>
              <a:rPr lang="ru-RU" dirty="0" err="1"/>
              <a:t>концепцій</a:t>
            </a:r>
            <a:r>
              <a:rPr lang="ru-RU" dirty="0"/>
              <a:t>,  таких як:  </a:t>
            </a:r>
            <a:r>
              <a:rPr lang="ru-RU" dirty="0" err="1"/>
              <a:t>ігрова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Й. </a:t>
            </a:r>
            <a:r>
              <a:rPr lang="ru-RU" dirty="0" err="1"/>
              <a:t>Хейзинги</a:t>
            </a:r>
            <a:r>
              <a:rPr lang="ru-RU" dirty="0"/>
              <a:t>, </a:t>
            </a:r>
            <a:r>
              <a:rPr lang="en-US" dirty="0"/>
              <a:t>X. </a:t>
            </a:r>
            <a:r>
              <a:rPr lang="ru-RU" dirty="0"/>
              <a:t>Ортеги-і-Гассета, Х.-Г.  </a:t>
            </a:r>
            <a:r>
              <a:rPr lang="ru-RU" dirty="0" err="1"/>
              <a:t>онтологія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Гадамера, 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антропологія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Р. </a:t>
            </a:r>
            <a:r>
              <a:rPr lang="ru-RU" dirty="0" err="1"/>
              <a:t>Кайуа</a:t>
            </a:r>
            <a:r>
              <a:rPr lang="ru-RU" dirty="0"/>
              <a:t>,  </a:t>
            </a:r>
            <a:r>
              <a:rPr lang="ru-RU" dirty="0" err="1"/>
              <a:t>філософія</a:t>
            </a:r>
            <a:r>
              <a:rPr lang="ru-RU" dirty="0"/>
              <a:t> спорту У. Моргана і </a:t>
            </a:r>
            <a:r>
              <a:rPr lang="ru-RU" dirty="0" err="1"/>
              <a:t>концепції</a:t>
            </a:r>
            <a:r>
              <a:rPr lang="ru-RU" dirty="0"/>
              <a:t> “</a:t>
            </a:r>
            <a:r>
              <a:rPr lang="ru-RU" dirty="0" err="1"/>
              <a:t>атлетичних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”  та “</a:t>
            </a:r>
            <a:r>
              <a:rPr lang="ru-RU" dirty="0" err="1"/>
              <a:t>атлетичних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”  Б. </a:t>
            </a:r>
            <a:r>
              <a:rPr lang="ru-RU" dirty="0" err="1"/>
              <a:t>Сьюйтса</a:t>
            </a:r>
            <a:r>
              <a:rPr lang="ru-RU" dirty="0"/>
              <a:t>, 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феномена </a:t>
            </a:r>
            <a:r>
              <a:rPr lang="ru-RU" dirty="0" err="1"/>
              <a:t>тіла</a:t>
            </a:r>
            <a:r>
              <a:rPr lang="ru-RU" dirty="0"/>
              <a:t>,  </a:t>
            </a:r>
            <a:r>
              <a:rPr lang="ru-RU" dirty="0" err="1"/>
              <a:t>тілесності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9039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41C7D-4F7C-A41B-BF03-2F8D5BE01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DB052F-13B7-46B0-DA92-D032C4638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00" t="13954" r="7099" b="10817"/>
          <a:stretch/>
        </p:blipFill>
        <p:spPr>
          <a:xfrm>
            <a:off x="390617" y="313370"/>
            <a:ext cx="10031769" cy="6108052"/>
          </a:xfrm>
        </p:spPr>
      </p:pic>
    </p:spTree>
    <p:extLst>
      <p:ext uri="{BB962C8B-B14F-4D97-AF65-F5344CB8AC3E}">
        <p14:creationId xmlns:p14="http://schemas.microsoft.com/office/powerpoint/2010/main" val="115741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7CCC8-BA6E-EFCD-871D-9EDCB302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Медіа і спорт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A9D6F-D005-F77D-EB00-61B16B717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Висвітлення спортивної політики</a:t>
            </a:r>
          </a:p>
          <a:p>
            <a:r>
              <a:rPr lang="uk-UA" dirty="0"/>
              <a:t>Видовище</a:t>
            </a:r>
          </a:p>
          <a:p>
            <a:r>
              <a:rPr lang="uk-UA" dirty="0"/>
              <a:t>Контркультура (йога)</a:t>
            </a:r>
          </a:p>
          <a:p>
            <a:r>
              <a:rPr lang="ru-RU" dirty="0"/>
              <a:t>«Футбол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спортом» Умберто </a:t>
            </a:r>
            <a:r>
              <a:rPr lang="ru-RU" dirty="0" err="1"/>
              <a:t>Еко</a:t>
            </a:r>
            <a:r>
              <a:rPr lang="ru-RU" dirty="0"/>
              <a:t>.</a:t>
            </a:r>
          </a:p>
          <a:p>
            <a:r>
              <a:rPr lang="ru-RU" dirty="0" err="1"/>
              <a:t>У.Еко</a:t>
            </a:r>
            <a:r>
              <a:rPr lang="ru-RU" dirty="0"/>
              <a:t> про </a:t>
            </a:r>
            <a:r>
              <a:rPr lang="ru-RU" dirty="0" err="1"/>
              <a:t>масову</a:t>
            </a:r>
            <a:r>
              <a:rPr lang="ru-RU" dirty="0"/>
              <a:t> культуру: </a:t>
            </a:r>
            <a:r>
              <a:rPr lang="en-US" dirty="0">
                <a:hlinkClick r:id="rId2"/>
              </a:rPr>
              <a:t>https://ipress.ua/ljlive/umberto_eko_pro_masovu_kulturu_v_kartynkah_11574.html</a:t>
            </a:r>
            <a:endParaRPr lang="uk-UA" dirty="0"/>
          </a:p>
          <a:p>
            <a:r>
              <a:rPr lang="uk-UA" dirty="0"/>
              <a:t>Спорт як частина корпоративної </a:t>
            </a:r>
            <a:r>
              <a:rPr lang="uk-UA" dirty="0" err="1"/>
              <a:t>культури.Тест</a:t>
            </a:r>
            <a:r>
              <a:rPr lang="uk-UA" dirty="0"/>
              <a:t> </a:t>
            </a:r>
            <a:r>
              <a:rPr lang="en-US" dirty="0"/>
              <a:t>https://www.psychologies.ru/tests/test/395/</a:t>
            </a:r>
            <a:endParaRPr lang="uk-UA" dirty="0"/>
          </a:p>
          <a:p>
            <a:r>
              <a:rPr lang="uk-UA" dirty="0" err="1"/>
              <a:t>Гламуризація</a:t>
            </a:r>
            <a:r>
              <a:rPr lang="uk-UA" dirty="0"/>
              <a:t> спорту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4691294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234</TotalTime>
  <Words>379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Формування соціальних звичок</vt:lpstr>
      <vt:lpstr>Соціальний інжиніринг – формування цінностей</vt:lpstr>
      <vt:lpstr>Ідентифікація — (від лат. Idintificate — ототожнювати, встановлювати збіг) — процес ототожнення однієї людини (суб’єкта) із іншим (об’єктом)</vt:lpstr>
      <vt:lpstr>Соціальне поле П. Бурдьє</vt:lpstr>
      <vt:lpstr>Капітали</vt:lpstr>
      <vt:lpstr>Теорія поля П.Бурдьє</vt:lpstr>
      <vt:lpstr>Спорт як габітус і соціальний капітал. </vt:lpstr>
      <vt:lpstr>Презентация PowerPoint</vt:lpstr>
      <vt:lpstr>Медіа і спорт</vt:lpstr>
      <vt:lpstr>Міські спортивні простори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соціальних звичок</dc:title>
  <dc:creator>Людмила Чернявская</dc:creator>
  <cp:lastModifiedBy>Людмила Чернявская</cp:lastModifiedBy>
  <cp:revision>2</cp:revision>
  <dcterms:created xsi:type="dcterms:W3CDTF">2022-09-13T18:45:31Z</dcterms:created>
  <dcterms:modified xsi:type="dcterms:W3CDTF">2022-09-20T18:43:24Z</dcterms:modified>
</cp:coreProperties>
</file>