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C30D14-3870-43C5-81EF-4D4F5B1C555E}" type="datetimeFigureOut">
              <a:rPr lang="uk-UA" smtClean="0"/>
              <a:t>20.01.2020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DCE05EF-92F5-46B3-8EBD-F4C93B6B87B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 </a:t>
            </a:r>
            <a:r>
              <a:rPr lang="ru-RU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ЗАРУБІЖНИХ </a:t>
            </a:r>
            <a:r>
              <a:rPr lang="ru-RU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 </a:t>
            </a:r>
            <a:endParaRPr lang="uk-UA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890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  про  фірми,  отриману  з  різних  джерел,  підбирають  і  систематизують  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досьє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фірму.  Питання,  за  якими  підбирають  матеріал  для  досьє,  можна  розбити  на  2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пов'язані з загальною характеристикою фірми, що включають рід діяльності,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 й торгівлі, роль фірми на ринку даного товару;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питання  за  спеціальними  аспектами,  пов'язані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 висновком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 останнього  ставляться  питання,  що  характеризують  кредитоспроможність,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становище  фірми,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замовленнями,  зацікавленість  в  одержанні замовлень від іноземних партнерів, з'ясування її взаємодії з іншими фірмами й державними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а  також  ділова  характеристика  представників  фірми,  з  якою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 проведення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переговорів. </a:t>
            </a:r>
          </a:p>
        </p:txBody>
      </p:sp>
    </p:spTree>
    <p:extLst>
      <p:ext uri="{BB962C8B-B14F-4D97-AF65-F5344CB8AC3E}">
        <p14:creationId xmlns:p14="http://schemas.microsoft.com/office/powerpoint/2010/main" val="1732580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Досьє фірми складається з документів. До них належать: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карта фірми;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відомості про фірму;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відомості про ділові відносини.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 фірми  -  це  базовий  документ.  Він  являє  собою  анкету,  запитання  якої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 різні сторони діяльності фірми, зокрема 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країна, поштова адреса, телефон, факс;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рік заснування;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предмети торгівлі, виробництва або характер послуг;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виробничі потужності, торговельний оборот, число працівників;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дані, що характеризують фінансове становище;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 філії, дочірні підприємства, участь та інші зв'язки;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найважливіші конкуренти;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 власники, керівники фірми, особи, які мають безпосередній контакт із фірмою;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 оборот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різних ринках;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 негативні  сторони,  що  характеризують  фірму  (невиконання  зобов'язань,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рекламації, арбітражні й судові справи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</a:p>
        </p:txBody>
      </p:sp>
    </p:spTree>
    <p:extLst>
      <p:ext uri="{BB962C8B-B14F-4D97-AF65-F5344CB8AC3E}">
        <p14:creationId xmlns:p14="http://schemas.microsoft.com/office/powerpoint/2010/main" val="232394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даних, які перераховані в карті, в досьє фірми повинні бути й такі відомості, як: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характеристика  власників,  керівників  фірми,  які  безпосередньо  контактують  із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вашими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дані балансів фірми за господарський рік;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дані  про  розвиток  торговельних  відносин  з  фірмою  (відомості  про  поводження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переговорів, про висновок угод, про хід їхньої реалізації, про результати угод,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 фірми в роботі на українському ринку). </a:t>
            </a:r>
          </a:p>
        </p:txBody>
      </p:sp>
    </p:spTree>
    <p:extLst>
      <p:ext uri="{BB962C8B-B14F-4D97-AF65-F5344CB8AC3E}">
        <p14:creationId xmlns:p14="http://schemas.microsoft.com/office/powerpoint/2010/main" val="1920170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Ділове спілкування може здійснюватися в наступних формах: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переписка;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особисті  зустрічі  (торговельних  агентів,  делегацій,  проведення  конференцій, ярмарків і виставок);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спілкування  з  використанням  технічних  засобів  (телефону,  телетайпа,  факсу,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00105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Переговори  шляхом  переписки.  Письмову  заявку  на  укладання  договору  купівлі  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офертой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міжнародній практиці розрізняють два види оферт - тверду 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Тверду  оферту  робить  продавець  конкретному  покупцеві  на  певну  партію  товару,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оферта - це пропозиція без зобов'язань з боку продавця. Якщо ініціатива придбання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товару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  від  покупця,  він  розсилає  замовлення  (тверда  оферта)  або  запит  (вільна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оферта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Переговори  шляхом  особистих  зустрічей.  На  міжнародному  ринку  склалися  певні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звичаї  і  традиції  проведення  комерційних  переговорів.  Більшість  контрактів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 особистим зустрічам, тому практика ведення переговорів заслуговує 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увагу. </a:t>
            </a:r>
          </a:p>
        </p:txBody>
      </p:sp>
    </p:spTree>
    <p:extLst>
      <p:ext uri="{BB962C8B-B14F-4D97-AF65-F5344CB8AC3E}">
        <p14:creationId xmlns:p14="http://schemas.microsoft.com/office/powerpoint/2010/main" val="268154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 вибір контрагентів має важливе значення для забезпечення ефективності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при їхньому виборі необхідно враховувати наступні фактори: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фірмову структуру конкретної галузі;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роль провідних фірм на світовому й національних товарних ринках;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організаційно - правові форми діяльності іноземних фірм;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 їхньої збутової діяльності;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фінансові й виробничі можливості та ін. </a:t>
            </a:r>
          </a:p>
        </p:txBody>
      </p:sp>
    </p:spTree>
    <p:extLst>
      <p:ext uri="{BB962C8B-B14F-4D97-AF65-F5344CB8AC3E}">
        <p14:creationId xmlns:p14="http://schemas.microsoft.com/office/powerpoint/2010/main" val="739735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 фірмою  розуміють,  відокремлене  в  процесі  суспільного  поділу  праці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яке  здійснює  господарську  діяльність  з  метою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 прибутку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Фірми,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діють на світовому ринку, класифікують за наступними критеріями: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виду господарської діяльності й характеру операцій;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правовому положенню;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характеру власності;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приналежності капіталу й контролю;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обсягу операцій. </a:t>
            </a:r>
          </a:p>
        </p:txBody>
      </p:sp>
    </p:spTree>
    <p:extLst>
      <p:ext uri="{BB962C8B-B14F-4D97-AF65-F5344CB8AC3E}">
        <p14:creationId xmlns:p14="http://schemas.microsoft.com/office/powerpoint/2010/main" val="173404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Говорячи про класифікацію фірм за правовим положенням, слід зазначити, що кожна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яка  бере  участь  у  господарській  діяльності,  в 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пов'язаної  з  виходом  на  світовий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ставиться до певної правової форми. Відповідно до норм цивільного й торговельного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  держав,  правові  форми  фірм  мають  специфічні  для  кожної  країни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Разом  з  тим  можна  виділити  основні  види  правових  форм,  характерних  для більшості країн. Це насамперед 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індивідуальні підприємці;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об'єднання підприємців (товариства й суспільства).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власності фірми підрозділяють на приватні, державні, кооперативні, за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приналежністю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 й контролю - на національні, іноземні й змішані.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обсягом операцій фірми діляться на великі,  середні  й дрібні компанії. Тут варто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увазі, що в різних країнах ці поняття не є однаковими.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991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партнера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Разом 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правила,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при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експортно-імпортних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угоди: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 характером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зовнішньоторговельної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т.д.);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 предметом угоди (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 товару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 характером предмета угоди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машинно-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416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Далі  важливо  визначити  країну,  в  яку  найбільш  вигідно  експортувати  або  з  якої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 імпортувати товар (послуги). При порівнянні варіантів з виходу на ринок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 приймають до уваги наступні економічні критерії: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політична й економічна стабільність;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витрати виробництва;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транспортна інфраструктура;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державні пільги й стимули;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наявність як кваліфікованої, так і щодо дешевої робочої сили;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місткість ринку даної країни;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наявність торговельних обмежень;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наявність необхідних постачальників сировини, матеріалів. </a:t>
            </a:r>
          </a:p>
        </p:txBody>
      </p:sp>
    </p:spTree>
    <p:extLst>
      <p:ext uri="{BB962C8B-B14F-4D97-AF65-F5344CB8AC3E}">
        <p14:creationId xmlns:p14="http://schemas.microsoft.com/office/powerpoint/2010/main" val="430308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виборі фірми необхідно вивчити різні аспекти потенційних партнерів, зокрема: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 технологічний (вивчити технічний рівень продукції фірми, рівень її технологічної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 можливості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 науково-технічний (вивчити організацію НИОКР і витрат на них);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 організаційний (організацію керування фірми, включаючи ЗЕД);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 економічний (дати оцінку фінансового становища фірми);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 правовий  (вивчити  норми  й  правила,  що  діють  у  даній  країні  та  існуючі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співробітництва з потенційним партнером). </a:t>
            </a:r>
          </a:p>
        </p:txBody>
      </p:sp>
    </p:spTree>
    <p:extLst>
      <p:ext uri="{BB962C8B-B14F-4D97-AF65-F5344CB8AC3E}">
        <p14:creationId xmlns:p14="http://schemas.microsoft.com/office/powerpoint/2010/main" val="4192720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 міжнародній  практиці  з  урахуванням  загальноприйнятих 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оцінки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  виділяють  наступні  принципи,  які  важливо  враховувати  при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даної роботи: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оцінка  ступеня  солідності  потенційного  партнера.  Під  ступенем  солідності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 на  увазі  кількісні  показники  діяльності,  масштаб  операцій,  ступінь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платоспроможності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 ін.  Для  оцінки  солідності  фірми  можна  використовувати  й  інші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такі як кількість зайнятих (у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НИОКР), число підприємств, частка продукції,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 нас, в обсязі виробництва фірми й галузі та ін.;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оцінка ділової репутації. Ділова репутація фірми визначається тим, наскільки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сумлінно й ретельно виконує свої зобов'язання, який у неї досвід у даній сфері бізнесу, вміння вести переговори на цивілізованому рівні;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облік  досвіду  минулих  угод.  При  наявності  рівних  умов  у  потенційних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 віддають тому, хто добре зарекомендував себе в минулих угодах;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облік положення фірми на зовнішньому ринку, тобто чи є вона посередником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 виробником (споживачем) продукції. Якщо фірма є посередником, то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  варто  ретельно  ставитися  до  вибору  посередника.  Насамперед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увагу на її фінансове становище з інформацію про її кредитоспроможність, виявити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продаваного товару й обсяг реалізації, наявність власної збутової мережі. Важливо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увагу й на особисті якості посередника. </a:t>
            </a:r>
          </a:p>
        </p:txBody>
      </p:sp>
    </p:spTree>
    <p:extLst>
      <p:ext uri="{BB962C8B-B14F-4D97-AF65-F5344CB8AC3E}">
        <p14:creationId xmlns:p14="http://schemas.microsoft.com/office/powerpoint/2010/main" val="3816183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ретельного  вивчення  потенційних  фірм-партнерів  потрібна  відповідна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закордонних ринках є цілий ряд джерел, які містять інформацію про фірми: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довідники по фірмах;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публікації фірм (річні звіти, каталоги, ювілейні й рекламні видання, проспекти);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матеріали  спеціалізованих  інформаційних  компаній,  періодичної  преси,  довідки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статистичні публікації окремих країн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іспеціалізованих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 ООН по економіці 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законів. </a:t>
            </a:r>
          </a:p>
        </p:txBody>
      </p:sp>
    </p:spTree>
    <p:extLst>
      <p:ext uri="{BB962C8B-B14F-4D97-AF65-F5344CB8AC3E}">
        <p14:creationId xmlns:p14="http://schemas.microsoft.com/office/powerpoint/2010/main" val="2886440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1323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ПОШУК ТА ОЦІНКА ЗАРУБІЖНИХ ПАРТНЕРІВ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ВЕДЕННЯ КОМЕРЦІЙНИХ ПЕРЕГОВОРІВ,  ПОШУКУ ТА ПЕРЕВІРКИ ДІЛОВИХ ПАРТНЕРІВ </dc:title>
  <dc:creator>user</dc:creator>
  <cp:lastModifiedBy>Наташа</cp:lastModifiedBy>
  <cp:revision>6</cp:revision>
  <dcterms:created xsi:type="dcterms:W3CDTF">2019-04-22T19:45:31Z</dcterms:created>
  <dcterms:modified xsi:type="dcterms:W3CDTF">2020-01-20T16:33:53Z</dcterms:modified>
</cp:coreProperties>
</file>