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68" r:id="rId2"/>
    <p:sldId id="271" r:id="rId3"/>
    <p:sldId id="262" r:id="rId4"/>
    <p:sldId id="265" r:id="rId5"/>
    <p:sldId id="264" r:id="rId6"/>
    <p:sldId id="266" r:id="rId7"/>
    <p:sldId id="275" r:id="rId8"/>
    <p:sldId id="276" r:id="rId9"/>
    <p:sldId id="270" r:id="rId10"/>
  </p:sldIdLst>
  <p:sldSz cx="9144000" cy="5143500" type="screen16x9"/>
  <p:notesSz cx="6858000" cy="9144000"/>
  <p:embeddedFontLst>
    <p:embeddedFont>
      <p:font typeface="Economica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9400"/>
    <a:srgbClr val="FF0066"/>
    <a:srgbClr val="45757B"/>
    <a:srgbClr val="FFFFFF"/>
    <a:srgbClr val="FFCC66"/>
    <a:srgbClr val="9B2593"/>
    <a:srgbClr val="805C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936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9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3"/>
          <p:cNvSpPr>
            <a:spLocks/>
          </p:cNvSpPr>
          <p:nvPr/>
        </p:nvSpPr>
        <p:spPr bwMode="auto">
          <a:xfrm flipH="1">
            <a:off x="7596188" y="460375"/>
            <a:ext cx="1081087" cy="1125538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Google Shape;17;p3"/>
          <p:cNvSpPr>
            <a:spLocks/>
          </p:cNvSpPr>
          <p:nvPr/>
        </p:nvSpPr>
        <p:spPr bwMode="auto">
          <a:xfrm rot="10800000" flipH="1">
            <a:off x="466725" y="3557588"/>
            <a:ext cx="1081088" cy="1125537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" name="Google Shape;19;p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5C1D23FD-1F8C-4D9C-AF42-59DA9D99CD7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;p4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24;p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72FBA028-28A8-4753-B9D1-CFF8CD8BE217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8;p8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Google Shape;40;p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18522D13-1898-4831-9149-9D87FE2BA842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cxnSp>
        <p:nvCxnSpPr>
          <p:cNvPr id="6" name="Google Shape;43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7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FD87ADAE-956A-4248-9DC4-B375806FC01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2;p11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5;p1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E409E062-61C8-4430-A1D9-05BB4D7DC36B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315913"/>
            <a:ext cx="8521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25550"/>
            <a:ext cx="85217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AFD0B2A2-B6FC-46A9-A78D-965082921420}" type="slidenum">
              <a:rPr lang="en-US" sz="1000">
                <a:latin typeface="Economica" charset="0"/>
                <a:sym typeface="Economica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000">
              <a:latin typeface="Economica" charset="0"/>
              <a:sym typeface="Economica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68" r:id="rId4"/>
    <p:sldLayoutId id="2147483667" r:id="rId5"/>
    <p:sldLayoutId id="2147483672" r:id="rId6"/>
    <p:sldLayoutId id="2147483673" r:id="rId7"/>
    <p:sldLayoutId id="2147483666" r:id="rId8"/>
    <p:sldLayoutId id="2147483674" r:id="rId9"/>
    <p:sldLayoutId id="214748366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103187"/>
          </a:xfrm>
        </p:spPr>
        <p:txBody>
          <a:bodyPr/>
          <a:lstStyle/>
          <a:p>
            <a:endParaRPr lang="ru-RU" sz="1200" smtClean="0">
              <a:latin typeface="Arial" charset="0"/>
              <a:cs typeface="Arial" charset="0"/>
            </a:endParaRPr>
          </a:p>
        </p:txBody>
      </p:sp>
      <p:pic>
        <p:nvPicPr>
          <p:cNvPr id="13314" name="Picture 4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39938" y="427038"/>
            <a:ext cx="1514475" cy="1328737"/>
          </a:xfrm>
        </p:spPr>
      </p:pic>
      <p:pic>
        <p:nvPicPr>
          <p:cNvPr id="1331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7063" y="417513"/>
            <a:ext cx="1619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182688" y="2051050"/>
            <a:ext cx="725487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</a:rPr>
              <a:t>Тема 1. Музичний редактор у системі </a:t>
            </a:r>
          </a:p>
          <a:p>
            <a:pPr algn="ctr"/>
            <a:r>
              <a:rPr lang="uk-UA" sz="2400" b="1">
                <a:latin typeface="Times New Roman" pitchFamily="18" charset="0"/>
              </a:rPr>
              <a:t>радійних професій</a:t>
            </a:r>
            <a:endParaRPr lang="ru-RU" sz="24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uk-UA" sz="24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511175"/>
          </a:xfrm>
        </p:spPr>
        <p:txBody>
          <a:bodyPr/>
          <a:lstStyle/>
          <a:p>
            <a:pPr marL="266700" indent="-266700" algn="ctr"/>
            <a:r>
              <a:rPr lang="uk-UA" sz="2400" b="1" smtClean="0">
                <a:latin typeface="Times New Roman" pitchFamily="18" charset="0"/>
                <a:cs typeface="Arial" charset="0"/>
              </a:rPr>
              <a:t>Звукове середовище сучасного ефірного простору</a:t>
            </a:r>
            <a:r>
              <a:rPr lang="uk-UA" sz="2000" b="1" smtClean="0">
                <a:latin typeface="Times New Roman" pitchFamily="18" charset="0"/>
                <a:cs typeface="Arial" charset="0"/>
              </a:rPr>
              <a:t>.</a:t>
            </a:r>
            <a:r>
              <a:rPr lang="uk-UA" b="1" smtClean="0">
                <a:latin typeface="Arial" charset="0"/>
                <a:cs typeface="Arial" charset="0"/>
              </a:rPr>
              <a:t> 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4338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860425"/>
            <a:ext cx="4905375" cy="371951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Звуки – головний засіб створення звукових образів</a:t>
            </a:r>
          </a:p>
          <a:p>
            <a:pPr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Звук – це вібрація матеріалів</a:t>
            </a:r>
          </a:p>
          <a:p>
            <a:pPr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Звукове середовище ефіру складається із мовлення музики і шумів</a:t>
            </a:r>
          </a:p>
        </p:txBody>
      </p:sp>
      <p:sp>
        <p:nvSpPr>
          <p:cNvPr id="14339" name="AutoShape 4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0" name="AutoShape 6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1" name="AutoShape 8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2" name="AutoShape 10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3" name="AutoShape 12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4346" name="Picture 10" descr="Розмальовки малюнок, Сайт раскрасок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9775" y="1100138"/>
            <a:ext cx="2897188" cy="324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663575"/>
          </a:xfrm>
        </p:spPr>
        <p:txBody>
          <a:bodyPr/>
          <a:lstStyle/>
          <a:p>
            <a:pPr algn="ctr"/>
            <a:r>
              <a:rPr lang="uk-UA" sz="2800" b="1" smtClean="0">
                <a:latin typeface="Arial" charset="0"/>
                <a:cs typeface="Arial" charset="0"/>
              </a:rPr>
              <a:t>Звукове середовище – психіка людиини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5362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1127125"/>
            <a:ext cx="4297363" cy="3452813"/>
          </a:xfrm>
        </p:spPr>
        <p:txBody>
          <a:bodyPr/>
          <a:lstStyle/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Самопочуття аудиторії</a:t>
            </a:r>
          </a:p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Формування цінностей</a:t>
            </a:r>
          </a:p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Розвінчування кумирів</a:t>
            </a:r>
          </a:p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Формування агресії</a:t>
            </a:r>
          </a:p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Фізичний стан</a:t>
            </a:r>
          </a:p>
          <a:p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5365" name="AutoShape 5" descr="Smiley Слушать Музыку — стоковые фотографии и другие картинки Наушники -  iStoc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7" name="AutoShape 7" descr="Smiley Слушать Музыку — стоковые фотографии и другие картинки Наушники -  iStoc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9" name="AutoShape 9" descr="Слушать Музыку Плеер — стоковая векторная графика и другие изображения на  тему Бессмысленный рисунок - iStoc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71" name="AutoShape 11" descr="Слушать Музыку Плеер — стоковая векторная графика и другие изображения на  тему Бессмысленный рисунок - iStoc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5375" name="Picture 15" descr="Illustration mp3: векторна графіка, зображення, Illustration mp3 малюнки -  Сторінка 101 | Скачати з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0900" y="812800"/>
            <a:ext cx="4173538" cy="4021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"/>
          <p:cNvSpPr txBox="1">
            <a:spLocks noGrp="1"/>
          </p:cNvSpPr>
          <p:nvPr>
            <p:ph type="body" sz="half" idx="4294967295"/>
          </p:nvPr>
        </p:nvSpPr>
        <p:spPr>
          <a:xfrm>
            <a:off x="301625" y="1049338"/>
            <a:ext cx="4989513" cy="3573462"/>
          </a:xfrm>
        </p:spPr>
        <p:txBody>
          <a:bodyPr/>
          <a:lstStyle/>
          <a:p>
            <a:pPr marL="228600" indent="-2286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Механічні музичні інструменти (шарманки, музичні скриньки)</a:t>
            </a:r>
          </a:p>
          <a:p>
            <a:pPr marL="228600" indent="-2286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28600" indent="-228600"/>
            <a:r>
              <a:rPr lang="uk-UA" sz="2000" smtClean="0">
                <a:latin typeface="Times New Roman" pitchFamily="18" charset="0"/>
                <a:cs typeface="Arial" charset="0"/>
              </a:rPr>
              <a:t>2. 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Фонограф (Т. Едісон)</a:t>
            </a:r>
          </a:p>
          <a:p>
            <a:pPr marL="228600" indent="-2286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28600" indent="-228600"/>
            <a:r>
              <a:rPr lang="uk-UA" sz="2000" smtClean="0">
                <a:latin typeface="Times New Roman" pitchFamily="18" charset="0"/>
                <a:cs typeface="Arial" charset="0"/>
              </a:rPr>
              <a:t>3. Грамофон (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Еміль Берлінер)</a:t>
            </a:r>
          </a:p>
          <a:p>
            <a:pPr marL="228600" indent="-2286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28600" indent="-228600"/>
            <a:r>
              <a:rPr lang="uk-UA" sz="2000" smtClean="0">
                <a:latin typeface="Times New Roman" pitchFamily="18" charset="0"/>
                <a:cs typeface="Arial" charset="0"/>
              </a:rPr>
              <a:t>4. Патефон (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Гільон Кеммлер)</a:t>
            </a: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28600" indent="-2286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28600" indent="-228600"/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3863" y="465138"/>
            <a:ext cx="826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latin typeface="Times New Roman" pitchFamily="18" charset="0"/>
              </a:rPr>
              <a:t>Етапи розвитку технології звукозапису</a:t>
            </a:r>
            <a:endParaRPr lang="ru-RU" sz="2400" b="1">
              <a:latin typeface="Times New Roman" pitchFamily="18" charset="0"/>
            </a:endParaRPr>
          </a:p>
        </p:txBody>
      </p:sp>
      <p:pic>
        <p:nvPicPr>
          <p:cNvPr id="18443" name="Picture 11" descr="патефон картинки для декупажа: 20 тыс изображений найдено в  Яндекс.Картинках | Gramophone, Illustration, Vintage illust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0" y="981075"/>
            <a:ext cx="3128963" cy="3681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11150" y="938213"/>
            <a:ext cx="4492625" cy="3641725"/>
          </a:xfrm>
        </p:spPr>
        <p:txBody>
          <a:bodyPr/>
          <a:lstStyle/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Електроакустичний метод - запис через мікрофон.  </a:t>
            </a:r>
          </a:p>
          <a:p>
            <a:pPr marL="266700" indent="-266700">
              <a:buFont typeface="Arial" charset="0"/>
              <a:buAutoNum type="arabicPeriod"/>
            </a:pPr>
            <a:r>
              <a:rPr lang="uk-UA" sz="2000" smtClean="0">
                <a:latin typeface="Times New Roman" pitchFamily="18" charset="0"/>
                <a:cs typeface="Arial" charset="0"/>
              </a:rPr>
              <a:t>Електрофон</a:t>
            </a:r>
          </a:p>
          <a:p>
            <a:pPr marL="266700" indent="-266700"/>
            <a:r>
              <a:rPr lang="uk-UA" sz="2000" smtClean="0">
                <a:latin typeface="Times New Roman" pitchFamily="18" charset="0"/>
                <a:cs typeface="Arial" charset="0"/>
              </a:rPr>
              <a:t>2. Шорінофон</a:t>
            </a:r>
          </a:p>
          <a:p>
            <a:pPr marL="266700" indent="-2667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uk-UA" sz="2000" smtClean="0">
                <a:latin typeface="Times New Roman" pitchFamily="18" charset="0"/>
                <a:cs typeface="Arial" charset="0"/>
              </a:rPr>
              <a:t>Магнітний запис</a:t>
            </a:r>
          </a:p>
          <a:p>
            <a:pPr marL="266700" indent="-266700">
              <a:buFont typeface="Arial" charset="0"/>
              <a:buAutoNum type="arabicPeriod"/>
            </a:pPr>
            <a:r>
              <a:rPr lang="uk-UA" sz="2000" smtClean="0">
                <a:latin typeface="Times New Roman" pitchFamily="18" charset="0"/>
                <a:cs typeface="Arial" charset="0"/>
              </a:rPr>
              <a:t>Студійний котушковий магнітофон</a:t>
            </a:r>
          </a:p>
          <a:p>
            <a:pPr marL="266700" indent="-266700"/>
            <a:r>
              <a:rPr lang="uk-UA" sz="2000" smtClean="0">
                <a:latin typeface="Times New Roman" pitchFamily="18" charset="0"/>
                <a:cs typeface="Arial" charset="0"/>
              </a:rPr>
              <a:t>2. Багатодоріжковий магнітофон</a:t>
            </a:r>
          </a:p>
          <a:p>
            <a:pPr marL="266700" indent="-266700"/>
            <a:r>
              <a:rPr lang="uk-UA" sz="2000" smtClean="0">
                <a:latin typeface="Times New Roman" pitchFamily="18" charset="0"/>
                <a:cs typeface="Arial" charset="0"/>
              </a:rPr>
              <a:t>3. Компакт-касета</a:t>
            </a: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8178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 </a:t>
            </a:r>
            <a:r>
              <a:rPr lang="ru-RU" sz="2000" b="1">
                <a:latin typeface="Times New Roman" pitchFamily="18" charset="0"/>
              </a:rPr>
              <a:t>Електромеханічн</a:t>
            </a:r>
            <a:r>
              <a:rPr lang="uk-UA" sz="2000" b="1">
                <a:latin typeface="Times New Roman" pitchFamily="18" charset="0"/>
              </a:rPr>
              <a:t>ий</a:t>
            </a:r>
            <a:r>
              <a:rPr lang="ru-RU" sz="2000" b="1">
                <a:latin typeface="Times New Roman" pitchFamily="18" charset="0"/>
              </a:rPr>
              <a:t> запис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9463" name="Picture 7" descr="магнитофон Раскраски распечатать бесплатно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2550" y="942975"/>
            <a:ext cx="3584575" cy="355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8"/>
          <p:cNvSpPr txBox="1">
            <a:spLocks noChangeArrowheads="1"/>
          </p:cNvSpPr>
          <p:nvPr/>
        </p:nvSpPr>
        <p:spPr bwMode="auto">
          <a:xfrm>
            <a:off x="592138" y="1209675"/>
            <a:ext cx="3962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AutoNum type="arabicPeriod"/>
            </a:pPr>
            <a:r>
              <a:rPr lang="uk-UA" sz="2000">
                <a:latin typeface="Times New Roman" pitchFamily="18" charset="0"/>
              </a:rPr>
              <a:t>Цифровий звукозапис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2. Лазерний запис (компакт-диск)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3.Мінідиск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4. </a:t>
            </a:r>
            <a:r>
              <a:rPr lang="ru-RU" sz="2000">
                <a:latin typeface="Times New Roman" pitchFamily="18" charset="0"/>
              </a:rPr>
              <a:t>Запис звуку на електронні носії</a:t>
            </a:r>
          </a:p>
          <a:p>
            <a:pPr marL="266700" indent="-266700">
              <a:spcBef>
                <a:spcPct val="50000"/>
              </a:spcBef>
            </a:pPr>
            <a:endParaRPr lang="uk-UA" sz="2000">
              <a:latin typeface="Times New Roman" pitchFamily="18" charset="0"/>
            </a:endParaRPr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7063" y="627063"/>
            <a:ext cx="792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0485" name="Picture 5" descr="Компакт-диск Оптический диск Рисунок, Рисованный CD, электроника, текст,  рука png | PNG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8363" y="1247775"/>
            <a:ext cx="4037012" cy="2887663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" y="6016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Сучасний звукозапис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25463" y="1285875"/>
            <a:ext cx="378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25475" y="1228725"/>
            <a:ext cx="371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585788" y="744538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06400" y="1960563"/>
            <a:ext cx="8272463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71415" rIns="0" bIns="71415" anchor="ctr">
            <a:spAutoFit/>
          </a:bodyPr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84200" y="584200"/>
            <a:ext cx="8059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Становлення професії “звукорежисер”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19138" y="1328738"/>
            <a:ext cx="39798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AutoNum type="arabicPeriod"/>
            </a:pPr>
            <a:r>
              <a:rPr lang="uk-UA" sz="2000">
                <a:latin typeface="Times New Roman" pitchFamily="18" charset="0"/>
              </a:rPr>
              <a:t>30-40-ві рр. ХХст. – створення і розвиток радіомовлення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2. 50-60-ті рр.ХХст. – переоснащення звукових студій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3. З 80-х рр.ХХ ст. – епрха цифрових технологій</a:t>
            </a:r>
            <a:endParaRPr lang="ru-RU" sz="2000">
              <a:latin typeface="Times New Roman" pitchFamily="18" charset="0"/>
            </a:endParaRPr>
          </a:p>
        </p:txBody>
      </p:sp>
      <p:pic>
        <p:nvPicPr>
          <p:cNvPr id="21515" name="Picture 11" descr="468,031 радио, фотографии, рисунки, изображения, фотографии, без роял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1198563"/>
            <a:ext cx="3633788" cy="3195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525463" y="304800"/>
            <a:ext cx="791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Напрями звукорежисури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1238250"/>
            <a:ext cx="39036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AutoNum type="arabicPeriod"/>
            </a:pPr>
            <a:r>
              <a:rPr lang="uk-UA" sz="2000">
                <a:latin typeface="Times New Roman" pitchFamily="18" charset="0"/>
              </a:rPr>
              <a:t>Концертна звукорежисура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2. Архівна звукорежисура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3. Саунд-дизайн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4.Театральна звукорежисура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5. Звукорежисура ТБ і радіомовлення</a:t>
            </a:r>
            <a:endParaRPr lang="ru-RU" sz="2000">
              <a:latin typeface="Times New Roman" pitchFamily="18" charset="0"/>
            </a:endParaRPr>
          </a:p>
        </p:txBody>
      </p:sp>
      <p:pic>
        <p:nvPicPr>
          <p:cNvPr id="22533" name="Picture 5" descr="карикатуры :: Все дни марта 2020 - страница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375" y="1073150"/>
            <a:ext cx="461645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8914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ДЯКУЮ ЗА УВАГУ!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147</Words>
  <PresentationFormat>Экран (16:9)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Economica</vt:lpstr>
      <vt:lpstr>Times New Roman</vt:lpstr>
      <vt:lpstr>Luxe</vt:lpstr>
      <vt:lpstr>Luxe</vt:lpstr>
      <vt:lpstr>Luxe</vt:lpstr>
      <vt:lpstr>Luxe</vt:lpstr>
      <vt:lpstr>Luxe</vt:lpstr>
      <vt:lpstr>Luxe</vt:lpstr>
      <vt:lpstr>Слайд 1</vt:lpstr>
      <vt:lpstr>Звукове середовище сучасного ефірного простору. </vt:lpstr>
      <vt:lpstr>Звукове середовище – психіка людиини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розпізнати фейки в соцмережах</dc:title>
  <cp:lastModifiedBy>Юлия</cp:lastModifiedBy>
  <cp:revision>12</cp:revision>
  <dcterms:modified xsi:type="dcterms:W3CDTF">2022-02-16T21:15:21Z</dcterms:modified>
</cp:coreProperties>
</file>