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2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0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5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4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3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9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F7A6B-2BE9-407B-BE1B-C65D7F6170F6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4AC0-FE27-46AC-9A6A-B89ED23BC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Оборудование и операции по выпуску стали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1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0" y="0"/>
            <a:ext cx="8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0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0" y="0"/>
            <a:ext cx="8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6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7" y="0"/>
            <a:ext cx="9075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5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4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7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9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7" y="0"/>
            <a:ext cx="8917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87" y="0"/>
            <a:ext cx="914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r="4243"/>
          <a:stretch/>
        </p:blipFill>
        <p:spPr>
          <a:xfrm>
            <a:off x="2093976" y="0"/>
            <a:ext cx="8257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7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52" y="0"/>
            <a:ext cx="895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52" y="0"/>
            <a:ext cx="895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60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52" y="0"/>
            <a:ext cx="895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8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52" y="0"/>
            <a:ext cx="8952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3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9" y="0"/>
            <a:ext cx="904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2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9" y="0"/>
            <a:ext cx="904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9" y="0"/>
            <a:ext cx="904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20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9" y="0"/>
            <a:ext cx="904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9" y="0"/>
            <a:ext cx="9046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8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7" y="0"/>
            <a:ext cx="9230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9" y="0"/>
            <a:ext cx="9299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5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94" y="0"/>
            <a:ext cx="8861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88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94" y="0"/>
            <a:ext cx="8861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46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94" y="0"/>
            <a:ext cx="8861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91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50" y="0"/>
            <a:ext cx="8711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8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4" y="0"/>
            <a:ext cx="901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0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4" y="0"/>
            <a:ext cx="901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9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51" y="0"/>
            <a:ext cx="879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97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51" y="0"/>
            <a:ext cx="879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20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51" y="0"/>
            <a:ext cx="8799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55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7" y="0"/>
            <a:ext cx="9075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4" y="0"/>
            <a:ext cx="901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89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7" y="0"/>
            <a:ext cx="9075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2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4" y="0"/>
            <a:ext cx="901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2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4" y="0"/>
            <a:ext cx="901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r="3801"/>
          <a:stretch/>
        </p:blipFill>
        <p:spPr>
          <a:xfrm>
            <a:off x="1810513" y="0"/>
            <a:ext cx="8613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0" y="0"/>
            <a:ext cx="8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50" y="0"/>
            <a:ext cx="888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95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</Words>
  <Application>Microsoft Office PowerPoint</Application>
  <PresentationFormat>Широкоэкранный</PresentationFormat>
  <Paragraphs>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Оборудование и операции по выпуску стали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Оборудование и операции по выпуску стали</dc:title>
  <dc:creator>nazarkirichenko08@gmail.com</dc:creator>
  <cp:lastModifiedBy>nazarkirichenko08@gmail.com</cp:lastModifiedBy>
  <cp:revision>2</cp:revision>
  <dcterms:created xsi:type="dcterms:W3CDTF">2020-04-04T20:40:51Z</dcterms:created>
  <dcterms:modified xsi:type="dcterms:W3CDTF">2020-04-04T20:51:58Z</dcterms:modified>
</cp:coreProperties>
</file>