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 varScale="1">
        <p:scale>
          <a:sx n="69" d="100"/>
          <a:sy n="6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63953F-81F3-4C6E-A174-B019BC911CC6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2007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4A423F-4473-4B74-98CA-FD12C31A8B2F}" type="datetimeFigureOut">
              <a:rPr lang=""/>
              <a:pPr>
                <a:defRPr/>
              </a:pPr>
              <a:t>02/18/2024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" noProof="0" smtClean="0"/>
          </a:p>
        </p:txBody>
      </p:sp>
      <p:sp>
        <p:nvSpPr>
          <p:cNvPr id="28677" name="Заметки 4"/>
          <p:cNvSpPr>
            <a:spLocks noGrp="1"/>
          </p:cNvSpPr>
          <p:nvPr/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" altLang="" smtClean="0"/>
              <a:t>Образец текста</a:t>
            </a:r>
          </a:p>
          <a:p>
            <a:pPr lvl="1" eaLnBrk="1" hangingPunct="1">
              <a:defRPr/>
            </a:pPr>
            <a:r>
              <a:rPr lang="" altLang="" smtClean="0"/>
              <a:t>Второй уровень</a:t>
            </a:r>
          </a:p>
          <a:p>
            <a:pPr lvl="2" eaLnBrk="1" hangingPunct="1">
              <a:defRPr/>
            </a:pPr>
            <a:r>
              <a:rPr lang="" altLang="" smtClean="0"/>
              <a:t>Третий уровень</a:t>
            </a:r>
          </a:p>
          <a:p>
            <a:pPr lvl="3" eaLnBrk="1" hangingPunct="1">
              <a:defRPr/>
            </a:pPr>
            <a:r>
              <a:rPr lang="" altLang="" smtClean="0"/>
              <a:t>Четвертый уровень</a:t>
            </a:r>
          </a:p>
          <a:p>
            <a:pPr eaLnBrk="1" hangingPunct="1">
              <a:defRPr/>
            </a:pPr>
            <a:r>
              <a:rPr lang="" altLang="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278847-8EC8-464E-B730-678B6B7259E5}" type="slidenum">
              <a:rPr lang="" altLang="en-US"/>
              <a:pPr/>
              <a:t>‹#›</a:t>
            </a:fld>
            <a:endParaRPr lang="" altLang="en-US"/>
          </a:p>
        </p:txBody>
      </p:sp>
    </p:spTree>
    <p:extLst>
      <p:ext uri="{BB962C8B-B14F-4D97-AF65-F5344CB8AC3E}">
        <p14:creationId xmlns:p14="http://schemas.microsoft.com/office/powerpoint/2010/main" val="4176040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9AA6D-21E0-481D-844D-B1626905B4A4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89045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BCD33-03DB-44EB-8E42-DAA39B764DB9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09980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067D3-A6EF-4C63-A232-9826C20B6E35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2209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62544-EDED-4E33-8D8A-E3617B05A99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31431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9E675-AD0D-4C64-AF53-44DE4EE045A6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7827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05E94-216B-47F7-ADF1-129955BE0A5B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19004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AF94A-7631-4E80-A86C-CA1AF385492C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58135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9CC4A-65D4-4C91-91BE-3F5ACD48C7C1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37828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5F0F5-EBF5-4E04-A170-CFD324484DB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6410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2354B-9F2E-4725-A0AD-AC88D99E6844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5134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AEFF1-E0A2-478A-B9AA-55877C7D877C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9189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текста</a:t>
            </a:r>
          </a:p>
          <a:p>
            <a:pPr lvl="1"/>
            <a:r>
              <a:rPr lang="ru-RU" altLang="ru-UA" smtClean="0"/>
              <a:t>Второй уровень</a:t>
            </a:r>
          </a:p>
          <a:p>
            <a:pPr lvl="2"/>
            <a:r>
              <a:rPr lang="ru-RU" altLang="ru-UA" smtClean="0"/>
              <a:t>Третий уровень</a:t>
            </a:r>
          </a:p>
          <a:p>
            <a:pPr lvl="3"/>
            <a:r>
              <a:rPr lang="ru-RU" altLang="ru-UA" smtClean="0"/>
              <a:t>Четвертый уровень</a:t>
            </a:r>
          </a:p>
          <a:p>
            <a:pPr lvl="4"/>
            <a:r>
              <a:rPr lang="ru-RU" altLang="ru-UA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DC00143-DFB1-46CA-B485-098575BF139E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UA" sz="3600" smtClean="0"/>
              <a:t>Ф</a:t>
            </a:r>
            <a:r>
              <a:rPr lang="ru-UA" altLang="ru-UA" sz="3600" smtClean="0"/>
              <a:t>І</a:t>
            </a:r>
            <a:r>
              <a:rPr lang="ru-RU" altLang="ru-UA" sz="3600" smtClean="0"/>
              <a:t>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2800" dirty="0" smtClean="0"/>
              <a:t>ЕЛЕМЕНТИ РЕЛЯТИВІСТСЬКОЇ МЕХАНІКИ</a:t>
            </a:r>
            <a:endParaRPr lang="uk-UA" altLang="ru-UA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UA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5" y="224414"/>
            <a:ext cx="3990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7" y="514809"/>
            <a:ext cx="6457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94" y="4077072"/>
            <a:ext cx="3714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2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04" y="1052736"/>
            <a:ext cx="2510284" cy="181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82731"/>
            <a:ext cx="6120680" cy="175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87"/>
            <a:ext cx="43434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34050"/>
            <a:ext cx="64198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2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267"/>
            <a:ext cx="64198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9" y="3386616"/>
            <a:ext cx="63531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4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923"/>
            <a:ext cx="6120680" cy="44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8" y="4644699"/>
            <a:ext cx="6120680" cy="21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4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5" y="404664"/>
            <a:ext cx="64293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733255"/>
            <a:ext cx="6429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4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1488"/>
            <a:ext cx="6372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4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6103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46" y="764704"/>
            <a:ext cx="65246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2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96752"/>
            <a:ext cx="65532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2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4886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4484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2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4674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2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924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1" y="692696"/>
            <a:ext cx="64103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6" y="4769396"/>
            <a:ext cx="6343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2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6579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2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0"/>
            <a:ext cx="6624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UA" sz="1600" b="1" dirty="0"/>
              <a:t>ЕЛЕМЕНТИ РЕЛЯТИВІСТСЬКОЇ МЕХАНІКИ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4" y="223833"/>
            <a:ext cx="152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89" y="217487"/>
            <a:ext cx="67532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5511"/>
            <a:ext cx="2938710" cy="130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600"/>
            <a:ext cx="5463801" cy="215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2395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176</cp:revision>
  <dcterms:created xsi:type="dcterms:W3CDTF">2011-04-07T06:39:14Z</dcterms:created>
  <dcterms:modified xsi:type="dcterms:W3CDTF">2024-02-18T14:31:51Z</dcterms:modified>
</cp:coreProperties>
</file>